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3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4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5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6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7.xml" ContentType="application/vnd.openxmlformats-officedocument.theme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8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9.xml" ContentType="application/vnd.openxmlformats-officedocument.theme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theme/theme10.xml" ContentType="application/vnd.openxmlformats-officedocument.theme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11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theme/theme12.xml" ContentType="application/vnd.openxmlformats-officedocument.theme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960" r:id="rId1"/>
    <p:sldMasterId id="2147484453" r:id="rId2"/>
    <p:sldMasterId id="2147484483" r:id="rId3"/>
    <p:sldMasterId id="2147484513" r:id="rId4"/>
    <p:sldMasterId id="2147484543" r:id="rId5"/>
    <p:sldMasterId id="2147484573" r:id="rId6"/>
    <p:sldMasterId id="2147484603" r:id="rId7"/>
    <p:sldMasterId id="2147484633" r:id="rId8"/>
    <p:sldMasterId id="2147484663" r:id="rId9"/>
    <p:sldMasterId id="2147484693" r:id="rId10"/>
    <p:sldMasterId id="2147484723" r:id="rId11"/>
    <p:sldMasterId id="2147484753" r:id="rId12"/>
    <p:sldMasterId id="2147484783" r:id="rId13"/>
  </p:sldMasterIdLst>
  <p:notesMasterIdLst>
    <p:notesMasterId r:id="rId23"/>
  </p:notesMasterIdLst>
  <p:handoutMasterIdLst>
    <p:handoutMasterId r:id="rId24"/>
  </p:handoutMasterIdLst>
  <p:sldIdLst>
    <p:sldId id="303" r:id="rId14"/>
    <p:sldId id="402" r:id="rId15"/>
    <p:sldId id="404" r:id="rId16"/>
    <p:sldId id="458" r:id="rId17"/>
    <p:sldId id="455" r:id="rId18"/>
    <p:sldId id="459" r:id="rId19"/>
    <p:sldId id="456" r:id="rId20"/>
    <p:sldId id="457" r:id="rId21"/>
    <p:sldId id="460" r:id="rId22"/>
  </p:sldIdLst>
  <p:sldSz cx="9144000" cy="5143500" type="screen16x9"/>
  <p:notesSz cx="6805613" cy="9944100"/>
  <p:embeddedFontLst>
    <p:embeddedFont>
      <p:font typeface="3ds Light" panose="02000503020000020004" pitchFamily="2" charset="0"/>
      <p:regular r:id="rId25"/>
    </p:embeddedFont>
    <p:embeddedFont>
      <p:font typeface="3ds" panose="02000503020000020004" pitchFamily="2" charset="0"/>
      <p:regular r:id="rId26"/>
      <p:bold r:id="rId27"/>
      <p:italic r:id="rId28"/>
      <p:boldItalic r:id="rId29"/>
    </p:embeddedFont>
    <p:embeddedFont>
      <p:font typeface="3ds SemiBold" panose="02000503020000020004" pitchFamily="2" charset="0"/>
      <p:regular r:id="rId30"/>
      <p:bold r:id="rId31"/>
      <p:italic r:id="rId32"/>
      <p:boldItalic r:id="rId33"/>
    </p:embeddedFont>
    <p:embeddedFont>
      <p:font typeface="Arial Narrow" panose="020B0606020202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39576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79152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18728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58303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97879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637455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77031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516607" algn="l" defTabSz="8791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1">
          <p15:clr>
            <a:srgbClr val="A4A3A4"/>
          </p15:clr>
        </p15:guide>
        <p15:guide id="2" orient="horz" pos="2845" userDrawn="1">
          <p15:clr>
            <a:srgbClr val="A4A3A4"/>
          </p15:clr>
        </p15:guide>
        <p15:guide id="3" pos="537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D00"/>
    <a:srgbClr val="26377E"/>
    <a:srgbClr val="F07F2C"/>
    <a:srgbClr val="F36C1E"/>
    <a:srgbClr val="005386"/>
    <a:srgbClr val="001871"/>
    <a:srgbClr val="F2F2F2"/>
    <a:srgbClr val="0F5486"/>
    <a:srgbClr val="0B3F77"/>
    <a:srgbClr val="5B7F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27" autoAdjust="0"/>
  </p:normalViewPr>
  <p:slideViewPr>
    <p:cSldViewPr snapToGrid="0">
      <p:cViewPr varScale="1">
        <p:scale>
          <a:sx n="151" d="100"/>
          <a:sy n="151" d="100"/>
        </p:scale>
        <p:origin x="108" y="132"/>
      </p:cViewPr>
      <p:guideLst>
        <p:guide orient="horz" pos="771"/>
        <p:guide orient="horz" pos="2845"/>
        <p:guide pos="53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45" d="100"/>
        <a:sy n="45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09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font" Target="fonts/font2.fntdata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font" Target="fonts/font10.fntdata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font" Target="fonts/font5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099" cy="497205"/>
          </a:xfrm>
          <a:prstGeom prst="rect">
            <a:avLst/>
          </a:prstGeom>
        </p:spPr>
        <p:txBody>
          <a:bodyPr vert="horz" lIns="94064" tIns="47032" rIns="94064" bIns="47032" rtlCol="0"/>
          <a:lstStyle>
            <a:lvl1pPr algn="l">
              <a:defRPr sz="1200"/>
            </a:lvl1pPr>
          </a:lstStyle>
          <a:p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40" y="1"/>
            <a:ext cx="2949099" cy="497205"/>
          </a:xfrm>
          <a:prstGeom prst="rect">
            <a:avLst/>
          </a:prstGeom>
        </p:spPr>
        <p:txBody>
          <a:bodyPr vert="horz" lIns="94064" tIns="47032" rIns="94064" bIns="47032" rtlCol="0"/>
          <a:lstStyle>
            <a:lvl1pPr algn="r">
              <a:defRPr sz="1200"/>
            </a:lvl1pPr>
          </a:lstStyle>
          <a:p>
            <a:fld id="{CD4DA60F-0BB5-4A3D-B6FA-FDF2FC2558E5}" type="datetimeFigureOut">
              <a:rPr lang="en-US" smtClean="0">
                <a:latin typeface="Arial Narrow" panose="020B0606020202030204" pitchFamily="34" charset="0"/>
              </a:rPr>
              <a:pPr/>
              <a:t>9/28/2021</a:t>
            </a:fld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5170"/>
            <a:ext cx="2949099" cy="497205"/>
          </a:xfrm>
          <a:prstGeom prst="rect">
            <a:avLst/>
          </a:prstGeom>
        </p:spPr>
        <p:txBody>
          <a:bodyPr vert="horz" lIns="94064" tIns="47032" rIns="94064" bIns="47032" rtlCol="0" anchor="b"/>
          <a:lstStyle>
            <a:lvl1pPr algn="l">
              <a:defRPr sz="1200"/>
            </a:lvl1pPr>
          </a:lstStyle>
          <a:p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40" y="9445170"/>
            <a:ext cx="2949099" cy="497205"/>
          </a:xfrm>
          <a:prstGeom prst="rect">
            <a:avLst/>
          </a:prstGeom>
        </p:spPr>
        <p:txBody>
          <a:bodyPr vert="horz" lIns="94064" tIns="47032" rIns="94064" bIns="47032" rtlCol="0" anchor="b"/>
          <a:lstStyle>
            <a:lvl1pPr algn="r">
              <a:defRPr sz="1200"/>
            </a:lvl1pPr>
          </a:lstStyle>
          <a:p>
            <a:fld id="{44425933-59C9-4582-A8D9-570D66460C9E}" type="slidenum">
              <a:rPr lang="en-US" smtClean="0">
                <a:latin typeface="Arial Narrow" panose="020B0606020202030204" pitchFamily="34" charset="0"/>
              </a:rPr>
              <a:pPr/>
              <a:t>‹#›</a:t>
            </a:fld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736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099" cy="497205"/>
          </a:xfrm>
          <a:prstGeom prst="rect">
            <a:avLst/>
          </a:prstGeom>
        </p:spPr>
        <p:txBody>
          <a:bodyPr vert="horz" lIns="94064" tIns="47032" rIns="94064" bIns="47032" rtlCol="0"/>
          <a:lstStyle>
            <a:lvl1pPr algn="l">
              <a:defRPr sz="1200">
                <a:latin typeface="Arial Narrow" panose="020B06060202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7205"/>
          </a:xfrm>
          <a:prstGeom prst="rect">
            <a:avLst/>
          </a:prstGeom>
        </p:spPr>
        <p:txBody>
          <a:bodyPr vert="horz" lIns="94064" tIns="47032" rIns="94064" bIns="47032" rtlCol="0"/>
          <a:lstStyle>
            <a:lvl1pPr algn="r">
              <a:defRPr sz="1200">
                <a:latin typeface="Arial Narrow" panose="020B0606020202030204" pitchFamily="34" charset="0"/>
              </a:defRPr>
            </a:lvl1pPr>
          </a:lstStyle>
          <a:p>
            <a:fld id="{C2262F3B-5CC7-4D5E-B602-F5E0CB55D9B3}" type="datetimeFigureOut">
              <a:rPr lang="en-US" smtClean="0"/>
              <a:pPr/>
              <a:t>9/28/2021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27813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064" tIns="47032" rIns="94064" bIns="4703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3449"/>
            <a:ext cx="5444490" cy="4474845"/>
          </a:xfrm>
          <a:prstGeom prst="rect">
            <a:avLst/>
          </a:prstGeom>
        </p:spPr>
        <p:txBody>
          <a:bodyPr vert="horz" lIns="94064" tIns="47032" rIns="94064" bIns="4703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5170"/>
            <a:ext cx="2949099" cy="497205"/>
          </a:xfrm>
          <a:prstGeom prst="rect">
            <a:avLst/>
          </a:prstGeom>
        </p:spPr>
        <p:txBody>
          <a:bodyPr vert="horz" lIns="94064" tIns="47032" rIns="94064" bIns="47032" rtlCol="0" anchor="b"/>
          <a:lstStyle>
            <a:lvl1pPr algn="l">
              <a:defRPr sz="1200">
                <a:latin typeface="Arial Narrow" panose="020B06060202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40" y="9445170"/>
            <a:ext cx="2949099" cy="497205"/>
          </a:xfrm>
          <a:prstGeom prst="rect">
            <a:avLst/>
          </a:prstGeom>
        </p:spPr>
        <p:txBody>
          <a:bodyPr vert="horz" lIns="94064" tIns="47032" rIns="94064" bIns="47032" rtlCol="0" anchor="b"/>
          <a:lstStyle>
            <a:lvl1pPr algn="r">
              <a:defRPr sz="1200">
                <a:latin typeface="Arial Narrow" panose="020B0606020202030204" pitchFamily="34" charset="0"/>
              </a:defRPr>
            </a:lvl1pPr>
          </a:lstStyle>
          <a:p>
            <a:fld id="{830233AA-EDD9-4D1C-B66A-95A21E602A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792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79152" rtl="0" eaLnBrk="1" latinLnBrk="0" hangingPunct="1">
      <a:defRPr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1pPr>
    <a:lvl2pPr marL="439576" algn="l" defTabSz="879152" rtl="0" eaLnBrk="1" latinLnBrk="0" hangingPunct="1">
      <a:defRPr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2pPr>
    <a:lvl3pPr marL="879152" algn="l" defTabSz="879152" rtl="0" eaLnBrk="1" latinLnBrk="0" hangingPunct="1">
      <a:defRPr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3pPr>
    <a:lvl4pPr marL="1318728" algn="l" defTabSz="879152" rtl="0" eaLnBrk="1" latinLnBrk="0" hangingPunct="1">
      <a:defRPr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4pPr>
    <a:lvl5pPr marL="1758303" algn="l" defTabSz="879152" rtl="0" eaLnBrk="1" latinLnBrk="0" hangingPunct="1">
      <a:defRPr sz="12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5pPr>
    <a:lvl6pPr marL="2197879" algn="l" defTabSz="879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637455" algn="l" defTabSz="879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077031" algn="l" defTabSz="879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516607" algn="l" defTabSz="8791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4.svg"/><Relationship Id="rId4" Type="http://schemas.openxmlformats.org/officeDocument/2006/relationships/image" Target="../media/image10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4.svg"/><Relationship Id="rId4" Type="http://schemas.openxmlformats.org/officeDocument/2006/relationships/image" Target="../media/image10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openxmlformats.org/officeDocument/2006/relationships/image" Target="../media/image18.svg"/><Relationship Id="rId4" Type="http://schemas.openxmlformats.org/officeDocument/2006/relationships/image" Target="../media/image12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openxmlformats.org/officeDocument/2006/relationships/image" Target="../media/image18.svg"/><Relationship Id="rId4" Type="http://schemas.openxmlformats.org/officeDocument/2006/relationships/image" Target="../media/image12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7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22.svg"/><Relationship Id="rId4" Type="http://schemas.openxmlformats.org/officeDocument/2006/relationships/image" Target="../media/image14.png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22.svg"/><Relationship Id="rId4" Type="http://schemas.openxmlformats.org/officeDocument/2006/relationships/image" Target="../media/image14.png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10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png"/><Relationship Id="rId5" Type="http://schemas.openxmlformats.org/officeDocument/2006/relationships/image" Target="../media/image26.svg"/><Relationship Id="rId4" Type="http://schemas.openxmlformats.org/officeDocument/2006/relationships/image" Target="../media/image16.png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png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png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png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4.svg"/><Relationship Id="rId4" Type="http://schemas.openxmlformats.org/officeDocument/2006/relationships/image" Target="../media/image15.png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openxmlformats.org/officeDocument/2006/relationships/image" Target="../media/image30.svg"/><Relationship Id="rId4" Type="http://schemas.openxmlformats.org/officeDocument/2006/relationships/image" Target="../media/image18.png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openxmlformats.org/officeDocument/2006/relationships/image" Target="../media/image30.svg"/><Relationship Id="rId4" Type="http://schemas.openxmlformats.org/officeDocument/2006/relationships/image" Target="../media/image18.png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8.svg"/><Relationship Id="rId4" Type="http://schemas.openxmlformats.org/officeDocument/2006/relationships/image" Target="../media/image17.png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openxmlformats.org/officeDocument/2006/relationships/image" Target="../media/image34.svg"/><Relationship Id="rId4" Type="http://schemas.openxmlformats.org/officeDocument/2006/relationships/image" Target="../media/image20.png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openxmlformats.org/officeDocument/2006/relationships/image" Target="../media/image34.svg"/><Relationship Id="rId4" Type="http://schemas.openxmlformats.org/officeDocument/2006/relationships/image" Target="../media/image20.png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19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2.svg"/><Relationship Id="rId4" Type="http://schemas.openxmlformats.org/officeDocument/2006/relationships/image" Target="../media/image19.png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openxmlformats.org/officeDocument/2006/relationships/image" Target="../media/image38.svg"/><Relationship Id="rId4" Type="http://schemas.openxmlformats.org/officeDocument/2006/relationships/image" Target="../media/image22.png"/></Relationships>
</file>

<file path=ppt/slideLayouts/_rels/slideLayout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openxmlformats.org/officeDocument/2006/relationships/image" Target="../media/image38.svg"/><Relationship Id="rId4" Type="http://schemas.openxmlformats.org/officeDocument/2006/relationships/image" Target="../media/image22.png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6.svg"/><Relationship Id="rId4" Type="http://schemas.openxmlformats.org/officeDocument/2006/relationships/image" Target="../media/image21.png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openxmlformats.org/officeDocument/2006/relationships/image" Target="../media/image42.svg"/><Relationship Id="rId4" Type="http://schemas.openxmlformats.org/officeDocument/2006/relationships/image" Target="../media/image24.png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openxmlformats.org/officeDocument/2006/relationships/image" Target="../media/image42.svg"/><Relationship Id="rId4" Type="http://schemas.openxmlformats.org/officeDocument/2006/relationships/image" Target="../media/image24.png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0.svg"/><Relationship Id="rId4" Type="http://schemas.openxmlformats.org/officeDocument/2006/relationships/image" Target="../media/image23.png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openxmlformats.org/officeDocument/2006/relationships/image" Target="../media/image46.svg"/><Relationship Id="rId4" Type="http://schemas.openxmlformats.org/officeDocument/2006/relationships/image" Target="../media/image26.png"/></Relationships>
</file>

<file path=ppt/slideLayouts/_rels/slideLayout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openxmlformats.org/officeDocument/2006/relationships/image" Target="../media/image46.svg"/><Relationship Id="rId4" Type="http://schemas.openxmlformats.org/officeDocument/2006/relationships/image" Target="../media/image26.png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7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4.svg"/><Relationship Id="rId4" Type="http://schemas.openxmlformats.org/officeDocument/2006/relationships/image" Target="../media/image25.png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png"/><Relationship Id="rId5" Type="http://schemas.openxmlformats.org/officeDocument/2006/relationships/image" Target="../media/image50.svg"/><Relationship Id="rId4" Type="http://schemas.openxmlformats.org/officeDocument/2006/relationships/image" Target="../media/image28.png"/></Relationships>
</file>

<file path=ppt/slideLayouts/_rels/slideLayout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png"/><Relationship Id="rId5" Type="http://schemas.openxmlformats.org/officeDocument/2006/relationships/image" Target="../media/image50.svg"/><Relationship Id="rId4" Type="http://schemas.openxmlformats.org/officeDocument/2006/relationships/image" Target="../media/image28.png"/></Relationships>
</file>

<file path=ppt/slideLayouts/_rels/slideLayout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png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3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png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3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6.png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30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3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3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3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3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3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3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3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3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png"/><Relationship Id="rId5" Type="http://schemas.openxmlformats.org/officeDocument/2006/relationships/image" Target="../media/image54.svg"/><Relationship Id="rId4" Type="http://schemas.openxmlformats.org/officeDocument/2006/relationships/image" Target="../media/image30.png"/></Relationships>
</file>

<file path=ppt/slideLayouts/_rels/slideLayout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png"/><Relationship Id="rId5" Type="http://schemas.openxmlformats.org/officeDocument/2006/relationships/image" Target="../media/image54.svg"/><Relationship Id="rId4" Type="http://schemas.openxmlformats.org/officeDocument/2006/relationships/image" Target="../media/image30.png"/></Relationships>
</file>

<file path=ppt/slideLayouts/_rels/slideLayout3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png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png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png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52.svg"/><Relationship Id="rId4" Type="http://schemas.openxmlformats.org/officeDocument/2006/relationships/image" Target="../media/image29.png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3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3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openxmlformats.org/officeDocument/2006/relationships/image" Target="../media/image58.svg"/><Relationship Id="rId4" Type="http://schemas.openxmlformats.org/officeDocument/2006/relationships/image" Target="../media/image32.png"/></Relationships>
</file>

<file path=ppt/slideLayouts/_rels/slideLayout3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openxmlformats.org/officeDocument/2006/relationships/image" Target="../media/image58.svg"/><Relationship Id="rId4" Type="http://schemas.openxmlformats.org/officeDocument/2006/relationships/image" Target="../media/image32.png"/></Relationships>
</file>

<file path=ppt/slideLayouts/_rels/slideLayout3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56.svg"/><Relationship Id="rId4" Type="http://schemas.openxmlformats.org/officeDocument/2006/relationships/image" Target="../media/image31.png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43FABAB-1AFD-4844-BAE6-84AA1AFCD2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vi-V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vi-VN" dirty="0"/>
              <a:t>Insert image</a:t>
            </a:r>
          </a:p>
        </p:txBody>
      </p:sp>
      <p:cxnSp>
        <p:nvCxnSpPr>
          <p:cNvPr id="20" name="Connecteur droit 8">
            <a:extLst>
              <a:ext uri="{FF2B5EF4-FFF2-40B4-BE49-F238E27FC236}">
                <a16:creationId xmlns:a16="http://schemas.microsoft.com/office/drawing/2014/main" id="{82A6B2F8-AE5B-4F00-8021-7680F4786DF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70073EF-CF06-4AAB-BC89-F85AA37F0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693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F69A22C-69B3-4A24-81FF-D29C2DBDA658}"/>
              </a:ext>
            </a:extLst>
          </p:cNvPr>
          <p:cNvSpPr/>
          <p:nvPr userDrawn="1"/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cxnSp>
        <p:nvCxnSpPr>
          <p:cNvPr id="11" name="Connecteur droit 8">
            <a:extLst>
              <a:ext uri="{FF2B5EF4-FFF2-40B4-BE49-F238E27FC236}">
                <a16:creationId xmlns:a16="http://schemas.microsoft.com/office/drawing/2014/main" id="{1E134866-0D48-4B80-B4A7-7A3C96A9A681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A2A5CFD-1EBB-4C94-B663-FD757A37AB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337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3B521CC-7B05-4C2E-BA5E-B65F5CA9C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6944" y="354764"/>
            <a:ext cx="4970113" cy="4924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tabLst>
                <a:tab pos="1706563" algn="l"/>
              </a:tabLst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TABLE OF CONTENTS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B34C3BE3-5C95-4A64-B73B-5A274E5401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367" y="121216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CF81852F-49BD-45B9-BBDF-3F35D57118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6367" y="177569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CEDF0D5A-7AC5-494F-AF50-41A9970E9B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56367" y="233922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B56EEC8B-0F3C-48CF-8C1E-BD1D112FA2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56367" y="290275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AE94A33-EECD-4586-8D7D-A288340280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56367" y="346628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D024ED7-5BEB-4173-9E13-F737ABB963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56367" y="402981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9" name="ZoneTexte 7">
            <a:extLst>
              <a:ext uri="{FF2B5EF4-FFF2-40B4-BE49-F238E27FC236}">
                <a16:creationId xmlns:a16="http://schemas.microsoft.com/office/drawing/2014/main" id="{A2067B04-117E-4F9B-8F7C-63907A4B65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21" name="Connecteur droit 8">
            <a:extLst>
              <a:ext uri="{FF2B5EF4-FFF2-40B4-BE49-F238E27FC236}">
                <a16:creationId xmlns:a16="http://schemas.microsoft.com/office/drawing/2014/main" id="{2C3516F2-70A7-469B-B546-24739C197C50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62DE9E8C-3D5A-40E6-A687-B79FECEA41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B5C0759-58BA-495B-8F9B-46C34E635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337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3D1550-682D-42A1-A7EF-27F8C12FA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42" y="2079308"/>
            <a:ext cx="4743647" cy="98488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100000"/>
              </a:lnSpc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</a:t>
            </a:r>
            <a:br>
              <a:rPr lang="en-US" noProof="0" dirty="0"/>
            </a:br>
            <a:r>
              <a:rPr lang="en-US" noProof="0" dirty="0"/>
              <a:t>SECTION NAME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263DB818-8085-450E-9B5E-297B7E97DBF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B9759164-0E59-46FC-9689-8C6079BE7B4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708C46B-9A23-418C-A13C-2FD8606766ED}"/>
              </a:ext>
            </a:extLst>
          </p:cNvPr>
          <p:cNvSpPr/>
          <p:nvPr userDrawn="1"/>
        </p:nvSpPr>
        <p:spPr>
          <a:xfrm>
            <a:off x="5426316" y="1"/>
            <a:ext cx="3717682" cy="5143499"/>
          </a:xfrm>
          <a:custGeom>
            <a:avLst/>
            <a:gdLst>
              <a:gd name="connsiteX0" fmla="*/ 3243188 w 3717682"/>
              <a:gd name="connsiteY0" fmla="*/ 4869228 h 5143499"/>
              <a:gd name="connsiteX1" fmla="*/ 3238366 w 3717682"/>
              <a:gd name="connsiteY1" fmla="*/ 4873182 h 5143499"/>
              <a:gd name="connsiteX2" fmla="*/ 3238375 w 3717682"/>
              <a:gd name="connsiteY2" fmla="*/ 4873182 h 5143499"/>
              <a:gd name="connsiteX3" fmla="*/ 3227067 w 3717682"/>
              <a:gd name="connsiteY3" fmla="*/ 4930787 h 5143499"/>
              <a:gd name="connsiteX4" fmla="*/ 3284506 w 3717682"/>
              <a:gd name="connsiteY4" fmla="*/ 4930787 h 5143499"/>
              <a:gd name="connsiteX5" fmla="*/ 3285695 w 3717682"/>
              <a:gd name="connsiteY5" fmla="*/ 4924630 h 5143499"/>
              <a:gd name="connsiteX6" fmla="*/ 3282707 w 3717682"/>
              <a:gd name="connsiteY6" fmla="*/ 4921282 h 5143499"/>
              <a:gd name="connsiteX7" fmla="*/ 3244547 w 3717682"/>
              <a:gd name="connsiteY7" fmla="*/ 4921282 h 5143499"/>
              <a:gd name="connsiteX8" fmla="*/ 3247790 w 3717682"/>
              <a:gd name="connsiteY8" fmla="*/ 4904760 h 5143499"/>
              <a:gd name="connsiteX9" fmla="*/ 3281510 w 3717682"/>
              <a:gd name="connsiteY9" fmla="*/ 4904760 h 5143499"/>
              <a:gd name="connsiteX10" fmla="*/ 3283335 w 3717682"/>
              <a:gd name="connsiteY10" fmla="*/ 4903297 h 5143499"/>
              <a:gd name="connsiteX11" fmla="*/ 3284625 w 3717682"/>
              <a:gd name="connsiteY11" fmla="*/ 4896744 h 5143499"/>
              <a:gd name="connsiteX12" fmla="*/ 3283377 w 3717682"/>
              <a:gd name="connsiteY12" fmla="*/ 4895280 h 5143499"/>
              <a:gd name="connsiteX13" fmla="*/ 3249640 w 3717682"/>
              <a:gd name="connsiteY13" fmla="*/ 4895280 h 5143499"/>
              <a:gd name="connsiteX14" fmla="*/ 3252866 w 3717682"/>
              <a:gd name="connsiteY14" fmla="*/ 4878792 h 5143499"/>
              <a:gd name="connsiteX15" fmla="*/ 3289685 w 3717682"/>
              <a:gd name="connsiteY15" fmla="*/ 4878792 h 5143499"/>
              <a:gd name="connsiteX16" fmla="*/ 3293590 w 3717682"/>
              <a:gd name="connsiteY16" fmla="*/ 4876488 h 5143499"/>
              <a:gd name="connsiteX17" fmla="*/ 3295016 w 3717682"/>
              <a:gd name="connsiteY17" fmla="*/ 4869228 h 5143499"/>
              <a:gd name="connsiteX18" fmla="*/ 3143540 w 3717682"/>
              <a:gd name="connsiteY18" fmla="*/ 4869228 h 5143499"/>
              <a:gd name="connsiteX19" fmla="*/ 3139482 w 3717682"/>
              <a:gd name="connsiteY19" fmla="*/ 4873182 h 5143499"/>
              <a:gd name="connsiteX20" fmla="*/ 3128174 w 3717682"/>
              <a:gd name="connsiteY20" fmla="*/ 4930787 h 5143499"/>
              <a:gd name="connsiteX21" fmla="*/ 3140127 w 3717682"/>
              <a:gd name="connsiteY21" fmla="*/ 4930787 h 5143499"/>
              <a:gd name="connsiteX22" fmla="*/ 3144482 w 3717682"/>
              <a:gd name="connsiteY22" fmla="*/ 4927246 h 5143499"/>
              <a:gd name="connsiteX23" fmla="*/ 3152946 w 3717682"/>
              <a:gd name="connsiteY23" fmla="*/ 4884134 h 5143499"/>
              <a:gd name="connsiteX24" fmla="*/ 3166682 w 3717682"/>
              <a:gd name="connsiteY24" fmla="*/ 4903549 h 5143499"/>
              <a:gd name="connsiteX25" fmla="*/ 3169959 w 3717682"/>
              <a:gd name="connsiteY25" fmla="*/ 4905425 h 5143499"/>
              <a:gd name="connsiteX26" fmla="*/ 3176139 w 3717682"/>
              <a:gd name="connsiteY26" fmla="*/ 4905425 h 5143499"/>
              <a:gd name="connsiteX27" fmla="*/ 3180163 w 3717682"/>
              <a:gd name="connsiteY27" fmla="*/ 4903549 h 5143499"/>
              <a:gd name="connsiteX28" fmla="*/ 3201505 w 3717682"/>
              <a:gd name="connsiteY28" fmla="*/ 4884134 h 5143499"/>
              <a:gd name="connsiteX29" fmla="*/ 3193041 w 3717682"/>
              <a:gd name="connsiteY29" fmla="*/ 4927246 h 5143499"/>
              <a:gd name="connsiteX30" fmla="*/ 3196013 w 3717682"/>
              <a:gd name="connsiteY30" fmla="*/ 4930787 h 5143499"/>
              <a:gd name="connsiteX31" fmla="*/ 3207957 w 3717682"/>
              <a:gd name="connsiteY31" fmla="*/ 4930787 h 5143499"/>
              <a:gd name="connsiteX32" fmla="*/ 3219274 w 3717682"/>
              <a:gd name="connsiteY32" fmla="*/ 4873190 h 5143499"/>
              <a:gd name="connsiteX33" fmla="*/ 3216769 w 3717682"/>
              <a:gd name="connsiteY33" fmla="*/ 4869228 h 5143499"/>
              <a:gd name="connsiteX34" fmla="*/ 3202694 w 3717682"/>
              <a:gd name="connsiteY34" fmla="*/ 4869228 h 5143499"/>
              <a:gd name="connsiteX35" fmla="*/ 3175443 w 3717682"/>
              <a:gd name="connsiteY35" fmla="*/ 4893227 h 5143499"/>
              <a:gd name="connsiteX36" fmla="*/ 3157615 w 3717682"/>
              <a:gd name="connsiteY36" fmla="*/ 4869228 h 5143499"/>
              <a:gd name="connsiteX37" fmla="*/ 3072704 w 3717682"/>
              <a:gd name="connsiteY37" fmla="*/ 4869228 h 5143499"/>
              <a:gd name="connsiteX38" fmla="*/ 3067873 w 3717682"/>
              <a:gd name="connsiteY38" fmla="*/ 4873182 h 5143499"/>
              <a:gd name="connsiteX39" fmla="*/ 3056582 w 3717682"/>
              <a:gd name="connsiteY39" fmla="*/ 4930787 h 5143499"/>
              <a:gd name="connsiteX40" fmla="*/ 3113996 w 3717682"/>
              <a:gd name="connsiteY40" fmla="*/ 4930787 h 5143499"/>
              <a:gd name="connsiteX41" fmla="*/ 3115210 w 3717682"/>
              <a:gd name="connsiteY41" fmla="*/ 4924630 h 5143499"/>
              <a:gd name="connsiteX42" fmla="*/ 3112197 w 3717682"/>
              <a:gd name="connsiteY42" fmla="*/ 4921282 h 5143499"/>
              <a:gd name="connsiteX43" fmla="*/ 3074054 w 3717682"/>
              <a:gd name="connsiteY43" fmla="*/ 4921282 h 5143499"/>
              <a:gd name="connsiteX44" fmla="*/ 3077288 w 3717682"/>
              <a:gd name="connsiteY44" fmla="*/ 4904760 h 5143499"/>
              <a:gd name="connsiteX45" fmla="*/ 3111008 w 3717682"/>
              <a:gd name="connsiteY45" fmla="*/ 4904760 h 5143499"/>
              <a:gd name="connsiteX46" fmla="*/ 3112842 w 3717682"/>
              <a:gd name="connsiteY46" fmla="*/ 4903297 h 5143499"/>
              <a:gd name="connsiteX47" fmla="*/ 3114132 w 3717682"/>
              <a:gd name="connsiteY47" fmla="*/ 4896744 h 5143499"/>
              <a:gd name="connsiteX48" fmla="*/ 3112876 w 3717682"/>
              <a:gd name="connsiteY48" fmla="*/ 4895280 h 5143499"/>
              <a:gd name="connsiteX49" fmla="*/ 3079147 w 3717682"/>
              <a:gd name="connsiteY49" fmla="*/ 4895280 h 5143499"/>
              <a:gd name="connsiteX50" fmla="*/ 3082390 w 3717682"/>
              <a:gd name="connsiteY50" fmla="*/ 4878792 h 5143499"/>
              <a:gd name="connsiteX51" fmla="*/ 3119200 w 3717682"/>
              <a:gd name="connsiteY51" fmla="*/ 4878792 h 5143499"/>
              <a:gd name="connsiteX52" fmla="*/ 3123123 w 3717682"/>
              <a:gd name="connsiteY52" fmla="*/ 4876488 h 5143499"/>
              <a:gd name="connsiteX53" fmla="*/ 3124532 w 3717682"/>
              <a:gd name="connsiteY53" fmla="*/ 4869228 h 5143499"/>
              <a:gd name="connsiteX54" fmla="*/ 2999627 w 3717682"/>
              <a:gd name="connsiteY54" fmla="*/ 4869228 h 5143499"/>
              <a:gd name="connsiteX55" fmla="*/ 2994347 w 3717682"/>
              <a:gd name="connsiteY55" fmla="*/ 4872559 h 5143499"/>
              <a:gd name="connsiteX56" fmla="*/ 2993116 w 3717682"/>
              <a:gd name="connsiteY56" fmla="*/ 4878767 h 5143499"/>
              <a:gd name="connsiteX57" fmla="*/ 3017582 w 3717682"/>
              <a:gd name="connsiteY57" fmla="*/ 4878767 h 5143499"/>
              <a:gd name="connsiteX58" fmla="*/ 3007395 w 3717682"/>
              <a:gd name="connsiteY58" fmla="*/ 4930787 h 5143499"/>
              <a:gd name="connsiteX59" fmla="*/ 3018363 w 3717682"/>
              <a:gd name="connsiteY59" fmla="*/ 4930787 h 5143499"/>
              <a:gd name="connsiteX60" fmla="*/ 3023864 w 3717682"/>
              <a:gd name="connsiteY60" fmla="*/ 4926413 h 5143499"/>
              <a:gd name="connsiteX61" fmla="*/ 3033203 w 3717682"/>
              <a:gd name="connsiteY61" fmla="*/ 4878767 h 5143499"/>
              <a:gd name="connsiteX62" fmla="*/ 3053628 w 3717682"/>
              <a:gd name="connsiteY62" fmla="*/ 4878767 h 5143499"/>
              <a:gd name="connsiteX63" fmla="*/ 3058026 w 3717682"/>
              <a:gd name="connsiteY63" fmla="*/ 4874999 h 5143499"/>
              <a:gd name="connsiteX64" fmla="*/ 3058026 w 3717682"/>
              <a:gd name="connsiteY64" fmla="*/ 4875007 h 5143499"/>
              <a:gd name="connsiteX65" fmla="*/ 3059163 w 3717682"/>
              <a:gd name="connsiteY65" fmla="*/ 4869228 h 5143499"/>
              <a:gd name="connsiteX66" fmla="*/ 2848320 w 3717682"/>
              <a:gd name="connsiteY66" fmla="*/ 4869228 h 5143499"/>
              <a:gd name="connsiteX67" fmla="*/ 2845408 w 3717682"/>
              <a:gd name="connsiteY67" fmla="*/ 4871306 h 5143499"/>
              <a:gd name="connsiteX68" fmla="*/ 2842097 w 3717682"/>
              <a:gd name="connsiteY68" fmla="*/ 4888214 h 5143499"/>
              <a:gd name="connsiteX69" fmla="*/ 2886404 w 3717682"/>
              <a:gd name="connsiteY69" fmla="*/ 4909925 h 5143499"/>
              <a:gd name="connsiteX70" fmla="*/ 2882303 w 3717682"/>
              <a:gd name="connsiteY70" fmla="*/ 4930787 h 5143499"/>
              <a:gd name="connsiteX71" fmla="*/ 2893280 w 3717682"/>
              <a:gd name="connsiteY71" fmla="*/ 4930787 h 5143499"/>
              <a:gd name="connsiteX72" fmla="*/ 2898781 w 3717682"/>
              <a:gd name="connsiteY72" fmla="*/ 4926413 h 5143499"/>
              <a:gd name="connsiteX73" fmla="*/ 2909987 w 3717682"/>
              <a:gd name="connsiteY73" fmla="*/ 4869228 h 5143499"/>
              <a:gd name="connsiteX74" fmla="*/ 2896693 w 3717682"/>
              <a:gd name="connsiteY74" fmla="*/ 4869228 h 5143499"/>
              <a:gd name="connsiteX75" fmla="*/ 2893985 w 3717682"/>
              <a:gd name="connsiteY75" fmla="*/ 4871306 h 5143499"/>
              <a:gd name="connsiteX76" fmla="*/ 2888466 w 3717682"/>
              <a:gd name="connsiteY76" fmla="*/ 4899335 h 5143499"/>
              <a:gd name="connsiteX77" fmla="*/ 2857786 w 3717682"/>
              <a:gd name="connsiteY77" fmla="*/ 4887802 h 5143499"/>
              <a:gd name="connsiteX78" fmla="*/ 2861436 w 3717682"/>
              <a:gd name="connsiteY78" fmla="*/ 4869228 h 5143499"/>
              <a:gd name="connsiteX79" fmla="*/ 3334042 w 3717682"/>
              <a:gd name="connsiteY79" fmla="*/ 4869051 h 5143499"/>
              <a:gd name="connsiteX80" fmla="*/ 3305280 w 3717682"/>
              <a:gd name="connsiteY80" fmla="*/ 4880811 h 5143499"/>
              <a:gd name="connsiteX81" fmla="*/ 3324144 w 3717682"/>
              <a:gd name="connsiteY81" fmla="*/ 4902212 h 5143499"/>
              <a:gd name="connsiteX82" fmla="*/ 3341411 w 3717682"/>
              <a:gd name="connsiteY82" fmla="*/ 4917185 h 5143499"/>
              <a:gd name="connsiteX83" fmla="*/ 3329483 w 3717682"/>
              <a:gd name="connsiteY83" fmla="*/ 4921315 h 5143499"/>
              <a:gd name="connsiteX84" fmla="*/ 3302411 w 3717682"/>
              <a:gd name="connsiteY84" fmla="*/ 4921315 h 5143499"/>
              <a:gd name="connsiteX85" fmla="*/ 3297011 w 3717682"/>
              <a:gd name="connsiteY85" fmla="*/ 4925294 h 5143499"/>
              <a:gd name="connsiteX86" fmla="*/ 3295942 w 3717682"/>
              <a:gd name="connsiteY86" fmla="*/ 4930787 h 5143499"/>
              <a:gd name="connsiteX87" fmla="*/ 3330069 w 3717682"/>
              <a:gd name="connsiteY87" fmla="*/ 4930787 h 5143499"/>
              <a:gd name="connsiteX88" fmla="*/ 3359018 w 3717682"/>
              <a:gd name="connsiteY88" fmla="*/ 4920373 h 5143499"/>
              <a:gd name="connsiteX89" fmla="*/ 3356514 w 3717682"/>
              <a:gd name="connsiteY89" fmla="*/ 4906283 h 5143499"/>
              <a:gd name="connsiteX90" fmla="*/ 3346819 w 3717682"/>
              <a:gd name="connsiteY90" fmla="*/ 4899335 h 5143499"/>
              <a:gd name="connsiteX91" fmla="*/ 3323473 w 3717682"/>
              <a:gd name="connsiteY91" fmla="*/ 4881854 h 5143499"/>
              <a:gd name="connsiteX92" fmla="*/ 3333575 w 3717682"/>
              <a:gd name="connsiteY92" fmla="*/ 4878767 h 5143499"/>
              <a:gd name="connsiteX93" fmla="*/ 3356463 w 3717682"/>
              <a:gd name="connsiteY93" fmla="*/ 4878767 h 5143499"/>
              <a:gd name="connsiteX94" fmla="*/ 3361854 w 3717682"/>
              <a:gd name="connsiteY94" fmla="*/ 4874797 h 5143499"/>
              <a:gd name="connsiteX95" fmla="*/ 3362991 w 3717682"/>
              <a:gd name="connsiteY95" fmla="*/ 4869051 h 5143499"/>
              <a:gd name="connsiteX96" fmla="*/ 2952613 w 3717682"/>
              <a:gd name="connsiteY96" fmla="*/ 4869051 h 5143499"/>
              <a:gd name="connsiteX97" fmla="*/ 2923867 w 3717682"/>
              <a:gd name="connsiteY97" fmla="*/ 4880811 h 5143499"/>
              <a:gd name="connsiteX98" fmla="*/ 2942739 w 3717682"/>
              <a:gd name="connsiteY98" fmla="*/ 4902212 h 5143499"/>
              <a:gd name="connsiteX99" fmla="*/ 2960007 w 3717682"/>
              <a:gd name="connsiteY99" fmla="*/ 4917185 h 5143499"/>
              <a:gd name="connsiteX100" fmla="*/ 2948062 w 3717682"/>
              <a:gd name="connsiteY100" fmla="*/ 4921315 h 5143499"/>
              <a:gd name="connsiteX101" fmla="*/ 2920998 w 3717682"/>
              <a:gd name="connsiteY101" fmla="*/ 4921315 h 5143499"/>
              <a:gd name="connsiteX102" fmla="*/ 2915599 w 3717682"/>
              <a:gd name="connsiteY102" fmla="*/ 4925294 h 5143499"/>
              <a:gd name="connsiteX103" fmla="*/ 2914521 w 3717682"/>
              <a:gd name="connsiteY103" fmla="*/ 4930787 h 5143499"/>
              <a:gd name="connsiteX104" fmla="*/ 2948648 w 3717682"/>
              <a:gd name="connsiteY104" fmla="*/ 4930787 h 5143499"/>
              <a:gd name="connsiteX105" fmla="*/ 2977597 w 3717682"/>
              <a:gd name="connsiteY105" fmla="*/ 4920373 h 5143499"/>
              <a:gd name="connsiteX106" fmla="*/ 2975109 w 3717682"/>
              <a:gd name="connsiteY106" fmla="*/ 4906283 h 5143499"/>
              <a:gd name="connsiteX107" fmla="*/ 2965406 w 3717682"/>
              <a:gd name="connsiteY107" fmla="*/ 4899335 h 5143499"/>
              <a:gd name="connsiteX108" fmla="*/ 2942052 w 3717682"/>
              <a:gd name="connsiteY108" fmla="*/ 4881854 h 5143499"/>
              <a:gd name="connsiteX109" fmla="*/ 2952154 w 3717682"/>
              <a:gd name="connsiteY109" fmla="*/ 4878767 h 5143499"/>
              <a:gd name="connsiteX110" fmla="*/ 2975050 w 3717682"/>
              <a:gd name="connsiteY110" fmla="*/ 4878767 h 5143499"/>
              <a:gd name="connsiteX111" fmla="*/ 2980441 w 3717682"/>
              <a:gd name="connsiteY111" fmla="*/ 4874797 h 5143499"/>
              <a:gd name="connsiteX112" fmla="*/ 2981578 w 3717682"/>
              <a:gd name="connsiteY112" fmla="*/ 4869051 h 5143499"/>
              <a:gd name="connsiteX113" fmla="*/ 2802112 w 3717682"/>
              <a:gd name="connsiteY113" fmla="*/ 4869051 h 5143499"/>
              <a:gd name="connsiteX114" fmla="*/ 2773367 w 3717682"/>
              <a:gd name="connsiteY114" fmla="*/ 4880811 h 5143499"/>
              <a:gd name="connsiteX115" fmla="*/ 2792247 w 3717682"/>
              <a:gd name="connsiteY115" fmla="*/ 4902212 h 5143499"/>
              <a:gd name="connsiteX116" fmla="*/ 2809506 w 3717682"/>
              <a:gd name="connsiteY116" fmla="*/ 4917185 h 5143499"/>
              <a:gd name="connsiteX117" fmla="*/ 2797562 w 3717682"/>
              <a:gd name="connsiteY117" fmla="*/ 4921315 h 5143499"/>
              <a:gd name="connsiteX118" fmla="*/ 2770489 w 3717682"/>
              <a:gd name="connsiteY118" fmla="*/ 4921315 h 5143499"/>
              <a:gd name="connsiteX119" fmla="*/ 2765098 w 3717682"/>
              <a:gd name="connsiteY119" fmla="*/ 4925294 h 5143499"/>
              <a:gd name="connsiteX120" fmla="*/ 2764012 w 3717682"/>
              <a:gd name="connsiteY120" fmla="*/ 4930787 h 5143499"/>
              <a:gd name="connsiteX121" fmla="*/ 2798139 w 3717682"/>
              <a:gd name="connsiteY121" fmla="*/ 4930787 h 5143499"/>
              <a:gd name="connsiteX122" fmla="*/ 2827105 w 3717682"/>
              <a:gd name="connsiteY122" fmla="*/ 4920373 h 5143499"/>
              <a:gd name="connsiteX123" fmla="*/ 2824601 w 3717682"/>
              <a:gd name="connsiteY123" fmla="*/ 4906283 h 5143499"/>
              <a:gd name="connsiteX124" fmla="*/ 2814914 w 3717682"/>
              <a:gd name="connsiteY124" fmla="*/ 4899335 h 5143499"/>
              <a:gd name="connsiteX125" fmla="*/ 2791543 w 3717682"/>
              <a:gd name="connsiteY125" fmla="*/ 4881854 h 5143499"/>
              <a:gd name="connsiteX126" fmla="*/ 2801645 w 3717682"/>
              <a:gd name="connsiteY126" fmla="*/ 4878767 h 5143499"/>
              <a:gd name="connsiteX127" fmla="*/ 2824533 w 3717682"/>
              <a:gd name="connsiteY127" fmla="*/ 4878767 h 5143499"/>
              <a:gd name="connsiteX128" fmla="*/ 2829940 w 3717682"/>
              <a:gd name="connsiteY128" fmla="*/ 4874797 h 5143499"/>
              <a:gd name="connsiteX129" fmla="*/ 2831061 w 3717682"/>
              <a:gd name="connsiteY129" fmla="*/ 4869051 h 5143499"/>
              <a:gd name="connsiteX130" fmla="*/ 2554595 w 3717682"/>
              <a:gd name="connsiteY130" fmla="*/ 4818697 h 5143499"/>
              <a:gd name="connsiteX131" fmla="*/ 2506680 w 3717682"/>
              <a:gd name="connsiteY131" fmla="*/ 4832401 h 5143499"/>
              <a:gd name="connsiteX132" fmla="*/ 2536427 w 3717682"/>
              <a:gd name="connsiteY132" fmla="*/ 4837128 h 5143499"/>
              <a:gd name="connsiteX133" fmla="*/ 2592593 w 3717682"/>
              <a:gd name="connsiteY133" fmla="*/ 4852573 h 5143499"/>
              <a:gd name="connsiteX134" fmla="*/ 2515458 w 3717682"/>
              <a:gd name="connsiteY134" fmla="*/ 4932277 h 5143499"/>
              <a:gd name="connsiteX135" fmla="*/ 2537319 w 3717682"/>
              <a:gd name="connsiteY135" fmla="*/ 4875983 h 5143499"/>
              <a:gd name="connsiteX136" fmla="*/ 2542896 w 3717682"/>
              <a:gd name="connsiteY136" fmla="*/ 4853187 h 5143499"/>
              <a:gd name="connsiteX137" fmla="*/ 2524219 w 3717682"/>
              <a:gd name="connsiteY137" fmla="*/ 4872030 h 5143499"/>
              <a:gd name="connsiteX138" fmla="*/ 2487579 w 3717682"/>
              <a:gd name="connsiteY138" fmla="*/ 4935414 h 5143499"/>
              <a:gd name="connsiteX139" fmla="*/ 2477188 w 3717682"/>
              <a:gd name="connsiteY139" fmla="*/ 4965487 h 5143499"/>
              <a:gd name="connsiteX140" fmla="*/ 2518260 w 3717682"/>
              <a:gd name="connsiteY140" fmla="*/ 4955216 h 5143499"/>
              <a:gd name="connsiteX141" fmla="*/ 2622230 w 3717682"/>
              <a:gd name="connsiteY141" fmla="*/ 4857300 h 5143499"/>
              <a:gd name="connsiteX142" fmla="*/ 2613316 w 3717682"/>
              <a:gd name="connsiteY142" fmla="*/ 4831517 h 5143499"/>
              <a:gd name="connsiteX143" fmla="*/ 2554595 w 3717682"/>
              <a:gd name="connsiteY143" fmla="*/ 4818697 h 5143499"/>
              <a:gd name="connsiteX144" fmla="*/ 3137130 w 3717682"/>
              <a:gd name="connsiteY144" fmla="*/ 4793385 h 5143499"/>
              <a:gd name="connsiteX145" fmla="*/ 3151774 w 3717682"/>
              <a:gd name="connsiteY145" fmla="*/ 4809730 h 5143499"/>
              <a:gd name="connsiteX146" fmla="*/ 3151036 w 3717682"/>
              <a:gd name="connsiteY146" fmla="*/ 4813431 h 5143499"/>
              <a:gd name="connsiteX147" fmla="*/ 3146740 w 3717682"/>
              <a:gd name="connsiteY147" fmla="*/ 4818016 h 5143499"/>
              <a:gd name="connsiteX148" fmla="*/ 3113513 w 3717682"/>
              <a:gd name="connsiteY148" fmla="*/ 4818016 h 5143499"/>
              <a:gd name="connsiteX149" fmla="*/ 3115143 w 3717682"/>
              <a:gd name="connsiteY149" fmla="*/ 4809730 h 5143499"/>
              <a:gd name="connsiteX150" fmla="*/ 3137130 w 3717682"/>
              <a:gd name="connsiteY150" fmla="*/ 4793385 h 5143499"/>
              <a:gd name="connsiteX151" fmla="*/ 2908773 w 3717682"/>
              <a:gd name="connsiteY151" fmla="*/ 4793385 h 5143499"/>
              <a:gd name="connsiteX152" fmla="*/ 2923409 w 3717682"/>
              <a:gd name="connsiteY152" fmla="*/ 4809730 h 5143499"/>
              <a:gd name="connsiteX153" fmla="*/ 2922679 w 3717682"/>
              <a:gd name="connsiteY153" fmla="*/ 4813431 h 5143499"/>
              <a:gd name="connsiteX154" fmla="*/ 2918375 w 3717682"/>
              <a:gd name="connsiteY154" fmla="*/ 4818016 h 5143499"/>
              <a:gd name="connsiteX155" fmla="*/ 2885164 w 3717682"/>
              <a:gd name="connsiteY155" fmla="*/ 4818016 h 5143499"/>
              <a:gd name="connsiteX156" fmla="*/ 2886786 w 3717682"/>
              <a:gd name="connsiteY156" fmla="*/ 4809730 h 5143499"/>
              <a:gd name="connsiteX157" fmla="*/ 2908773 w 3717682"/>
              <a:gd name="connsiteY157" fmla="*/ 4793385 h 5143499"/>
              <a:gd name="connsiteX158" fmla="*/ 2671716 w 3717682"/>
              <a:gd name="connsiteY158" fmla="*/ 4783926 h 5143499"/>
              <a:gd name="connsiteX159" fmla="*/ 2638521 w 3717682"/>
              <a:gd name="connsiteY159" fmla="*/ 4801898 h 5143499"/>
              <a:gd name="connsiteX160" fmla="*/ 2664855 w 3717682"/>
              <a:gd name="connsiteY160" fmla="*/ 4864568 h 5143499"/>
              <a:gd name="connsiteX161" fmla="*/ 2687734 w 3717682"/>
              <a:gd name="connsiteY161" fmla="*/ 4909866 h 5143499"/>
              <a:gd name="connsiteX162" fmla="*/ 2639175 w 3717682"/>
              <a:gd name="connsiteY162" fmla="*/ 4918716 h 5143499"/>
              <a:gd name="connsiteX163" fmla="*/ 2602738 w 3717682"/>
              <a:gd name="connsiteY163" fmla="*/ 4921576 h 5143499"/>
              <a:gd name="connsiteX164" fmla="*/ 2609445 w 3717682"/>
              <a:gd name="connsiteY164" fmla="*/ 4931233 h 5143499"/>
              <a:gd name="connsiteX165" fmla="*/ 2663667 w 3717682"/>
              <a:gd name="connsiteY165" fmla="*/ 4936701 h 5143499"/>
              <a:gd name="connsiteX166" fmla="*/ 2718644 w 3717682"/>
              <a:gd name="connsiteY166" fmla="*/ 4911877 h 5143499"/>
              <a:gd name="connsiteX167" fmla="*/ 2694279 w 3717682"/>
              <a:gd name="connsiteY167" fmla="*/ 4859916 h 5143499"/>
              <a:gd name="connsiteX168" fmla="*/ 2665857 w 3717682"/>
              <a:gd name="connsiteY168" fmla="*/ 4812506 h 5143499"/>
              <a:gd name="connsiteX169" fmla="*/ 2718126 w 3717682"/>
              <a:gd name="connsiteY169" fmla="*/ 4800493 h 5143499"/>
              <a:gd name="connsiteX170" fmla="*/ 2735496 w 3717682"/>
              <a:gd name="connsiteY170" fmla="*/ 4794235 h 5143499"/>
              <a:gd name="connsiteX171" fmla="*/ 2711131 w 3717682"/>
              <a:gd name="connsiteY171" fmla="*/ 4785284 h 5143499"/>
              <a:gd name="connsiteX172" fmla="*/ 2671716 w 3717682"/>
              <a:gd name="connsiteY172" fmla="*/ 4783926 h 5143499"/>
              <a:gd name="connsiteX173" fmla="*/ 3324763 w 3717682"/>
              <a:gd name="connsiteY173" fmla="*/ 4783846 h 5143499"/>
              <a:gd name="connsiteX174" fmla="*/ 3319491 w 3717682"/>
              <a:gd name="connsiteY174" fmla="*/ 4787194 h 5143499"/>
              <a:gd name="connsiteX175" fmla="*/ 3318269 w 3717682"/>
              <a:gd name="connsiteY175" fmla="*/ 4793402 h 5143499"/>
              <a:gd name="connsiteX176" fmla="*/ 3342735 w 3717682"/>
              <a:gd name="connsiteY176" fmla="*/ 4793402 h 5143499"/>
              <a:gd name="connsiteX177" fmla="*/ 3332540 w 3717682"/>
              <a:gd name="connsiteY177" fmla="*/ 4845422 h 5143499"/>
              <a:gd name="connsiteX178" fmla="*/ 3343508 w 3717682"/>
              <a:gd name="connsiteY178" fmla="*/ 4845422 h 5143499"/>
              <a:gd name="connsiteX179" fmla="*/ 3349001 w 3717682"/>
              <a:gd name="connsiteY179" fmla="*/ 4841048 h 5143499"/>
              <a:gd name="connsiteX180" fmla="*/ 3358356 w 3717682"/>
              <a:gd name="connsiteY180" fmla="*/ 4793402 h 5143499"/>
              <a:gd name="connsiteX181" fmla="*/ 3378781 w 3717682"/>
              <a:gd name="connsiteY181" fmla="*/ 4793402 h 5143499"/>
              <a:gd name="connsiteX182" fmla="*/ 3383196 w 3717682"/>
              <a:gd name="connsiteY182" fmla="*/ 4789633 h 5143499"/>
              <a:gd name="connsiteX183" fmla="*/ 3384317 w 3717682"/>
              <a:gd name="connsiteY183" fmla="*/ 4783846 h 5143499"/>
              <a:gd name="connsiteX184" fmla="*/ 3274396 w 3717682"/>
              <a:gd name="connsiteY184" fmla="*/ 4783846 h 5143499"/>
              <a:gd name="connsiteX185" fmla="*/ 3262315 w 3717682"/>
              <a:gd name="connsiteY185" fmla="*/ 4845422 h 5143499"/>
              <a:gd name="connsiteX186" fmla="*/ 3314907 w 3717682"/>
              <a:gd name="connsiteY186" fmla="*/ 4845422 h 5143499"/>
              <a:gd name="connsiteX187" fmla="*/ 3316045 w 3717682"/>
              <a:gd name="connsiteY187" fmla="*/ 4839660 h 5143499"/>
              <a:gd name="connsiteX188" fmla="*/ 3313124 w 3717682"/>
              <a:gd name="connsiteY188" fmla="*/ 4835916 h 5143499"/>
              <a:gd name="connsiteX189" fmla="*/ 3279786 w 3717682"/>
              <a:gd name="connsiteY189" fmla="*/ 4835916 h 5143499"/>
              <a:gd name="connsiteX190" fmla="*/ 3289600 w 3717682"/>
              <a:gd name="connsiteY190" fmla="*/ 4785932 h 5143499"/>
              <a:gd name="connsiteX191" fmla="*/ 3287690 w 3717682"/>
              <a:gd name="connsiteY191" fmla="*/ 4783846 h 5143499"/>
              <a:gd name="connsiteX192" fmla="*/ 3190707 w 3717682"/>
              <a:gd name="connsiteY192" fmla="*/ 4783846 h 5143499"/>
              <a:gd name="connsiteX193" fmla="*/ 3187175 w 3717682"/>
              <a:gd name="connsiteY193" fmla="*/ 4786580 h 5143499"/>
              <a:gd name="connsiteX194" fmla="*/ 3181063 w 3717682"/>
              <a:gd name="connsiteY194" fmla="*/ 4817948 h 5143499"/>
              <a:gd name="connsiteX195" fmla="*/ 3209944 w 3717682"/>
              <a:gd name="connsiteY195" fmla="*/ 4846801 h 5143499"/>
              <a:gd name="connsiteX196" fmla="*/ 3209944 w 3717682"/>
              <a:gd name="connsiteY196" fmla="*/ 4846793 h 5143499"/>
              <a:gd name="connsiteX197" fmla="*/ 3249623 w 3717682"/>
              <a:gd name="connsiteY197" fmla="*/ 4817940 h 5143499"/>
              <a:gd name="connsiteX198" fmla="*/ 3255710 w 3717682"/>
              <a:gd name="connsiteY198" fmla="*/ 4786580 h 5143499"/>
              <a:gd name="connsiteX199" fmla="*/ 3253248 w 3717682"/>
              <a:gd name="connsiteY199" fmla="*/ 4783846 h 5143499"/>
              <a:gd name="connsiteX200" fmla="*/ 3240811 w 3717682"/>
              <a:gd name="connsiteY200" fmla="*/ 4783846 h 5143499"/>
              <a:gd name="connsiteX201" fmla="*/ 3237399 w 3717682"/>
              <a:gd name="connsiteY201" fmla="*/ 4801890 h 5143499"/>
              <a:gd name="connsiteX202" fmla="*/ 3235446 w 3717682"/>
              <a:gd name="connsiteY202" fmla="*/ 4811496 h 5143499"/>
              <a:gd name="connsiteX203" fmla="*/ 3233816 w 3717682"/>
              <a:gd name="connsiteY203" fmla="*/ 4819841 h 5143499"/>
              <a:gd name="connsiteX204" fmla="*/ 3211523 w 3717682"/>
              <a:gd name="connsiteY204" fmla="*/ 4836329 h 5143499"/>
              <a:gd name="connsiteX205" fmla="*/ 3196140 w 3717682"/>
              <a:gd name="connsiteY205" fmla="*/ 4819841 h 5143499"/>
              <a:gd name="connsiteX206" fmla="*/ 3196853 w 3717682"/>
              <a:gd name="connsiteY206" fmla="*/ 4816114 h 5143499"/>
              <a:gd name="connsiteX207" fmla="*/ 3199723 w 3717682"/>
              <a:gd name="connsiteY207" fmla="*/ 4801898 h 5143499"/>
              <a:gd name="connsiteX208" fmla="*/ 3203144 w 3717682"/>
              <a:gd name="connsiteY208" fmla="*/ 4783846 h 5143499"/>
              <a:gd name="connsiteX209" fmla="*/ 2786678 w 3717682"/>
              <a:gd name="connsiteY209" fmla="*/ 4783846 h 5143499"/>
              <a:gd name="connsiteX210" fmla="*/ 2786492 w 3717682"/>
              <a:gd name="connsiteY210" fmla="*/ 4784645 h 5143499"/>
              <a:gd name="connsiteX211" fmla="*/ 2793054 w 3717682"/>
              <a:gd name="connsiteY211" fmla="*/ 4793360 h 5143499"/>
              <a:gd name="connsiteX212" fmla="*/ 2825416 w 3717682"/>
              <a:gd name="connsiteY212" fmla="*/ 4793360 h 5143499"/>
              <a:gd name="connsiteX213" fmla="*/ 2840102 w 3717682"/>
              <a:gd name="connsiteY213" fmla="*/ 4814659 h 5143499"/>
              <a:gd name="connsiteX214" fmla="*/ 2820033 w 3717682"/>
              <a:gd name="connsiteY214" fmla="*/ 4835916 h 5143499"/>
              <a:gd name="connsiteX215" fmla="*/ 2797867 w 3717682"/>
              <a:gd name="connsiteY215" fmla="*/ 4835916 h 5143499"/>
              <a:gd name="connsiteX216" fmla="*/ 2804710 w 3717682"/>
              <a:gd name="connsiteY216" fmla="*/ 4800964 h 5143499"/>
              <a:gd name="connsiteX217" fmla="*/ 2791611 w 3717682"/>
              <a:gd name="connsiteY217" fmla="*/ 4800964 h 5143499"/>
              <a:gd name="connsiteX218" fmla="*/ 2788699 w 3717682"/>
              <a:gd name="connsiteY218" fmla="*/ 4803051 h 5143499"/>
              <a:gd name="connsiteX219" fmla="*/ 2780379 w 3717682"/>
              <a:gd name="connsiteY219" fmla="*/ 4845422 h 5143499"/>
              <a:gd name="connsiteX220" fmla="*/ 2817189 w 3717682"/>
              <a:gd name="connsiteY220" fmla="*/ 4845422 h 5143499"/>
              <a:gd name="connsiteX221" fmla="*/ 2856563 w 3717682"/>
              <a:gd name="connsiteY221" fmla="*/ 4814239 h 5143499"/>
              <a:gd name="connsiteX222" fmla="*/ 2831197 w 3717682"/>
              <a:gd name="connsiteY222" fmla="*/ 4783846 h 5143499"/>
              <a:gd name="connsiteX223" fmla="*/ 3055063 w 3717682"/>
              <a:gd name="connsiteY223" fmla="*/ 4783661 h 5143499"/>
              <a:gd name="connsiteX224" fmla="*/ 3026301 w 3717682"/>
              <a:gd name="connsiteY224" fmla="*/ 4795438 h 5143499"/>
              <a:gd name="connsiteX225" fmla="*/ 3045181 w 3717682"/>
              <a:gd name="connsiteY225" fmla="*/ 4816838 h 5143499"/>
              <a:gd name="connsiteX226" fmla="*/ 3062457 w 3717682"/>
              <a:gd name="connsiteY226" fmla="*/ 4831820 h 5143499"/>
              <a:gd name="connsiteX227" fmla="*/ 3050513 w 3717682"/>
              <a:gd name="connsiteY227" fmla="*/ 4835942 h 5143499"/>
              <a:gd name="connsiteX228" fmla="*/ 3023448 w 3717682"/>
              <a:gd name="connsiteY228" fmla="*/ 4835942 h 5143499"/>
              <a:gd name="connsiteX229" fmla="*/ 3018041 w 3717682"/>
              <a:gd name="connsiteY229" fmla="*/ 4839920 h 5143499"/>
              <a:gd name="connsiteX230" fmla="*/ 3016971 w 3717682"/>
              <a:gd name="connsiteY230" fmla="*/ 4845422 h 5143499"/>
              <a:gd name="connsiteX231" fmla="*/ 3051098 w 3717682"/>
              <a:gd name="connsiteY231" fmla="*/ 4845422 h 5143499"/>
              <a:gd name="connsiteX232" fmla="*/ 3080056 w 3717682"/>
              <a:gd name="connsiteY232" fmla="*/ 4834999 h 5143499"/>
              <a:gd name="connsiteX233" fmla="*/ 3080064 w 3717682"/>
              <a:gd name="connsiteY233" fmla="*/ 4834999 h 5143499"/>
              <a:gd name="connsiteX234" fmla="*/ 3077560 w 3717682"/>
              <a:gd name="connsiteY234" fmla="*/ 4820909 h 5143499"/>
              <a:gd name="connsiteX235" fmla="*/ 3067865 w 3717682"/>
              <a:gd name="connsiteY235" fmla="*/ 4813944 h 5143499"/>
              <a:gd name="connsiteX236" fmla="*/ 3044494 w 3717682"/>
              <a:gd name="connsiteY236" fmla="*/ 4796481 h 5143499"/>
              <a:gd name="connsiteX237" fmla="*/ 3054621 w 3717682"/>
              <a:gd name="connsiteY237" fmla="*/ 4793385 h 5143499"/>
              <a:gd name="connsiteX238" fmla="*/ 3077492 w 3717682"/>
              <a:gd name="connsiteY238" fmla="*/ 4793385 h 5143499"/>
              <a:gd name="connsiteX239" fmla="*/ 3082900 w 3717682"/>
              <a:gd name="connsiteY239" fmla="*/ 4789431 h 5143499"/>
              <a:gd name="connsiteX240" fmla="*/ 3084029 w 3717682"/>
              <a:gd name="connsiteY240" fmla="*/ 4783661 h 5143499"/>
              <a:gd name="connsiteX241" fmla="*/ 2982359 w 3717682"/>
              <a:gd name="connsiteY241" fmla="*/ 4783661 h 5143499"/>
              <a:gd name="connsiteX242" fmla="*/ 2953614 w 3717682"/>
              <a:gd name="connsiteY242" fmla="*/ 4795438 h 5143499"/>
              <a:gd name="connsiteX243" fmla="*/ 2972486 w 3717682"/>
              <a:gd name="connsiteY243" fmla="*/ 4816838 h 5143499"/>
              <a:gd name="connsiteX244" fmla="*/ 2989762 w 3717682"/>
              <a:gd name="connsiteY244" fmla="*/ 4831820 h 5143499"/>
              <a:gd name="connsiteX245" fmla="*/ 2977801 w 3717682"/>
              <a:gd name="connsiteY245" fmla="*/ 4835942 h 5143499"/>
              <a:gd name="connsiteX246" fmla="*/ 2950762 w 3717682"/>
              <a:gd name="connsiteY246" fmla="*/ 4835942 h 5143499"/>
              <a:gd name="connsiteX247" fmla="*/ 2945346 w 3717682"/>
              <a:gd name="connsiteY247" fmla="*/ 4839920 h 5143499"/>
              <a:gd name="connsiteX248" fmla="*/ 2944267 w 3717682"/>
              <a:gd name="connsiteY248" fmla="*/ 4845422 h 5143499"/>
              <a:gd name="connsiteX249" fmla="*/ 2978395 w 3717682"/>
              <a:gd name="connsiteY249" fmla="*/ 4845422 h 5143499"/>
              <a:gd name="connsiteX250" fmla="*/ 3007361 w 3717682"/>
              <a:gd name="connsiteY250" fmla="*/ 4834999 h 5143499"/>
              <a:gd name="connsiteX251" fmla="*/ 3004856 w 3717682"/>
              <a:gd name="connsiteY251" fmla="*/ 4820909 h 5143499"/>
              <a:gd name="connsiteX252" fmla="*/ 2995162 w 3717682"/>
              <a:gd name="connsiteY252" fmla="*/ 4813944 h 5143499"/>
              <a:gd name="connsiteX253" fmla="*/ 2971799 w 3717682"/>
              <a:gd name="connsiteY253" fmla="*/ 4796481 h 5143499"/>
              <a:gd name="connsiteX254" fmla="*/ 2981918 w 3717682"/>
              <a:gd name="connsiteY254" fmla="*/ 4793385 h 5143499"/>
              <a:gd name="connsiteX255" fmla="*/ 3004780 w 3717682"/>
              <a:gd name="connsiteY255" fmla="*/ 4793385 h 5143499"/>
              <a:gd name="connsiteX256" fmla="*/ 3010179 w 3717682"/>
              <a:gd name="connsiteY256" fmla="*/ 4789431 h 5143499"/>
              <a:gd name="connsiteX257" fmla="*/ 3011325 w 3717682"/>
              <a:gd name="connsiteY257" fmla="*/ 4783661 h 5143499"/>
              <a:gd name="connsiteX258" fmla="*/ 3138964 w 3717682"/>
              <a:gd name="connsiteY258" fmla="*/ 4783013 h 5143499"/>
              <a:gd name="connsiteX259" fmla="*/ 3100125 w 3717682"/>
              <a:gd name="connsiteY259" fmla="*/ 4811614 h 5143499"/>
              <a:gd name="connsiteX260" fmla="*/ 3094029 w 3717682"/>
              <a:gd name="connsiteY260" fmla="*/ 4842705 h 5143499"/>
              <a:gd name="connsiteX261" fmla="*/ 3096389 w 3717682"/>
              <a:gd name="connsiteY261" fmla="*/ 4845422 h 5143499"/>
              <a:gd name="connsiteX262" fmla="*/ 3108139 w 3717682"/>
              <a:gd name="connsiteY262" fmla="*/ 4845422 h 5143499"/>
              <a:gd name="connsiteX263" fmla="*/ 3111568 w 3717682"/>
              <a:gd name="connsiteY263" fmla="*/ 4827521 h 5143499"/>
              <a:gd name="connsiteX264" fmla="*/ 3148175 w 3717682"/>
              <a:gd name="connsiteY264" fmla="*/ 4827521 h 5143499"/>
              <a:gd name="connsiteX265" fmla="*/ 3144754 w 3717682"/>
              <a:gd name="connsiteY265" fmla="*/ 4845422 h 5143499"/>
              <a:gd name="connsiteX266" fmla="*/ 3156511 w 3717682"/>
              <a:gd name="connsiteY266" fmla="*/ 4845422 h 5143499"/>
              <a:gd name="connsiteX267" fmla="*/ 3159933 w 3717682"/>
              <a:gd name="connsiteY267" fmla="*/ 4842705 h 5143499"/>
              <a:gd name="connsiteX268" fmla="*/ 3166037 w 3717682"/>
              <a:gd name="connsiteY268" fmla="*/ 4811614 h 5143499"/>
              <a:gd name="connsiteX269" fmla="*/ 3138964 w 3717682"/>
              <a:gd name="connsiteY269" fmla="*/ 4783013 h 5143499"/>
              <a:gd name="connsiteX270" fmla="*/ 2910598 w 3717682"/>
              <a:gd name="connsiteY270" fmla="*/ 4783013 h 5143499"/>
              <a:gd name="connsiteX271" fmla="*/ 2871776 w 3717682"/>
              <a:gd name="connsiteY271" fmla="*/ 4811614 h 5143499"/>
              <a:gd name="connsiteX272" fmla="*/ 2865664 w 3717682"/>
              <a:gd name="connsiteY272" fmla="*/ 4842705 h 5143499"/>
              <a:gd name="connsiteX273" fmla="*/ 2868032 w 3717682"/>
              <a:gd name="connsiteY273" fmla="*/ 4845422 h 5143499"/>
              <a:gd name="connsiteX274" fmla="*/ 2879782 w 3717682"/>
              <a:gd name="connsiteY274" fmla="*/ 4845422 h 5143499"/>
              <a:gd name="connsiteX275" fmla="*/ 2883203 w 3717682"/>
              <a:gd name="connsiteY275" fmla="*/ 4827521 h 5143499"/>
              <a:gd name="connsiteX276" fmla="*/ 2919818 w 3717682"/>
              <a:gd name="connsiteY276" fmla="*/ 4827521 h 5143499"/>
              <a:gd name="connsiteX277" fmla="*/ 2916397 w 3717682"/>
              <a:gd name="connsiteY277" fmla="*/ 4845422 h 5143499"/>
              <a:gd name="connsiteX278" fmla="*/ 2928155 w 3717682"/>
              <a:gd name="connsiteY278" fmla="*/ 4845422 h 5143499"/>
              <a:gd name="connsiteX279" fmla="*/ 2931567 w 3717682"/>
              <a:gd name="connsiteY279" fmla="*/ 4842705 h 5143499"/>
              <a:gd name="connsiteX280" fmla="*/ 2937680 w 3717682"/>
              <a:gd name="connsiteY280" fmla="*/ 4811614 h 5143499"/>
              <a:gd name="connsiteX281" fmla="*/ 2910598 w 3717682"/>
              <a:gd name="connsiteY281" fmla="*/ 4783013 h 5143499"/>
              <a:gd name="connsiteX282" fmla="*/ 2604597 w 3717682"/>
              <a:gd name="connsiteY282" fmla="*/ 4694494 h 5143499"/>
              <a:gd name="connsiteX283" fmla="*/ 2604597 w 3717682"/>
              <a:gd name="connsiteY283" fmla="*/ 4694502 h 5143499"/>
              <a:gd name="connsiteX284" fmla="*/ 2561064 w 3717682"/>
              <a:gd name="connsiteY284" fmla="*/ 4706111 h 5143499"/>
              <a:gd name="connsiteX285" fmla="*/ 2584715 w 3717682"/>
              <a:gd name="connsiteY285" fmla="*/ 4710283 h 5143499"/>
              <a:gd name="connsiteX286" fmla="*/ 2633733 w 3717682"/>
              <a:gd name="connsiteY286" fmla="*/ 4720882 h 5143499"/>
              <a:gd name="connsiteX287" fmla="*/ 2585479 w 3717682"/>
              <a:gd name="connsiteY287" fmla="*/ 4787632 h 5143499"/>
              <a:gd name="connsiteX288" fmla="*/ 2569910 w 3717682"/>
              <a:gd name="connsiteY288" fmla="*/ 4802588 h 5143499"/>
              <a:gd name="connsiteX289" fmla="*/ 2571760 w 3717682"/>
              <a:gd name="connsiteY289" fmla="*/ 4806609 h 5143499"/>
              <a:gd name="connsiteX290" fmla="*/ 2588943 w 3717682"/>
              <a:gd name="connsiteY290" fmla="*/ 4800881 h 5143499"/>
              <a:gd name="connsiteX291" fmla="*/ 2661417 w 3717682"/>
              <a:gd name="connsiteY291" fmla="*/ 4714910 h 5143499"/>
              <a:gd name="connsiteX292" fmla="*/ 2604597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3662785 w 3717682"/>
              <a:gd name="connsiteY296" fmla="*/ 5143499 h 5143499"/>
              <a:gd name="connsiteX297" fmla="*/ 1977372 w 3717682"/>
              <a:gd name="connsiteY297" fmla="*/ 5143499 h 5143499"/>
              <a:gd name="connsiteX298" fmla="*/ 1175798 w 3717682"/>
              <a:gd name="connsiteY298" fmla="*/ 5143499 h 5143499"/>
              <a:gd name="connsiteX299" fmla="*/ 1096714 w 3717682"/>
              <a:gd name="connsiteY299" fmla="*/ 5071623 h 5143499"/>
              <a:gd name="connsiteX300" fmla="*/ 0 w 3717682"/>
              <a:gd name="connsiteY300" fmla="*/ 2423921 h 5143499"/>
              <a:gd name="connsiteX301" fmla="*/ 855043 w 3717682"/>
              <a:gd name="connsiteY301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3717682" h="5143499">
                <a:moveTo>
                  <a:pt x="3243188" y="4869228"/>
                </a:moveTo>
                <a:cubicBezTo>
                  <a:pt x="3240489" y="4869228"/>
                  <a:pt x="3238910" y="4870465"/>
                  <a:pt x="3238366" y="4873182"/>
                </a:cubicBezTo>
                <a:lnTo>
                  <a:pt x="3238375" y="4873182"/>
                </a:lnTo>
                <a:lnTo>
                  <a:pt x="3227067" y="4930787"/>
                </a:lnTo>
                <a:lnTo>
                  <a:pt x="3284506" y="4930787"/>
                </a:lnTo>
                <a:lnTo>
                  <a:pt x="3285695" y="4924630"/>
                </a:lnTo>
                <a:cubicBezTo>
                  <a:pt x="3286204" y="4922123"/>
                  <a:pt x="3285585" y="4921282"/>
                  <a:pt x="3282707" y="4921282"/>
                </a:cubicBezTo>
                <a:lnTo>
                  <a:pt x="3244547" y="4921282"/>
                </a:lnTo>
                <a:lnTo>
                  <a:pt x="3247790" y="4904760"/>
                </a:lnTo>
                <a:lnTo>
                  <a:pt x="3281510" y="4904760"/>
                </a:lnTo>
                <a:cubicBezTo>
                  <a:pt x="3282402" y="4904794"/>
                  <a:pt x="3283182" y="4904169"/>
                  <a:pt x="3283335" y="4903297"/>
                </a:cubicBezTo>
                <a:lnTo>
                  <a:pt x="3284625" y="4896744"/>
                </a:lnTo>
                <a:cubicBezTo>
                  <a:pt x="3284795" y="4895919"/>
                  <a:pt x="3284320" y="4895280"/>
                  <a:pt x="3283377" y="4895280"/>
                </a:cubicBezTo>
                <a:lnTo>
                  <a:pt x="3249640" y="4895280"/>
                </a:lnTo>
                <a:lnTo>
                  <a:pt x="3252866" y="4878792"/>
                </a:lnTo>
                <a:lnTo>
                  <a:pt x="3289685" y="4878792"/>
                </a:lnTo>
                <a:cubicBezTo>
                  <a:pt x="3291425" y="4878792"/>
                  <a:pt x="3293149" y="4878792"/>
                  <a:pt x="3293590" y="4876488"/>
                </a:cubicBezTo>
                <a:lnTo>
                  <a:pt x="3295016" y="4869228"/>
                </a:lnTo>
                <a:close/>
                <a:moveTo>
                  <a:pt x="3143540" y="4869228"/>
                </a:moveTo>
                <a:cubicBezTo>
                  <a:pt x="3141230" y="4869228"/>
                  <a:pt x="3139966" y="4870675"/>
                  <a:pt x="3139482" y="4873182"/>
                </a:cubicBezTo>
                <a:lnTo>
                  <a:pt x="3128174" y="4930787"/>
                </a:lnTo>
                <a:lnTo>
                  <a:pt x="3140127" y="4930787"/>
                </a:lnTo>
                <a:cubicBezTo>
                  <a:pt x="3142631" y="4930787"/>
                  <a:pt x="3144032" y="4929542"/>
                  <a:pt x="3144482" y="4927246"/>
                </a:cubicBezTo>
                <a:lnTo>
                  <a:pt x="3152946" y="4884134"/>
                </a:lnTo>
                <a:lnTo>
                  <a:pt x="3166682" y="4903549"/>
                </a:lnTo>
                <a:cubicBezTo>
                  <a:pt x="3167336" y="4904730"/>
                  <a:pt x="3168599" y="4905454"/>
                  <a:pt x="3169959" y="4905425"/>
                </a:cubicBezTo>
                <a:lnTo>
                  <a:pt x="3176139" y="4905425"/>
                </a:lnTo>
                <a:cubicBezTo>
                  <a:pt x="3177679" y="4905357"/>
                  <a:pt x="3179128" y="4904681"/>
                  <a:pt x="3180163" y="4903549"/>
                </a:cubicBezTo>
                <a:lnTo>
                  <a:pt x="3201505" y="4884134"/>
                </a:lnTo>
                <a:lnTo>
                  <a:pt x="3193041" y="4927246"/>
                </a:lnTo>
                <a:cubicBezTo>
                  <a:pt x="3192592" y="4929542"/>
                  <a:pt x="3193500" y="4930787"/>
                  <a:pt x="3196013" y="4930787"/>
                </a:cubicBezTo>
                <a:lnTo>
                  <a:pt x="3207957" y="4930787"/>
                </a:lnTo>
                <a:lnTo>
                  <a:pt x="3219274" y="4873190"/>
                </a:lnTo>
                <a:cubicBezTo>
                  <a:pt x="3219749" y="4870675"/>
                  <a:pt x="3219087" y="4869228"/>
                  <a:pt x="3216769" y="4869228"/>
                </a:cubicBezTo>
                <a:lnTo>
                  <a:pt x="3202694" y="4869228"/>
                </a:lnTo>
                <a:lnTo>
                  <a:pt x="3175443" y="4893227"/>
                </a:lnTo>
                <a:lnTo>
                  <a:pt x="3157615" y="4869228"/>
                </a:lnTo>
                <a:close/>
                <a:moveTo>
                  <a:pt x="3072704" y="4869228"/>
                </a:moveTo>
                <a:cubicBezTo>
                  <a:pt x="3070004" y="4869228"/>
                  <a:pt x="3068408" y="4870465"/>
                  <a:pt x="3067873" y="4873182"/>
                </a:cubicBezTo>
                <a:lnTo>
                  <a:pt x="3056582" y="4930787"/>
                </a:lnTo>
                <a:lnTo>
                  <a:pt x="3113996" y="4930787"/>
                </a:lnTo>
                <a:lnTo>
                  <a:pt x="3115210" y="4924630"/>
                </a:lnTo>
                <a:cubicBezTo>
                  <a:pt x="3115711" y="4922123"/>
                  <a:pt x="3115092" y="4921282"/>
                  <a:pt x="3112197" y="4921282"/>
                </a:cubicBezTo>
                <a:lnTo>
                  <a:pt x="3074054" y="4921282"/>
                </a:lnTo>
                <a:lnTo>
                  <a:pt x="3077288" y="4904760"/>
                </a:lnTo>
                <a:lnTo>
                  <a:pt x="3111008" y="4904760"/>
                </a:lnTo>
                <a:cubicBezTo>
                  <a:pt x="3111900" y="4904787"/>
                  <a:pt x="3112679" y="4904166"/>
                  <a:pt x="3112842" y="4903297"/>
                </a:cubicBezTo>
                <a:lnTo>
                  <a:pt x="3114132" y="4896744"/>
                </a:lnTo>
                <a:cubicBezTo>
                  <a:pt x="3114285" y="4895919"/>
                  <a:pt x="3113835" y="4895280"/>
                  <a:pt x="3112876" y="4895280"/>
                </a:cubicBezTo>
                <a:lnTo>
                  <a:pt x="3079147" y="4895280"/>
                </a:lnTo>
                <a:lnTo>
                  <a:pt x="3082390" y="4878792"/>
                </a:lnTo>
                <a:lnTo>
                  <a:pt x="3119200" y="4878792"/>
                </a:lnTo>
                <a:cubicBezTo>
                  <a:pt x="3120932" y="4878792"/>
                  <a:pt x="3122656" y="4878792"/>
                  <a:pt x="3123123" y="4876488"/>
                </a:cubicBezTo>
                <a:lnTo>
                  <a:pt x="3124532" y="4869228"/>
                </a:lnTo>
                <a:close/>
                <a:moveTo>
                  <a:pt x="2999627" y="4869228"/>
                </a:moveTo>
                <a:cubicBezTo>
                  <a:pt x="2996545" y="4869228"/>
                  <a:pt x="2994788" y="4870263"/>
                  <a:pt x="2994347" y="4872559"/>
                </a:cubicBezTo>
                <a:lnTo>
                  <a:pt x="2993116" y="4878767"/>
                </a:lnTo>
                <a:lnTo>
                  <a:pt x="3017582" y="4878767"/>
                </a:lnTo>
                <a:lnTo>
                  <a:pt x="3007395" y="4930787"/>
                </a:lnTo>
                <a:lnTo>
                  <a:pt x="3018363" y="4930787"/>
                </a:lnTo>
                <a:cubicBezTo>
                  <a:pt x="3021445" y="4930787"/>
                  <a:pt x="3023228" y="4929542"/>
                  <a:pt x="3023864" y="4926413"/>
                </a:cubicBezTo>
                <a:lnTo>
                  <a:pt x="3033203" y="4878767"/>
                </a:lnTo>
                <a:lnTo>
                  <a:pt x="3053628" y="4878767"/>
                </a:lnTo>
                <a:cubicBezTo>
                  <a:pt x="3056515" y="4878767"/>
                  <a:pt x="3057533" y="4877514"/>
                  <a:pt x="3058026" y="4874999"/>
                </a:cubicBezTo>
                <a:lnTo>
                  <a:pt x="3058026" y="4875007"/>
                </a:lnTo>
                <a:lnTo>
                  <a:pt x="3059163" y="4869228"/>
                </a:lnTo>
                <a:close/>
                <a:moveTo>
                  <a:pt x="2848320" y="4869228"/>
                </a:moveTo>
                <a:cubicBezTo>
                  <a:pt x="2846775" y="4869228"/>
                  <a:pt x="2845612" y="4870254"/>
                  <a:pt x="2845408" y="4871306"/>
                </a:cubicBezTo>
                <a:lnTo>
                  <a:pt x="2842097" y="4888214"/>
                </a:lnTo>
                <a:cubicBezTo>
                  <a:pt x="2835790" y="4920365"/>
                  <a:pt x="2866513" y="4915974"/>
                  <a:pt x="2886404" y="4909925"/>
                </a:cubicBezTo>
                <a:lnTo>
                  <a:pt x="2882303" y="4930787"/>
                </a:lnTo>
                <a:lnTo>
                  <a:pt x="2893280" y="4930787"/>
                </a:lnTo>
                <a:cubicBezTo>
                  <a:pt x="2896370" y="4930787"/>
                  <a:pt x="2898153" y="4929542"/>
                  <a:pt x="2898781" y="4926413"/>
                </a:cubicBezTo>
                <a:lnTo>
                  <a:pt x="2909987" y="4869228"/>
                </a:lnTo>
                <a:lnTo>
                  <a:pt x="2896693" y="4869228"/>
                </a:lnTo>
                <a:cubicBezTo>
                  <a:pt x="2895351" y="4869228"/>
                  <a:pt x="2894180" y="4870254"/>
                  <a:pt x="2893985" y="4871306"/>
                </a:cubicBezTo>
                <a:lnTo>
                  <a:pt x="2888466" y="4899335"/>
                </a:lnTo>
                <a:cubicBezTo>
                  <a:pt x="2878848" y="4902262"/>
                  <a:pt x="2853898" y="4907629"/>
                  <a:pt x="2857786" y="4887802"/>
                </a:cubicBezTo>
                <a:lnTo>
                  <a:pt x="2861436" y="4869228"/>
                </a:lnTo>
                <a:close/>
                <a:moveTo>
                  <a:pt x="3334042" y="4869051"/>
                </a:moveTo>
                <a:cubicBezTo>
                  <a:pt x="3317632" y="4869051"/>
                  <a:pt x="3307784" y="4869152"/>
                  <a:pt x="3305280" y="4880811"/>
                </a:cubicBezTo>
                <a:cubicBezTo>
                  <a:pt x="3303429" y="4889476"/>
                  <a:pt x="3310272" y="4893665"/>
                  <a:pt x="3324144" y="4902212"/>
                </a:cubicBezTo>
                <a:cubicBezTo>
                  <a:pt x="3339357" y="4911549"/>
                  <a:pt x="3342829" y="4912264"/>
                  <a:pt x="3341411" y="4917185"/>
                </a:cubicBezTo>
                <a:cubicBezTo>
                  <a:pt x="3340307" y="4921155"/>
                  <a:pt x="3336317" y="4921315"/>
                  <a:pt x="3329483" y="4921315"/>
                </a:cubicBezTo>
                <a:lnTo>
                  <a:pt x="3302411" y="4921315"/>
                </a:lnTo>
                <a:cubicBezTo>
                  <a:pt x="3299337" y="4921315"/>
                  <a:pt x="3297546" y="4922577"/>
                  <a:pt x="3297011" y="4925294"/>
                </a:cubicBezTo>
                <a:lnTo>
                  <a:pt x="3295942" y="4930787"/>
                </a:lnTo>
                <a:lnTo>
                  <a:pt x="3330069" y="4930787"/>
                </a:lnTo>
                <a:cubicBezTo>
                  <a:pt x="3345681" y="4930787"/>
                  <a:pt x="3355461" y="4929828"/>
                  <a:pt x="3359018" y="4920373"/>
                </a:cubicBezTo>
                <a:cubicBezTo>
                  <a:pt x="3360758" y="4915763"/>
                  <a:pt x="3360733" y="4910994"/>
                  <a:pt x="3356514" y="4906283"/>
                </a:cubicBezTo>
                <a:cubicBezTo>
                  <a:pt x="3354374" y="4903886"/>
                  <a:pt x="3351199" y="4901774"/>
                  <a:pt x="3346819" y="4899335"/>
                </a:cubicBezTo>
                <a:cubicBezTo>
                  <a:pt x="3327327" y="4888407"/>
                  <a:pt x="3322225" y="4887146"/>
                  <a:pt x="3323473" y="4881854"/>
                </a:cubicBezTo>
                <a:cubicBezTo>
                  <a:pt x="3324152" y="4878877"/>
                  <a:pt x="3326240" y="4878767"/>
                  <a:pt x="3333575" y="4878767"/>
                </a:cubicBezTo>
                <a:lnTo>
                  <a:pt x="3356463" y="4878767"/>
                </a:lnTo>
                <a:cubicBezTo>
                  <a:pt x="3359536" y="4878767"/>
                  <a:pt x="3361319" y="4877514"/>
                  <a:pt x="3361854" y="4874797"/>
                </a:cubicBezTo>
                <a:lnTo>
                  <a:pt x="3362991" y="4869051"/>
                </a:lnTo>
                <a:close/>
                <a:moveTo>
                  <a:pt x="2952613" y="4869051"/>
                </a:moveTo>
                <a:cubicBezTo>
                  <a:pt x="2936211" y="4869051"/>
                  <a:pt x="2926372" y="4869152"/>
                  <a:pt x="2923867" y="4880811"/>
                </a:cubicBezTo>
                <a:cubicBezTo>
                  <a:pt x="2922017" y="4889476"/>
                  <a:pt x="2928851" y="4893665"/>
                  <a:pt x="2942739" y="4902212"/>
                </a:cubicBezTo>
                <a:cubicBezTo>
                  <a:pt x="2957944" y="4911549"/>
                  <a:pt x="2961416" y="4912264"/>
                  <a:pt x="2960007" y="4917185"/>
                </a:cubicBezTo>
                <a:cubicBezTo>
                  <a:pt x="2958878" y="4921155"/>
                  <a:pt x="2954896" y="4921315"/>
                  <a:pt x="2948062" y="4921315"/>
                </a:cubicBezTo>
                <a:lnTo>
                  <a:pt x="2920998" y="4921315"/>
                </a:lnTo>
                <a:cubicBezTo>
                  <a:pt x="2917925" y="4921315"/>
                  <a:pt x="2916134" y="4922577"/>
                  <a:pt x="2915599" y="4925294"/>
                </a:cubicBezTo>
                <a:lnTo>
                  <a:pt x="2914521" y="4930787"/>
                </a:lnTo>
                <a:lnTo>
                  <a:pt x="2948648" y="4930787"/>
                </a:lnTo>
                <a:cubicBezTo>
                  <a:pt x="2964269" y="4930787"/>
                  <a:pt x="2974048" y="4929828"/>
                  <a:pt x="2977597" y="4920373"/>
                </a:cubicBezTo>
                <a:cubicBezTo>
                  <a:pt x="2979346" y="4915763"/>
                  <a:pt x="2979329" y="4910994"/>
                  <a:pt x="2975109" y="4906283"/>
                </a:cubicBezTo>
                <a:cubicBezTo>
                  <a:pt x="2972953" y="4903886"/>
                  <a:pt x="2969795" y="4901774"/>
                  <a:pt x="2965406" y="4899335"/>
                </a:cubicBezTo>
                <a:cubicBezTo>
                  <a:pt x="2945906" y="4888407"/>
                  <a:pt x="2940821" y="4887146"/>
                  <a:pt x="2942052" y="4881854"/>
                </a:cubicBezTo>
                <a:cubicBezTo>
                  <a:pt x="2942731" y="4878877"/>
                  <a:pt x="2944811" y="4878767"/>
                  <a:pt x="2952154" y="4878767"/>
                </a:cubicBezTo>
                <a:lnTo>
                  <a:pt x="2975050" y="4878767"/>
                </a:lnTo>
                <a:cubicBezTo>
                  <a:pt x="2978115" y="4878767"/>
                  <a:pt x="2979915" y="4877514"/>
                  <a:pt x="2980441" y="4874797"/>
                </a:cubicBezTo>
                <a:lnTo>
                  <a:pt x="2981578" y="4869051"/>
                </a:lnTo>
                <a:close/>
                <a:moveTo>
                  <a:pt x="2802112" y="4869051"/>
                </a:moveTo>
                <a:cubicBezTo>
                  <a:pt x="2785711" y="4869051"/>
                  <a:pt x="2775863" y="4869152"/>
                  <a:pt x="2773367" y="4880811"/>
                </a:cubicBezTo>
                <a:cubicBezTo>
                  <a:pt x="2771499" y="4889476"/>
                  <a:pt x="2778350" y="4893665"/>
                  <a:pt x="2792247" y="4902212"/>
                </a:cubicBezTo>
                <a:cubicBezTo>
                  <a:pt x="2807435" y="4911549"/>
                  <a:pt x="2810907" y="4912264"/>
                  <a:pt x="2809506" y="4917185"/>
                </a:cubicBezTo>
                <a:cubicBezTo>
                  <a:pt x="2808386" y="4921155"/>
                  <a:pt x="2804404" y="4921315"/>
                  <a:pt x="2797562" y="4921315"/>
                </a:cubicBezTo>
                <a:lnTo>
                  <a:pt x="2770489" y="4921315"/>
                </a:lnTo>
                <a:cubicBezTo>
                  <a:pt x="2767416" y="4921315"/>
                  <a:pt x="2765633" y="4922577"/>
                  <a:pt x="2765098" y="4925294"/>
                </a:cubicBezTo>
                <a:lnTo>
                  <a:pt x="2764012" y="4930787"/>
                </a:lnTo>
                <a:lnTo>
                  <a:pt x="2798139" y="4930787"/>
                </a:lnTo>
                <a:cubicBezTo>
                  <a:pt x="2813760" y="4930787"/>
                  <a:pt x="2823548" y="4929828"/>
                  <a:pt x="2827105" y="4920373"/>
                </a:cubicBezTo>
                <a:cubicBezTo>
                  <a:pt x="2828828" y="4915763"/>
                  <a:pt x="2828811" y="4910994"/>
                  <a:pt x="2824601" y="4906283"/>
                </a:cubicBezTo>
                <a:cubicBezTo>
                  <a:pt x="2822453" y="4903886"/>
                  <a:pt x="2819278" y="4901774"/>
                  <a:pt x="2814914" y="4899335"/>
                </a:cubicBezTo>
                <a:cubicBezTo>
                  <a:pt x="2795405" y="4888407"/>
                  <a:pt x="2790312" y="4887146"/>
                  <a:pt x="2791543" y="4881854"/>
                </a:cubicBezTo>
                <a:cubicBezTo>
                  <a:pt x="2792239" y="4878877"/>
                  <a:pt x="2794319" y="4878767"/>
                  <a:pt x="2801645" y="4878767"/>
                </a:cubicBezTo>
                <a:lnTo>
                  <a:pt x="2824533" y="4878767"/>
                </a:lnTo>
                <a:cubicBezTo>
                  <a:pt x="2827614" y="4878767"/>
                  <a:pt x="2829406" y="4877514"/>
                  <a:pt x="2829940" y="4874797"/>
                </a:cubicBezTo>
                <a:lnTo>
                  <a:pt x="2831061" y="4869051"/>
                </a:lnTo>
                <a:close/>
                <a:moveTo>
                  <a:pt x="2554595" y="4818697"/>
                </a:moveTo>
                <a:cubicBezTo>
                  <a:pt x="2536546" y="4819757"/>
                  <a:pt x="2505500" y="4826092"/>
                  <a:pt x="2506680" y="4832401"/>
                </a:cubicBezTo>
                <a:cubicBezTo>
                  <a:pt x="2507767" y="4839231"/>
                  <a:pt x="2527428" y="4837128"/>
                  <a:pt x="2536427" y="4837128"/>
                </a:cubicBezTo>
                <a:cubicBezTo>
                  <a:pt x="2556216" y="4837128"/>
                  <a:pt x="2587644" y="4838466"/>
                  <a:pt x="2592593" y="4852573"/>
                </a:cubicBezTo>
                <a:cubicBezTo>
                  <a:pt x="2603264" y="4882957"/>
                  <a:pt x="2530884" y="4937517"/>
                  <a:pt x="2515458" y="4932277"/>
                </a:cubicBezTo>
                <a:cubicBezTo>
                  <a:pt x="2508480" y="4929904"/>
                  <a:pt x="2529636" y="4890250"/>
                  <a:pt x="2537319" y="4875983"/>
                </a:cubicBezTo>
                <a:cubicBezTo>
                  <a:pt x="2541886" y="4867470"/>
                  <a:pt x="2548839" y="4854095"/>
                  <a:pt x="2542896" y="4853187"/>
                </a:cubicBezTo>
                <a:cubicBezTo>
                  <a:pt x="2536274" y="4852186"/>
                  <a:pt x="2528957" y="4864770"/>
                  <a:pt x="2524219" y="4872030"/>
                </a:cubicBezTo>
                <a:cubicBezTo>
                  <a:pt x="2511350" y="4891756"/>
                  <a:pt x="2498148" y="4913291"/>
                  <a:pt x="2487579" y="4935414"/>
                </a:cubicBezTo>
                <a:cubicBezTo>
                  <a:pt x="2484311" y="4942245"/>
                  <a:pt x="2473453" y="4962829"/>
                  <a:pt x="2477188" y="4965487"/>
                </a:cubicBezTo>
                <a:cubicBezTo>
                  <a:pt x="2480669" y="4967960"/>
                  <a:pt x="2497206" y="4964436"/>
                  <a:pt x="2518260" y="4955216"/>
                </a:cubicBezTo>
                <a:cubicBezTo>
                  <a:pt x="2584452" y="4926220"/>
                  <a:pt x="2614250" y="4888484"/>
                  <a:pt x="2622230" y="4857300"/>
                </a:cubicBezTo>
                <a:cubicBezTo>
                  <a:pt x="2624774" y="4847711"/>
                  <a:pt x="2621260" y="4837546"/>
                  <a:pt x="2613316" y="4831517"/>
                </a:cubicBezTo>
                <a:cubicBezTo>
                  <a:pt x="2599487" y="4821027"/>
                  <a:pt x="2574867" y="4817520"/>
                  <a:pt x="2554595" y="4818697"/>
                </a:cubicBezTo>
                <a:close/>
                <a:moveTo>
                  <a:pt x="3137130" y="4793385"/>
                </a:moveTo>
                <a:cubicBezTo>
                  <a:pt x="3150450" y="4793385"/>
                  <a:pt x="3153931" y="4798340"/>
                  <a:pt x="3151774" y="4809730"/>
                </a:cubicBezTo>
                <a:cubicBezTo>
                  <a:pt x="3151774" y="4809730"/>
                  <a:pt x="3151231" y="4812573"/>
                  <a:pt x="3151036" y="4813431"/>
                </a:cubicBezTo>
                <a:cubicBezTo>
                  <a:pt x="3150773" y="4814710"/>
                  <a:pt x="3150187" y="4818016"/>
                  <a:pt x="3146740" y="4818016"/>
                </a:cubicBezTo>
                <a:lnTo>
                  <a:pt x="3113513" y="4818016"/>
                </a:lnTo>
                <a:lnTo>
                  <a:pt x="3115143" y="4809730"/>
                </a:lnTo>
                <a:cubicBezTo>
                  <a:pt x="3117486" y="4797734"/>
                  <a:pt x="3124532" y="4793385"/>
                  <a:pt x="3137130" y="4793385"/>
                </a:cubicBezTo>
                <a:close/>
                <a:moveTo>
                  <a:pt x="2908773" y="4793385"/>
                </a:moveTo>
                <a:cubicBezTo>
                  <a:pt x="2922085" y="4793385"/>
                  <a:pt x="2925582" y="4798340"/>
                  <a:pt x="2923409" y="4809730"/>
                </a:cubicBezTo>
                <a:cubicBezTo>
                  <a:pt x="2923409" y="4809730"/>
                  <a:pt x="2922866" y="4812573"/>
                  <a:pt x="2922679" y="4813431"/>
                </a:cubicBezTo>
                <a:cubicBezTo>
                  <a:pt x="2922424" y="4814710"/>
                  <a:pt x="2921830" y="4818016"/>
                  <a:pt x="2918375" y="4818016"/>
                </a:cubicBezTo>
                <a:lnTo>
                  <a:pt x="2885164" y="4818016"/>
                </a:lnTo>
                <a:lnTo>
                  <a:pt x="2886786" y="4809730"/>
                </a:lnTo>
                <a:cubicBezTo>
                  <a:pt x="2889112" y="4797734"/>
                  <a:pt x="2896175" y="4793385"/>
                  <a:pt x="2908773" y="4793385"/>
                </a:cubicBezTo>
                <a:close/>
                <a:moveTo>
                  <a:pt x="2671716" y="4783926"/>
                </a:moveTo>
                <a:cubicBezTo>
                  <a:pt x="2657864" y="4785815"/>
                  <a:pt x="2645050" y="4790925"/>
                  <a:pt x="2638521" y="4801898"/>
                </a:cubicBezTo>
                <a:cubicBezTo>
                  <a:pt x="2628436" y="4818857"/>
                  <a:pt x="2647503" y="4842074"/>
                  <a:pt x="2664855" y="4864568"/>
                </a:cubicBezTo>
                <a:cubicBezTo>
                  <a:pt x="2678769" y="4882595"/>
                  <a:pt x="2693923" y="4899814"/>
                  <a:pt x="2687734" y="4909866"/>
                </a:cubicBezTo>
                <a:cubicBezTo>
                  <a:pt x="2682691" y="4918085"/>
                  <a:pt x="2650321" y="4918068"/>
                  <a:pt x="2639175" y="4918716"/>
                </a:cubicBezTo>
                <a:cubicBezTo>
                  <a:pt x="2625634" y="4919515"/>
                  <a:pt x="2606151" y="4919557"/>
                  <a:pt x="2602738" y="4921576"/>
                </a:cubicBezTo>
                <a:cubicBezTo>
                  <a:pt x="2599682" y="4923385"/>
                  <a:pt x="2597984" y="4928995"/>
                  <a:pt x="2609445" y="4931233"/>
                </a:cubicBezTo>
                <a:cubicBezTo>
                  <a:pt x="2618639" y="4933050"/>
                  <a:pt x="2640541" y="4936718"/>
                  <a:pt x="2663667" y="4936701"/>
                </a:cubicBezTo>
                <a:cubicBezTo>
                  <a:pt x="2687802" y="4936692"/>
                  <a:pt x="2713151" y="4932360"/>
                  <a:pt x="2718644" y="4911877"/>
                </a:cubicBezTo>
                <a:cubicBezTo>
                  <a:pt x="2723059" y="4895423"/>
                  <a:pt x="2707752" y="4877791"/>
                  <a:pt x="2694279" y="4859916"/>
                </a:cubicBezTo>
                <a:cubicBezTo>
                  <a:pt x="2679525" y="4840333"/>
                  <a:pt x="2664600" y="4826377"/>
                  <a:pt x="2665857" y="4812506"/>
                </a:cubicBezTo>
                <a:cubicBezTo>
                  <a:pt x="2666825" y="4801730"/>
                  <a:pt x="2686121" y="4801107"/>
                  <a:pt x="2718126" y="4800493"/>
                </a:cubicBezTo>
                <a:cubicBezTo>
                  <a:pt x="2724799" y="4800350"/>
                  <a:pt x="2738042" y="4800005"/>
                  <a:pt x="2735496" y="4794235"/>
                </a:cubicBezTo>
                <a:cubicBezTo>
                  <a:pt x="2733212" y="4789154"/>
                  <a:pt x="2723296" y="4787463"/>
                  <a:pt x="2711131" y="4785284"/>
                </a:cubicBezTo>
                <a:cubicBezTo>
                  <a:pt x="2700456" y="4783371"/>
                  <a:pt x="2685567" y="4782037"/>
                  <a:pt x="2671716" y="4783926"/>
                </a:cubicBezTo>
                <a:close/>
                <a:moveTo>
                  <a:pt x="3324763" y="4783846"/>
                </a:moveTo>
                <a:cubicBezTo>
                  <a:pt x="3321682" y="4783846"/>
                  <a:pt x="3319950" y="4784889"/>
                  <a:pt x="3319491" y="4787194"/>
                </a:cubicBezTo>
                <a:lnTo>
                  <a:pt x="3318269" y="4793402"/>
                </a:lnTo>
                <a:lnTo>
                  <a:pt x="3342735" y="4793402"/>
                </a:lnTo>
                <a:lnTo>
                  <a:pt x="3332540" y="4845422"/>
                </a:lnTo>
                <a:lnTo>
                  <a:pt x="3343508" y="4845422"/>
                </a:lnTo>
                <a:cubicBezTo>
                  <a:pt x="3346598" y="4845422"/>
                  <a:pt x="3348389" y="4844169"/>
                  <a:pt x="3349001" y="4841048"/>
                </a:cubicBezTo>
                <a:lnTo>
                  <a:pt x="3358356" y="4793402"/>
                </a:lnTo>
                <a:lnTo>
                  <a:pt x="3378781" y="4793402"/>
                </a:lnTo>
                <a:cubicBezTo>
                  <a:pt x="3381668" y="4793402"/>
                  <a:pt x="3382687" y="4792140"/>
                  <a:pt x="3383196" y="4789633"/>
                </a:cubicBezTo>
                <a:lnTo>
                  <a:pt x="3384317" y="4783846"/>
                </a:lnTo>
                <a:close/>
                <a:moveTo>
                  <a:pt x="3274396" y="4783846"/>
                </a:moveTo>
                <a:lnTo>
                  <a:pt x="3262315" y="4845422"/>
                </a:lnTo>
                <a:lnTo>
                  <a:pt x="3314907" y="4845422"/>
                </a:lnTo>
                <a:lnTo>
                  <a:pt x="3316045" y="4839660"/>
                </a:lnTo>
                <a:cubicBezTo>
                  <a:pt x="3316579" y="4836968"/>
                  <a:pt x="3315620" y="4835916"/>
                  <a:pt x="3313124" y="4835916"/>
                </a:cubicBezTo>
                <a:lnTo>
                  <a:pt x="3279786" y="4835916"/>
                </a:lnTo>
                <a:lnTo>
                  <a:pt x="3289600" y="4785932"/>
                </a:lnTo>
                <a:cubicBezTo>
                  <a:pt x="3289795" y="4784889"/>
                  <a:pt x="3289031" y="4783846"/>
                  <a:pt x="3287690" y="4783846"/>
                </a:cubicBezTo>
                <a:close/>
                <a:moveTo>
                  <a:pt x="3190707" y="4783846"/>
                </a:moveTo>
                <a:cubicBezTo>
                  <a:pt x="3189094" y="4783846"/>
                  <a:pt x="3187583" y="4784477"/>
                  <a:pt x="3187175" y="4786580"/>
                </a:cubicBezTo>
                <a:lnTo>
                  <a:pt x="3181063" y="4817948"/>
                </a:lnTo>
                <a:cubicBezTo>
                  <a:pt x="3176895" y="4840063"/>
                  <a:pt x="3187999" y="4846801"/>
                  <a:pt x="3209944" y="4846801"/>
                </a:cubicBezTo>
                <a:lnTo>
                  <a:pt x="3209944" y="4846793"/>
                </a:lnTo>
                <a:cubicBezTo>
                  <a:pt x="3235650" y="4846793"/>
                  <a:pt x="3245557" y="4838078"/>
                  <a:pt x="3249623" y="4817940"/>
                </a:cubicBezTo>
                <a:lnTo>
                  <a:pt x="3255710" y="4786580"/>
                </a:lnTo>
                <a:cubicBezTo>
                  <a:pt x="3256118" y="4784477"/>
                  <a:pt x="3254853" y="4783846"/>
                  <a:pt x="3253248" y="4783846"/>
                </a:cubicBezTo>
                <a:lnTo>
                  <a:pt x="3240811" y="4783846"/>
                </a:lnTo>
                <a:lnTo>
                  <a:pt x="3237399" y="4801890"/>
                </a:lnTo>
                <a:lnTo>
                  <a:pt x="3235446" y="4811496"/>
                </a:lnTo>
                <a:lnTo>
                  <a:pt x="3233816" y="4819841"/>
                </a:lnTo>
                <a:cubicBezTo>
                  <a:pt x="3231541" y="4831206"/>
                  <a:pt x="3224113" y="4836329"/>
                  <a:pt x="3211523" y="4836329"/>
                </a:cubicBezTo>
                <a:cubicBezTo>
                  <a:pt x="3197677" y="4836329"/>
                  <a:pt x="3193967" y="4831332"/>
                  <a:pt x="3196140" y="4819841"/>
                </a:cubicBezTo>
                <a:cubicBezTo>
                  <a:pt x="3196140" y="4819841"/>
                  <a:pt x="3196675" y="4816972"/>
                  <a:pt x="3196853" y="4816114"/>
                </a:cubicBezTo>
                <a:lnTo>
                  <a:pt x="3199723" y="4801898"/>
                </a:lnTo>
                <a:lnTo>
                  <a:pt x="3203144" y="4783846"/>
                </a:lnTo>
                <a:close/>
                <a:moveTo>
                  <a:pt x="2786678" y="4783846"/>
                </a:moveTo>
                <a:lnTo>
                  <a:pt x="2786492" y="4784645"/>
                </a:lnTo>
                <a:cubicBezTo>
                  <a:pt x="2785490" y="4788784"/>
                  <a:pt x="2786016" y="4793360"/>
                  <a:pt x="2793054" y="4793360"/>
                </a:cubicBezTo>
                <a:lnTo>
                  <a:pt x="2825416" y="4793360"/>
                </a:lnTo>
                <a:cubicBezTo>
                  <a:pt x="2840985" y="4793360"/>
                  <a:pt x="2843209" y="4801074"/>
                  <a:pt x="2840102" y="4814659"/>
                </a:cubicBezTo>
                <a:cubicBezTo>
                  <a:pt x="2837046" y="4828001"/>
                  <a:pt x="2831723" y="4834865"/>
                  <a:pt x="2820033" y="4835916"/>
                </a:cubicBezTo>
                <a:lnTo>
                  <a:pt x="2797867" y="4835916"/>
                </a:lnTo>
                <a:lnTo>
                  <a:pt x="2804710" y="4800964"/>
                </a:lnTo>
                <a:lnTo>
                  <a:pt x="2791611" y="4800964"/>
                </a:lnTo>
                <a:cubicBezTo>
                  <a:pt x="2790066" y="4800964"/>
                  <a:pt x="2788903" y="4802007"/>
                  <a:pt x="2788699" y="4803051"/>
                </a:cubicBezTo>
                <a:lnTo>
                  <a:pt x="2780379" y="4845422"/>
                </a:lnTo>
                <a:lnTo>
                  <a:pt x="2817189" y="4845422"/>
                </a:lnTo>
                <a:cubicBezTo>
                  <a:pt x="2837810" y="4845422"/>
                  <a:pt x="2852098" y="4837834"/>
                  <a:pt x="2856563" y="4814239"/>
                </a:cubicBezTo>
                <a:cubicBezTo>
                  <a:pt x="2859883" y="4796674"/>
                  <a:pt x="2852208" y="4783846"/>
                  <a:pt x="2831197" y="4783846"/>
                </a:cubicBezTo>
                <a:close/>
                <a:moveTo>
                  <a:pt x="3055063" y="4783661"/>
                </a:moveTo>
                <a:cubicBezTo>
                  <a:pt x="3038661" y="4783661"/>
                  <a:pt x="3028814" y="4783762"/>
                  <a:pt x="3026301" y="4795438"/>
                </a:cubicBezTo>
                <a:cubicBezTo>
                  <a:pt x="3024459" y="4804094"/>
                  <a:pt x="3031301" y="4808291"/>
                  <a:pt x="3045181" y="4816838"/>
                </a:cubicBezTo>
                <a:cubicBezTo>
                  <a:pt x="3060377" y="4826175"/>
                  <a:pt x="3063849" y="4826882"/>
                  <a:pt x="3062457" y="4831820"/>
                </a:cubicBezTo>
                <a:cubicBezTo>
                  <a:pt x="3061328" y="4835790"/>
                  <a:pt x="3057347" y="4835942"/>
                  <a:pt x="3050513" y="4835942"/>
                </a:cubicBezTo>
                <a:lnTo>
                  <a:pt x="3023448" y="4835942"/>
                </a:lnTo>
                <a:cubicBezTo>
                  <a:pt x="3020367" y="4835942"/>
                  <a:pt x="3018575" y="4837203"/>
                  <a:pt x="3018041" y="4839920"/>
                </a:cubicBezTo>
                <a:lnTo>
                  <a:pt x="3016971" y="4845422"/>
                </a:lnTo>
                <a:lnTo>
                  <a:pt x="3051098" y="4845422"/>
                </a:lnTo>
                <a:cubicBezTo>
                  <a:pt x="3066702" y="4845422"/>
                  <a:pt x="3076507" y="4844471"/>
                  <a:pt x="3080056" y="4834999"/>
                </a:cubicBezTo>
                <a:lnTo>
                  <a:pt x="3080064" y="4834999"/>
                </a:lnTo>
                <a:cubicBezTo>
                  <a:pt x="3081796" y="4830381"/>
                  <a:pt x="3081779" y="4825612"/>
                  <a:pt x="3077560" y="4820909"/>
                </a:cubicBezTo>
                <a:cubicBezTo>
                  <a:pt x="3075412" y="4818503"/>
                  <a:pt x="3072245" y="4816409"/>
                  <a:pt x="3067865" y="4813944"/>
                </a:cubicBezTo>
                <a:cubicBezTo>
                  <a:pt x="3048365" y="4803017"/>
                  <a:pt x="3043271" y="4801772"/>
                  <a:pt x="3044494" y="4796481"/>
                </a:cubicBezTo>
                <a:cubicBezTo>
                  <a:pt x="3045190" y="4793511"/>
                  <a:pt x="3047278" y="4793385"/>
                  <a:pt x="3054621" y="4793385"/>
                </a:cubicBezTo>
                <a:lnTo>
                  <a:pt x="3077492" y="4793385"/>
                </a:lnTo>
                <a:cubicBezTo>
                  <a:pt x="3080574" y="4793385"/>
                  <a:pt x="3082365" y="4792140"/>
                  <a:pt x="3082900" y="4789431"/>
                </a:cubicBezTo>
                <a:lnTo>
                  <a:pt x="3084029" y="4783661"/>
                </a:lnTo>
                <a:close/>
                <a:moveTo>
                  <a:pt x="2982359" y="4783661"/>
                </a:moveTo>
                <a:cubicBezTo>
                  <a:pt x="2965958" y="4783661"/>
                  <a:pt x="2956119" y="4783762"/>
                  <a:pt x="2953614" y="4795438"/>
                </a:cubicBezTo>
                <a:cubicBezTo>
                  <a:pt x="2951755" y="4804094"/>
                  <a:pt x="2958606" y="4808291"/>
                  <a:pt x="2972486" y="4816838"/>
                </a:cubicBezTo>
                <a:cubicBezTo>
                  <a:pt x="2987682" y="4826175"/>
                  <a:pt x="2991163" y="4826882"/>
                  <a:pt x="2989762" y="4831820"/>
                </a:cubicBezTo>
                <a:cubicBezTo>
                  <a:pt x="2988642" y="4835790"/>
                  <a:pt x="2984652" y="4835942"/>
                  <a:pt x="2977801" y="4835942"/>
                </a:cubicBezTo>
                <a:lnTo>
                  <a:pt x="2950762" y="4835942"/>
                </a:lnTo>
                <a:cubicBezTo>
                  <a:pt x="2947672" y="4835942"/>
                  <a:pt x="2945889" y="4837203"/>
                  <a:pt x="2945346" y="4839920"/>
                </a:cubicBezTo>
                <a:lnTo>
                  <a:pt x="2944267" y="4845422"/>
                </a:lnTo>
                <a:lnTo>
                  <a:pt x="2978395" y="4845422"/>
                </a:lnTo>
                <a:cubicBezTo>
                  <a:pt x="2994015" y="4845422"/>
                  <a:pt x="3003804" y="4844471"/>
                  <a:pt x="3007361" y="4834999"/>
                </a:cubicBezTo>
                <a:cubicBezTo>
                  <a:pt x="3009084" y="4830381"/>
                  <a:pt x="3009067" y="4825612"/>
                  <a:pt x="3004856" y="4820909"/>
                </a:cubicBezTo>
                <a:cubicBezTo>
                  <a:pt x="3002700" y="4818503"/>
                  <a:pt x="2999534" y="4816409"/>
                  <a:pt x="2995162" y="4813944"/>
                </a:cubicBezTo>
                <a:cubicBezTo>
                  <a:pt x="2975644" y="4803017"/>
                  <a:pt x="2970568" y="4801772"/>
                  <a:pt x="2971799" y="4796481"/>
                </a:cubicBezTo>
                <a:cubicBezTo>
                  <a:pt x="2972478" y="4793511"/>
                  <a:pt x="2974558" y="4793385"/>
                  <a:pt x="2981918" y="4793385"/>
                </a:cubicBezTo>
                <a:lnTo>
                  <a:pt x="3004780" y="4793385"/>
                </a:lnTo>
                <a:cubicBezTo>
                  <a:pt x="3007870" y="4793385"/>
                  <a:pt x="3009661" y="4792140"/>
                  <a:pt x="3010179" y="4789431"/>
                </a:cubicBezTo>
                <a:lnTo>
                  <a:pt x="3011325" y="4783661"/>
                </a:lnTo>
                <a:close/>
                <a:moveTo>
                  <a:pt x="3138964" y="4783013"/>
                </a:moveTo>
                <a:cubicBezTo>
                  <a:pt x="3117248" y="4783013"/>
                  <a:pt x="3104862" y="4788414"/>
                  <a:pt x="3100125" y="4811614"/>
                </a:cubicBezTo>
                <a:lnTo>
                  <a:pt x="3094029" y="4842705"/>
                </a:lnTo>
                <a:cubicBezTo>
                  <a:pt x="3093622" y="4844791"/>
                  <a:pt x="3094836" y="4845422"/>
                  <a:pt x="3096389" y="4845422"/>
                </a:cubicBezTo>
                <a:lnTo>
                  <a:pt x="3108139" y="4845422"/>
                </a:lnTo>
                <a:lnTo>
                  <a:pt x="3111568" y="4827521"/>
                </a:lnTo>
                <a:lnTo>
                  <a:pt x="3148175" y="4827521"/>
                </a:lnTo>
                <a:lnTo>
                  <a:pt x="3144754" y="4845422"/>
                </a:lnTo>
                <a:lnTo>
                  <a:pt x="3156511" y="4845422"/>
                </a:lnTo>
                <a:cubicBezTo>
                  <a:pt x="3158057" y="4845422"/>
                  <a:pt x="3159525" y="4844791"/>
                  <a:pt x="3159933" y="4842705"/>
                </a:cubicBezTo>
                <a:lnTo>
                  <a:pt x="3166037" y="4811614"/>
                </a:lnTo>
                <a:cubicBezTo>
                  <a:pt x="3170536" y="4788027"/>
                  <a:pt x="3157089" y="4783013"/>
                  <a:pt x="3138964" y="4783013"/>
                </a:cubicBezTo>
                <a:close/>
                <a:moveTo>
                  <a:pt x="2910598" y="4783013"/>
                </a:moveTo>
                <a:cubicBezTo>
                  <a:pt x="2888891" y="4783013"/>
                  <a:pt x="2876505" y="4788414"/>
                  <a:pt x="2871776" y="4811614"/>
                </a:cubicBezTo>
                <a:lnTo>
                  <a:pt x="2865664" y="4842705"/>
                </a:lnTo>
                <a:cubicBezTo>
                  <a:pt x="2865265" y="4844791"/>
                  <a:pt x="2866479" y="4845422"/>
                  <a:pt x="2868032" y="4845422"/>
                </a:cubicBezTo>
                <a:lnTo>
                  <a:pt x="2879782" y="4845422"/>
                </a:lnTo>
                <a:lnTo>
                  <a:pt x="2883203" y="4827521"/>
                </a:lnTo>
                <a:lnTo>
                  <a:pt x="2919818" y="4827521"/>
                </a:lnTo>
                <a:lnTo>
                  <a:pt x="2916397" y="4845422"/>
                </a:lnTo>
                <a:lnTo>
                  <a:pt x="2928155" y="4845422"/>
                </a:lnTo>
                <a:cubicBezTo>
                  <a:pt x="2929700" y="4845422"/>
                  <a:pt x="2931168" y="4844791"/>
                  <a:pt x="2931567" y="4842705"/>
                </a:cubicBezTo>
                <a:lnTo>
                  <a:pt x="2937680" y="4811614"/>
                </a:lnTo>
                <a:cubicBezTo>
                  <a:pt x="2942171" y="4788027"/>
                  <a:pt x="2928723" y="4783013"/>
                  <a:pt x="2910598" y="4783013"/>
                </a:cubicBezTo>
                <a:close/>
                <a:moveTo>
                  <a:pt x="2604597" y="4694494"/>
                </a:moveTo>
                <a:lnTo>
                  <a:pt x="2604597" y="4694502"/>
                </a:lnTo>
                <a:cubicBezTo>
                  <a:pt x="2581133" y="4695596"/>
                  <a:pt x="2559731" y="4701543"/>
                  <a:pt x="2561064" y="4706111"/>
                </a:cubicBezTo>
                <a:cubicBezTo>
                  <a:pt x="2562702" y="4711671"/>
                  <a:pt x="2578645" y="4710283"/>
                  <a:pt x="2584715" y="4710283"/>
                </a:cubicBezTo>
                <a:cubicBezTo>
                  <a:pt x="2607068" y="4710283"/>
                  <a:pt x="2628597" y="4714624"/>
                  <a:pt x="2633733" y="4720882"/>
                </a:cubicBezTo>
                <a:cubicBezTo>
                  <a:pt x="2641756" y="4730657"/>
                  <a:pt x="2627943" y="4754766"/>
                  <a:pt x="2585479" y="4787632"/>
                </a:cubicBezTo>
                <a:cubicBezTo>
                  <a:pt x="2577338" y="4793932"/>
                  <a:pt x="2571259" y="4799737"/>
                  <a:pt x="2569910" y="4802588"/>
                </a:cubicBezTo>
                <a:cubicBezTo>
                  <a:pt x="2569188" y="4804102"/>
                  <a:pt x="2569528" y="4806306"/>
                  <a:pt x="2571760" y="4806609"/>
                </a:cubicBezTo>
                <a:cubicBezTo>
                  <a:pt x="2574095" y="4806937"/>
                  <a:pt x="2579698" y="4805633"/>
                  <a:pt x="2588943" y="4800881"/>
                </a:cubicBezTo>
                <a:cubicBezTo>
                  <a:pt x="2626670" y="4781491"/>
                  <a:pt x="2669957" y="4741996"/>
                  <a:pt x="2661417" y="4714910"/>
                </a:cubicBezTo>
                <a:cubicBezTo>
                  <a:pt x="2656213" y="4698380"/>
                  <a:pt x="2628240" y="4693392"/>
                  <a:pt x="2604597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3662785" y="5143499"/>
                </a:lnTo>
                <a:lnTo>
                  <a:pt x="197737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871CBCA8-16AF-4BF2-B46D-4D12AA7528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0F6A7C5-FCC8-4C24-A9B4-11D980A0B2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285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DFB14-F605-442D-8A29-80BCBC3F43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8AA81F04-A4CD-438D-89D0-CDBF79F7E0A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14" name="Connecteur droit 8">
            <a:extLst>
              <a:ext uri="{FF2B5EF4-FFF2-40B4-BE49-F238E27FC236}">
                <a16:creationId xmlns:a16="http://schemas.microsoft.com/office/drawing/2014/main" id="{21691B72-DFDE-477D-B4DC-13F5A4C2EC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2A6E7488-EEA7-49AF-974E-E8A71CCD0F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A89BE57-76DA-46F9-8724-D576C6C27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0CAB12E-6579-43F1-87C7-8FCA4B6691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301305"/>
            <a:ext cx="8199437" cy="32575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167312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4BAD4DE2-1D10-4376-9B8C-69A7343C9951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06E888DC-EE36-4126-B419-6416AC4396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A7E9C05A-4D57-4496-9472-379C50F46D3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5FE3F0F2-2B21-4C40-8023-BCF049B068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9D41D6A-6B93-4D82-91D4-94587FE8B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E571C35-E95D-47E5-85B1-6986FAA90F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533106"/>
            <a:ext cx="8199437" cy="30388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102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97F5B4CC-C4A6-45CA-81E0-EA5CF067E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B8C03A33-7651-F14B-9E61-1FD1CCA71A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1034648"/>
            <a:ext cx="561905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76E86959-47EF-40FD-8178-D84F5E7A058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4BA3E254-0FAD-4923-8423-37B7665EFF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6EB06358-24BE-4AD7-82C3-18149F56A0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5619012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9F01B3-1F1F-4F63-A41E-9A6103791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94F32DA-4488-4F4D-A3F3-79DC4E9A0C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525674"/>
            <a:ext cx="5619012" cy="30463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2259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B2E8A73-FE19-4F09-B5E9-7F09BC1C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5497910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DFB9808-374D-4A9D-8F58-FD27E9969A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630181"/>
            <a:ext cx="5497640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DF97314C-3489-4C47-BC83-C45A78C87D18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5B3B106-37D0-49FD-98BD-B6E794868C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9E770E7-D76C-413C-A66C-7411A35CE1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CE77C2C-13EC-47AA-8D4E-1CA3FBFC3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737842A-57AF-4C83-B064-C3E75DC76D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129553"/>
            <a:ext cx="5497640" cy="34424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19690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2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BDD5ABE0-09C4-42CC-886C-D99716342B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471878F-4F92-4DF3-B6EF-5FFC2FC7F8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5C27C61C-22E0-4BF6-B34A-28CCC99949F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EA493CF6-593C-4DCD-9691-0FDC687189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46BE3BA-AFAE-46E9-82CC-3255B8E637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471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AE38FD9D-46D9-AC42-B91A-F99126048F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0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4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0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D0294F47-5302-4438-BCB7-B21F3AB2CB6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903C5F14-ED27-4058-A501-BF5ED44219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9E550D51-E609-4961-8A78-92A330D6A1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3ABD6ADC-A7CB-4D3B-8F75-13763C394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640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bg1"/>
                </a:solidFill>
              </a:rPr>
              <a:pPr algn="ctr"/>
              <a:t>‹#›</a:t>
            </a:fld>
            <a:endParaRPr lang="fr-FR" sz="800" dirty="0">
              <a:solidFill>
                <a:schemeClr val="bg1"/>
              </a:solidFill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62C82A4A-94A3-8545-9362-DE196DA525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8998B16E-8E76-2647-9A83-23B05B28AF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D68CFD-63CD-4008-B153-21BCF3197DF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282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bg1"/>
                </a:solidFill>
              </a:rPr>
              <a:pPr algn="ctr"/>
              <a:t>‹#›</a:t>
            </a:fld>
            <a:endParaRPr lang="fr-FR" sz="800" dirty="0">
              <a:solidFill>
                <a:schemeClr val="bg1"/>
              </a:solidFill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5" name="Titre 1">
            <a:extLst>
              <a:ext uri="{FF2B5EF4-FFF2-40B4-BE49-F238E27FC236}">
                <a16:creationId xmlns:a16="http://schemas.microsoft.com/office/drawing/2014/main" id="{D7895C50-E861-4CE0-B72E-5234BB15D3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631EDF2-9B46-42DC-A929-C0CB0FF12A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900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B8A68B02-B6B8-0A4E-927D-C7C5E11DCA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52FDB6FF-C113-2C47-8E97-8C0F867428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6FA78419-BCF8-C145-9BA5-4FE7419438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871A71E-628D-4D24-B17B-FDE9F4EF143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568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re 1">
            <a:extLst>
              <a:ext uri="{FF2B5EF4-FFF2-40B4-BE49-F238E27FC236}">
                <a16:creationId xmlns:a16="http://schemas.microsoft.com/office/drawing/2014/main" id="{8F773064-62EE-4DCF-B613-CBAFE0D9A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A712D5F2-7E8D-8B41-9FC0-057989707F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BC7433B-AF58-4F95-A63A-7C7E75670C6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882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7B0A659F-EFD1-444F-9E43-8DE421EF2903}"/>
              </a:ext>
            </a:extLst>
          </p:cNvPr>
          <p:cNvSpPr/>
          <p:nvPr userDrawn="1"/>
        </p:nvSpPr>
        <p:spPr>
          <a:xfrm>
            <a:off x="5426318" y="0"/>
            <a:ext cx="3717682" cy="5143500"/>
          </a:xfrm>
          <a:custGeom>
            <a:avLst/>
            <a:gdLst>
              <a:gd name="connsiteX0" fmla="*/ 893329 w 3717682"/>
              <a:gd name="connsiteY0" fmla="*/ 0 h 5143500"/>
              <a:gd name="connsiteX1" fmla="*/ 3717682 w 3717682"/>
              <a:gd name="connsiteY1" fmla="*/ 0 h 5143500"/>
              <a:gd name="connsiteX2" fmla="*/ 3717682 w 3717682"/>
              <a:gd name="connsiteY2" fmla="*/ 5143500 h 5143500"/>
              <a:gd name="connsiteX3" fmla="*/ 1175798 w 3717682"/>
              <a:gd name="connsiteY3" fmla="*/ 5143500 h 5143500"/>
              <a:gd name="connsiteX4" fmla="*/ 1096714 w 3717682"/>
              <a:gd name="connsiteY4" fmla="*/ 5071624 h 5143500"/>
              <a:gd name="connsiteX5" fmla="*/ 0 w 3717682"/>
              <a:gd name="connsiteY5" fmla="*/ 2423922 h 5143500"/>
              <a:gd name="connsiteX6" fmla="*/ 855043 w 3717682"/>
              <a:gd name="connsiteY6" fmla="*/ 42126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7682" h="5143500">
                <a:moveTo>
                  <a:pt x="893329" y="0"/>
                </a:moveTo>
                <a:lnTo>
                  <a:pt x="3717682" y="0"/>
                </a:lnTo>
                <a:lnTo>
                  <a:pt x="3717682" y="5143500"/>
                </a:lnTo>
                <a:lnTo>
                  <a:pt x="1175798" y="5143500"/>
                </a:lnTo>
                <a:lnTo>
                  <a:pt x="1096714" y="5071624"/>
                </a:lnTo>
                <a:cubicBezTo>
                  <a:pt x="419108" y="4394018"/>
                  <a:pt x="0" y="3457914"/>
                  <a:pt x="0" y="2423922"/>
                </a:cubicBezTo>
                <a:cubicBezTo>
                  <a:pt x="0" y="1519179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60B5E4E6-2029-B34F-995E-85F917474A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01994" y="1620838"/>
            <a:ext cx="2996226" cy="190613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Et </a:t>
            </a:r>
            <a:r>
              <a:rPr lang="fr-FR" dirty="0" err="1"/>
              <a:t>vero</a:t>
            </a:r>
            <a:r>
              <a:rPr lang="fr-FR" dirty="0"/>
              <a:t> brute </a:t>
            </a:r>
            <a:r>
              <a:rPr lang="fr-FR" dirty="0" err="1"/>
              <a:t>eum</a:t>
            </a:r>
            <a:r>
              <a:rPr lang="fr-FR" dirty="0"/>
              <a:t>,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aliquip</a:t>
            </a:r>
            <a:r>
              <a:rPr lang="fr-FR" dirty="0"/>
              <a:t> at </a:t>
            </a:r>
            <a:r>
              <a:rPr lang="fr-FR" dirty="0" err="1"/>
              <a:t>vel</a:t>
            </a:r>
            <a:r>
              <a:rPr lang="fr-FR" dirty="0"/>
              <a:t>, magna </a:t>
            </a:r>
            <a:r>
              <a:rPr lang="fr-FR" dirty="0" err="1"/>
              <a:t>causae</a:t>
            </a:r>
            <a:r>
              <a:rPr lang="fr-FR" dirty="0"/>
              <a:t> pro te.</a:t>
            </a:r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20FAB314-069B-7245-9CD1-1E8C141EB9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bg1"/>
                </a:solidFill>
              </a:rPr>
              <a:pPr algn="ctr"/>
              <a:t>‹#›</a:t>
            </a:fld>
            <a:endParaRPr lang="fr-FR" sz="800" dirty="0">
              <a:solidFill>
                <a:schemeClr val="bg1"/>
              </a:solidFill>
            </a:endParaRPr>
          </a:p>
        </p:txBody>
      </p:sp>
      <p:cxnSp>
        <p:nvCxnSpPr>
          <p:cNvPr id="29" name="Connecteur droit 8">
            <a:extLst>
              <a:ext uri="{FF2B5EF4-FFF2-40B4-BE49-F238E27FC236}">
                <a16:creationId xmlns:a16="http://schemas.microsoft.com/office/drawing/2014/main" id="{4C4DEE83-04EA-447C-BE7B-2CEB490676B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phic 30">
            <a:extLst>
              <a:ext uri="{FF2B5EF4-FFF2-40B4-BE49-F238E27FC236}">
                <a16:creationId xmlns:a16="http://schemas.microsoft.com/office/drawing/2014/main" id="{4DC1713A-F379-44EC-A844-F7F053EA07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4240AAD5-EC6F-4C52-9994-B63901BF0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A92616C-3082-4BF8-82D6-4E39B7D717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3934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711D59F2-F966-4BE3-BB2C-A1FB4C0C84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426317" y="1"/>
            <a:ext cx="3717682" cy="5143499"/>
          </a:xfrm>
          <a:custGeom>
            <a:avLst/>
            <a:gdLst>
              <a:gd name="connsiteX0" fmla="*/ 3243187 w 3717682"/>
              <a:gd name="connsiteY0" fmla="*/ 4869228 h 5143499"/>
              <a:gd name="connsiteX1" fmla="*/ 3238365 w 3717682"/>
              <a:gd name="connsiteY1" fmla="*/ 4873182 h 5143499"/>
              <a:gd name="connsiteX2" fmla="*/ 3238374 w 3717682"/>
              <a:gd name="connsiteY2" fmla="*/ 4873182 h 5143499"/>
              <a:gd name="connsiteX3" fmla="*/ 3227066 w 3717682"/>
              <a:gd name="connsiteY3" fmla="*/ 4930787 h 5143499"/>
              <a:gd name="connsiteX4" fmla="*/ 3284505 w 3717682"/>
              <a:gd name="connsiteY4" fmla="*/ 4930787 h 5143499"/>
              <a:gd name="connsiteX5" fmla="*/ 3285694 w 3717682"/>
              <a:gd name="connsiteY5" fmla="*/ 4924630 h 5143499"/>
              <a:gd name="connsiteX6" fmla="*/ 3282706 w 3717682"/>
              <a:gd name="connsiteY6" fmla="*/ 4921282 h 5143499"/>
              <a:gd name="connsiteX7" fmla="*/ 3244546 w 3717682"/>
              <a:gd name="connsiteY7" fmla="*/ 4921282 h 5143499"/>
              <a:gd name="connsiteX8" fmla="*/ 3247789 w 3717682"/>
              <a:gd name="connsiteY8" fmla="*/ 4904760 h 5143499"/>
              <a:gd name="connsiteX9" fmla="*/ 3281509 w 3717682"/>
              <a:gd name="connsiteY9" fmla="*/ 4904760 h 5143499"/>
              <a:gd name="connsiteX10" fmla="*/ 3283334 w 3717682"/>
              <a:gd name="connsiteY10" fmla="*/ 4903297 h 5143499"/>
              <a:gd name="connsiteX11" fmla="*/ 3284624 w 3717682"/>
              <a:gd name="connsiteY11" fmla="*/ 4896744 h 5143499"/>
              <a:gd name="connsiteX12" fmla="*/ 3283376 w 3717682"/>
              <a:gd name="connsiteY12" fmla="*/ 4895280 h 5143499"/>
              <a:gd name="connsiteX13" fmla="*/ 3249639 w 3717682"/>
              <a:gd name="connsiteY13" fmla="*/ 4895280 h 5143499"/>
              <a:gd name="connsiteX14" fmla="*/ 3252865 w 3717682"/>
              <a:gd name="connsiteY14" fmla="*/ 4878792 h 5143499"/>
              <a:gd name="connsiteX15" fmla="*/ 3289684 w 3717682"/>
              <a:gd name="connsiteY15" fmla="*/ 4878792 h 5143499"/>
              <a:gd name="connsiteX16" fmla="*/ 3293589 w 3717682"/>
              <a:gd name="connsiteY16" fmla="*/ 4876488 h 5143499"/>
              <a:gd name="connsiteX17" fmla="*/ 3295015 w 3717682"/>
              <a:gd name="connsiteY17" fmla="*/ 4869228 h 5143499"/>
              <a:gd name="connsiteX18" fmla="*/ 3143539 w 3717682"/>
              <a:gd name="connsiteY18" fmla="*/ 4869228 h 5143499"/>
              <a:gd name="connsiteX19" fmla="*/ 3139481 w 3717682"/>
              <a:gd name="connsiteY19" fmla="*/ 4873182 h 5143499"/>
              <a:gd name="connsiteX20" fmla="*/ 3128173 w 3717682"/>
              <a:gd name="connsiteY20" fmla="*/ 4930787 h 5143499"/>
              <a:gd name="connsiteX21" fmla="*/ 3140126 w 3717682"/>
              <a:gd name="connsiteY21" fmla="*/ 4930787 h 5143499"/>
              <a:gd name="connsiteX22" fmla="*/ 3144481 w 3717682"/>
              <a:gd name="connsiteY22" fmla="*/ 4927246 h 5143499"/>
              <a:gd name="connsiteX23" fmla="*/ 3152945 w 3717682"/>
              <a:gd name="connsiteY23" fmla="*/ 4884134 h 5143499"/>
              <a:gd name="connsiteX24" fmla="*/ 3166681 w 3717682"/>
              <a:gd name="connsiteY24" fmla="*/ 4903549 h 5143499"/>
              <a:gd name="connsiteX25" fmla="*/ 3169958 w 3717682"/>
              <a:gd name="connsiteY25" fmla="*/ 4905425 h 5143499"/>
              <a:gd name="connsiteX26" fmla="*/ 3176138 w 3717682"/>
              <a:gd name="connsiteY26" fmla="*/ 4905425 h 5143499"/>
              <a:gd name="connsiteX27" fmla="*/ 3180162 w 3717682"/>
              <a:gd name="connsiteY27" fmla="*/ 4903549 h 5143499"/>
              <a:gd name="connsiteX28" fmla="*/ 3201504 w 3717682"/>
              <a:gd name="connsiteY28" fmla="*/ 4884134 h 5143499"/>
              <a:gd name="connsiteX29" fmla="*/ 3193040 w 3717682"/>
              <a:gd name="connsiteY29" fmla="*/ 4927246 h 5143499"/>
              <a:gd name="connsiteX30" fmla="*/ 3196012 w 3717682"/>
              <a:gd name="connsiteY30" fmla="*/ 4930787 h 5143499"/>
              <a:gd name="connsiteX31" fmla="*/ 3207956 w 3717682"/>
              <a:gd name="connsiteY31" fmla="*/ 4930787 h 5143499"/>
              <a:gd name="connsiteX32" fmla="*/ 3219273 w 3717682"/>
              <a:gd name="connsiteY32" fmla="*/ 4873190 h 5143499"/>
              <a:gd name="connsiteX33" fmla="*/ 3216768 w 3717682"/>
              <a:gd name="connsiteY33" fmla="*/ 4869228 h 5143499"/>
              <a:gd name="connsiteX34" fmla="*/ 3202693 w 3717682"/>
              <a:gd name="connsiteY34" fmla="*/ 4869228 h 5143499"/>
              <a:gd name="connsiteX35" fmla="*/ 3175442 w 3717682"/>
              <a:gd name="connsiteY35" fmla="*/ 4893227 h 5143499"/>
              <a:gd name="connsiteX36" fmla="*/ 3157614 w 3717682"/>
              <a:gd name="connsiteY36" fmla="*/ 4869228 h 5143499"/>
              <a:gd name="connsiteX37" fmla="*/ 3072703 w 3717682"/>
              <a:gd name="connsiteY37" fmla="*/ 4869228 h 5143499"/>
              <a:gd name="connsiteX38" fmla="*/ 3067872 w 3717682"/>
              <a:gd name="connsiteY38" fmla="*/ 4873182 h 5143499"/>
              <a:gd name="connsiteX39" fmla="*/ 3056581 w 3717682"/>
              <a:gd name="connsiteY39" fmla="*/ 4930787 h 5143499"/>
              <a:gd name="connsiteX40" fmla="*/ 3113995 w 3717682"/>
              <a:gd name="connsiteY40" fmla="*/ 4930787 h 5143499"/>
              <a:gd name="connsiteX41" fmla="*/ 3115209 w 3717682"/>
              <a:gd name="connsiteY41" fmla="*/ 4924630 h 5143499"/>
              <a:gd name="connsiteX42" fmla="*/ 3112196 w 3717682"/>
              <a:gd name="connsiteY42" fmla="*/ 4921282 h 5143499"/>
              <a:gd name="connsiteX43" fmla="*/ 3074053 w 3717682"/>
              <a:gd name="connsiteY43" fmla="*/ 4921282 h 5143499"/>
              <a:gd name="connsiteX44" fmla="*/ 3077287 w 3717682"/>
              <a:gd name="connsiteY44" fmla="*/ 4904760 h 5143499"/>
              <a:gd name="connsiteX45" fmla="*/ 3111007 w 3717682"/>
              <a:gd name="connsiteY45" fmla="*/ 4904760 h 5143499"/>
              <a:gd name="connsiteX46" fmla="*/ 3112841 w 3717682"/>
              <a:gd name="connsiteY46" fmla="*/ 4903297 h 5143499"/>
              <a:gd name="connsiteX47" fmla="*/ 3114131 w 3717682"/>
              <a:gd name="connsiteY47" fmla="*/ 4896744 h 5143499"/>
              <a:gd name="connsiteX48" fmla="*/ 3112875 w 3717682"/>
              <a:gd name="connsiteY48" fmla="*/ 4895280 h 5143499"/>
              <a:gd name="connsiteX49" fmla="*/ 3079146 w 3717682"/>
              <a:gd name="connsiteY49" fmla="*/ 4895280 h 5143499"/>
              <a:gd name="connsiteX50" fmla="*/ 3082389 w 3717682"/>
              <a:gd name="connsiteY50" fmla="*/ 4878792 h 5143499"/>
              <a:gd name="connsiteX51" fmla="*/ 3119199 w 3717682"/>
              <a:gd name="connsiteY51" fmla="*/ 4878792 h 5143499"/>
              <a:gd name="connsiteX52" fmla="*/ 3123122 w 3717682"/>
              <a:gd name="connsiteY52" fmla="*/ 4876488 h 5143499"/>
              <a:gd name="connsiteX53" fmla="*/ 3124531 w 3717682"/>
              <a:gd name="connsiteY53" fmla="*/ 4869228 h 5143499"/>
              <a:gd name="connsiteX54" fmla="*/ 2999626 w 3717682"/>
              <a:gd name="connsiteY54" fmla="*/ 4869228 h 5143499"/>
              <a:gd name="connsiteX55" fmla="*/ 2994346 w 3717682"/>
              <a:gd name="connsiteY55" fmla="*/ 4872559 h 5143499"/>
              <a:gd name="connsiteX56" fmla="*/ 2993115 w 3717682"/>
              <a:gd name="connsiteY56" fmla="*/ 4878767 h 5143499"/>
              <a:gd name="connsiteX57" fmla="*/ 3017581 w 3717682"/>
              <a:gd name="connsiteY57" fmla="*/ 4878767 h 5143499"/>
              <a:gd name="connsiteX58" fmla="*/ 3007394 w 3717682"/>
              <a:gd name="connsiteY58" fmla="*/ 4930787 h 5143499"/>
              <a:gd name="connsiteX59" fmla="*/ 3018362 w 3717682"/>
              <a:gd name="connsiteY59" fmla="*/ 4930787 h 5143499"/>
              <a:gd name="connsiteX60" fmla="*/ 3023863 w 3717682"/>
              <a:gd name="connsiteY60" fmla="*/ 4926413 h 5143499"/>
              <a:gd name="connsiteX61" fmla="*/ 3033202 w 3717682"/>
              <a:gd name="connsiteY61" fmla="*/ 4878767 h 5143499"/>
              <a:gd name="connsiteX62" fmla="*/ 3053627 w 3717682"/>
              <a:gd name="connsiteY62" fmla="*/ 4878767 h 5143499"/>
              <a:gd name="connsiteX63" fmla="*/ 3058025 w 3717682"/>
              <a:gd name="connsiteY63" fmla="*/ 4874999 h 5143499"/>
              <a:gd name="connsiteX64" fmla="*/ 3058025 w 3717682"/>
              <a:gd name="connsiteY64" fmla="*/ 4875007 h 5143499"/>
              <a:gd name="connsiteX65" fmla="*/ 3059162 w 3717682"/>
              <a:gd name="connsiteY65" fmla="*/ 4869228 h 5143499"/>
              <a:gd name="connsiteX66" fmla="*/ 2848319 w 3717682"/>
              <a:gd name="connsiteY66" fmla="*/ 4869228 h 5143499"/>
              <a:gd name="connsiteX67" fmla="*/ 2845407 w 3717682"/>
              <a:gd name="connsiteY67" fmla="*/ 4871306 h 5143499"/>
              <a:gd name="connsiteX68" fmla="*/ 2842096 w 3717682"/>
              <a:gd name="connsiteY68" fmla="*/ 4888214 h 5143499"/>
              <a:gd name="connsiteX69" fmla="*/ 2886403 w 3717682"/>
              <a:gd name="connsiteY69" fmla="*/ 4909925 h 5143499"/>
              <a:gd name="connsiteX70" fmla="*/ 2882302 w 3717682"/>
              <a:gd name="connsiteY70" fmla="*/ 4930787 h 5143499"/>
              <a:gd name="connsiteX71" fmla="*/ 2893279 w 3717682"/>
              <a:gd name="connsiteY71" fmla="*/ 4930787 h 5143499"/>
              <a:gd name="connsiteX72" fmla="*/ 2898780 w 3717682"/>
              <a:gd name="connsiteY72" fmla="*/ 4926413 h 5143499"/>
              <a:gd name="connsiteX73" fmla="*/ 2909986 w 3717682"/>
              <a:gd name="connsiteY73" fmla="*/ 4869228 h 5143499"/>
              <a:gd name="connsiteX74" fmla="*/ 2896692 w 3717682"/>
              <a:gd name="connsiteY74" fmla="*/ 4869228 h 5143499"/>
              <a:gd name="connsiteX75" fmla="*/ 2893984 w 3717682"/>
              <a:gd name="connsiteY75" fmla="*/ 4871306 h 5143499"/>
              <a:gd name="connsiteX76" fmla="*/ 2888465 w 3717682"/>
              <a:gd name="connsiteY76" fmla="*/ 4899335 h 5143499"/>
              <a:gd name="connsiteX77" fmla="*/ 2857785 w 3717682"/>
              <a:gd name="connsiteY77" fmla="*/ 4887802 h 5143499"/>
              <a:gd name="connsiteX78" fmla="*/ 2861435 w 3717682"/>
              <a:gd name="connsiteY78" fmla="*/ 4869228 h 5143499"/>
              <a:gd name="connsiteX79" fmla="*/ 3334041 w 3717682"/>
              <a:gd name="connsiteY79" fmla="*/ 4869051 h 5143499"/>
              <a:gd name="connsiteX80" fmla="*/ 3305279 w 3717682"/>
              <a:gd name="connsiteY80" fmla="*/ 4880811 h 5143499"/>
              <a:gd name="connsiteX81" fmla="*/ 3324143 w 3717682"/>
              <a:gd name="connsiteY81" fmla="*/ 4902212 h 5143499"/>
              <a:gd name="connsiteX82" fmla="*/ 3341410 w 3717682"/>
              <a:gd name="connsiteY82" fmla="*/ 4917185 h 5143499"/>
              <a:gd name="connsiteX83" fmla="*/ 3329482 w 3717682"/>
              <a:gd name="connsiteY83" fmla="*/ 4921315 h 5143499"/>
              <a:gd name="connsiteX84" fmla="*/ 3302410 w 3717682"/>
              <a:gd name="connsiteY84" fmla="*/ 4921315 h 5143499"/>
              <a:gd name="connsiteX85" fmla="*/ 3297010 w 3717682"/>
              <a:gd name="connsiteY85" fmla="*/ 4925294 h 5143499"/>
              <a:gd name="connsiteX86" fmla="*/ 3295941 w 3717682"/>
              <a:gd name="connsiteY86" fmla="*/ 4930787 h 5143499"/>
              <a:gd name="connsiteX87" fmla="*/ 3330068 w 3717682"/>
              <a:gd name="connsiteY87" fmla="*/ 4930787 h 5143499"/>
              <a:gd name="connsiteX88" fmla="*/ 3359017 w 3717682"/>
              <a:gd name="connsiteY88" fmla="*/ 4920373 h 5143499"/>
              <a:gd name="connsiteX89" fmla="*/ 3356513 w 3717682"/>
              <a:gd name="connsiteY89" fmla="*/ 4906283 h 5143499"/>
              <a:gd name="connsiteX90" fmla="*/ 3346818 w 3717682"/>
              <a:gd name="connsiteY90" fmla="*/ 4899335 h 5143499"/>
              <a:gd name="connsiteX91" fmla="*/ 3323472 w 3717682"/>
              <a:gd name="connsiteY91" fmla="*/ 4881854 h 5143499"/>
              <a:gd name="connsiteX92" fmla="*/ 3333574 w 3717682"/>
              <a:gd name="connsiteY92" fmla="*/ 4878767 h 5143499"/>
              <a:gd name="connsiteX93" fmla="*/ 3356462 w 3717682"/>
              <a:gd name="connsiteY93" fmla="*/ 4878767 h 5143499"/>
              <a:gd name="connsiteX94" fmla="*/ 3361853 w 3717682"/>
              <a:gd name="connsiteY94" fmla="*/ 4874797 h 5143499"/>
              <a:gd name="connsiteX95" fmla="*/ 3362990 w 3717682"/>
              <a:gd name="connsiteY95" fmla="*/ 4869051 h 5143499"/>
              <a:gd name="connsiteX96" fmla="*/ 2952612 w 3717682"/>
              <a:gd name="connsiteY96" fmla="*/ 4869051 h 5143499"/>
              <a:gd name="connsiteX97" fmla="*/ 2923866 w 3717682"/>
              <a:gd name="connsiteY97" fmla="*/ 4880811 h 5143499"/>
              <a:gd name="connsiteX98" fmla="*/ 2942738 w 3717682"/>
              <a:gd name="connsiteY98" fmla="*/ 4902212 h 5143499"/>
              <a:gd name="connsiteX99" fmla="*/ 2960006 w 3717682"/>
              <a:gd name="connsiteY99" fmla="*/ 4917185 h 5143499"/>
              <a:gd name="connsiteX100" fmla="*/ 2948061 w 3717682"/>
              <a:gd name="connsiteY100" fmla="*/ 4921315 h 5143499"/>
              <a:gd name="connsiteX101" fmla="*/ 2920997 w 3717682"/>
              <a:gd name="connsiteY101" fmla="*/ 4921315 h 5143499"/>
              <a:gd name="connsiteX102" fmla="*/ 2915598 w 3717682"/>
              <a:gd name="connsiteY102" fmla="*/ 4925294 h 5143499"/>
              <a:gd name="connsiteX103" fmla="*/ 2914520 w 3717682"/>
              <a:gd name="connsiteY103" fmla="*/ 4930787 h 5143499"/>
              <a:gd name="connsiteX104" fmla="*/ 2948647 w 3717682"/>
              <a:gd name="connsiteY104" fmla="*/ 4930787 h 5143499"/>
              <a:gd name="connsiteX105" fmla="*/ 2977596 w 3717682"/>
              <a:gd name="connsiteY105" fmla="*/ 4920373 h 5143499"/>
              <a:gd name="connsiteX106" fmla="*/ 2975108 w 3717682"/>
              <a:gd name="connsiteY106" fmla="*/ 4906283 h 5143499"/>
              <a:gd name="connsiteX107" fmla="*/ 2965405 w 3717682"/>
              <a:gd name="connsiteY107" fmla="*/ 4899335 h 5143499"/>
              <a:gd name="connsiteX108" fmla="*/ 2942051 w 3717682"/>
              <a:gd name="connsiteY108" fmla="*/ 4881854 h 5143499"/>
              <a:gd name="connsiteX109" fmla="*/ 2952153 w 3717682"/>
              <a:gd name="connsiteY109" fmla="*/ 4878767 h 5143499"/>
              <a:gd name="connsiteX110" fmla="*/ 2975049 w 3717682"/>
              <a:gd name="connsiteY110" fmla="*/ 4878767 h 5143499"/>
              <a:gd name="connsiteX111" fmla="*/ 2980440 w 3717682"/>
              <a:gd name="connsiteY111" fmla="*/ 4874797 h 5143499"/>
              <a:gd name="connsiteX112" fmla="*/ 2981577 w 3717682"/>
              <a:gd name="connsiteY112" fmla="*/ 4869051 h 5143499"/>
              <a:gd name="connsiteX113" fmla="*/ 2802111 w 3717682"/>
              <a:gd name="connsiteY113" fmla="*/ 4869051 h 5143499"/>
              <a:gd name="connsiteX114" fmla="*/ 2773366 w 3717682"/>
              <a:gd name="connsiteY114" fmla="*/ 4880811 h 5143499"/>
              <a:gd name="connsiteX115" fmla="*/ 2792246 w 3717682"/>
              <a:gd name="connsiteY115" fmla="*/ 4902212 h 5143499"/>
              <a:gd name="connsiteX116" fmla="*/ 2809505 w 3717682"/>
              <a:gd name="connsiteY116" fmla="*/ 4917185 h 5143499"/>
              <a:gd name="connsiteX117" fmla="*/ 2797561 w 3717682"/>
              <a:gd name="connsiteY117" fmla="*/ 4921315 h 5143499"/>
              <a:gd name="connsiteX118" fmla="*/ 2770488 w 3717682"/>
              <a:gd name="connsiteY118" fmla="*/ 4921315 h 5143499"/>
              <a:gd name="connsiteX119" fmla="*/ 2765097 w 3717682"/>
              <a:gd name="connsiteY119" fmla="*/ 4925294 h 5143499"/>
              <a:gd name="connsiteX120" fmla="*/ 2764011 w 3717682"/>
              <a:gd name="connsiteY120" fmla="*/ 4930787 h 5143499"/>
              <a:gd name="connsiteX121" fmla="*/ 2798138 w 3717682"/>
              <a:gd name="connsiteY121" fmla="*/ 4930787 h 5143499"/>
              <a:gd name="connsiteX122" fmla="*/ 2827104 w 3717682"/>
              <a:gd name="connsiteY122" fmla="*/ 4920373 h 5143499"/>
              <a:gd name="connsiteX123" fmla="*/ 2824600 w 3717682"/>
              <a:gd name="connsiteY123" fmla="*/ 4906283 h 5143499"/>
              <a:gd name="connsiteX124" fmla="*/ 2814913 w 3717682"/>
              <a:gd name="connsiteY124" fmla="*/ 4899335 h 5143499"/>
              <a:gd name="connsiteX125" fmla="*/ 2791542 w 3717682"/>
              <a:gd name="connsiteY125" fmla="*/ 4881854 h 5143499"/>
              <a:gd name="connsiteX126" fmla="*/ 2801644 w 3717682"/>
              <a:gd name="connsiteY126" fmla="*/ 4878767 h 5143499"/>
              <a:gd name="connsiteX127" fmla="*/ 2824532 w 3717682"/>
              <a:gd name="connsiteY127" fmla="*/ 4878767 h 5143499"/>
              <a:gd name="connsiteX128" fmla="*/ 2829939 w 3717682"/>
              <a:gd name="connsiteY128" fmla="*/ 4874797 h 5143499"/>
              <a:gd name="connsiteX129" fmla="*/ 2831060 w 3717682"/>
              <a:gd name="connsiteY129" fmla="*/ 4869051 h 5143499"/>
              <a:gd name="connsiteX130" fmla="*/ 2554594 w 3717682"/>
              <a:gd name="connsiteY130" fmla="*/ 4818697 h 5143499"/>
              <a:gd name="connsiteX131" fmla="*/ 2506679 w 3717682"/>
              <a:gd name="connsiteY131" fmla="*/ 4832401 h 5143499"/>
              <a:gd name="connsiteX132" fmla="*/ 2536426 w 3717682"/>
              <a:gd name="connsiteY132" fmla="*/ 4837128 h 5143499"/>
              <a:gd name="connsiteX133" fmla="*/ 2592592 w 3717682"/>
              <a:gd name="connsiteY133" fmla="*/ 4852573 h 5143499"/>
              <a:gd name="connsiteX134" fmla="*/ 2515457 w 3717682"/>
              <a:gd name="connsiteY134" fmla="*/ 4932277 h 5143499"/>
              <a:gd name="connsiteX135" fmla="*/ 2537318 w 3717682"/>
              <a:gd name="connsiteY135" fmla="*/ 4875983 h 5143499"/>
              <a:gd name="connsiteX136" fmla="*/ 2542895 w 3717682"/>
              <a:gd name="connsiteY136" fmla="*/ 4853187 h 5143499"/>
              <a:gd name="connsiteX137" fmla="*/ 2524218 w 3717682"/>
              <a:gd name="connsiteY137" fmla="*/ 4872030 h 5143499"/>
              <a:gd name="connsiteX138" fmla="*/ 2487578 w 3717682"/>
              <a:gd name="connsiteY138" fmla="*/ 4935414 h 5143499"/>
              <a:gd name="connsiteX139" fmla="*/ 2477187 w 3717682"/>
              <a:gd name="connsiteY139" fmla="*/ 4965487 h 5143499"/>
              <a:gd name="connsiteX140" fmla="*/ 2518259 w 3717682"/>
              <a:gd name="connsiteY140" fmla="*/ 4955216 h 5143499"/>
              <a:gd name="connsiteX141" fmla="*/ 2622229 w 3717682"/>
              <a:gd name="connsiteY141" fmla="*/ 4857300 h 5143499"/>
              <a:gd name="connsiteX142" fmla="*/ 2613315 w 3717682"/>
              <a:gd name="connsiteY142" fmla="*/ 4831517 h 5143499"/>
              <a:gd name="connsiteX143" fmla="*/ 2554594 w 3717682"/>
              <a:gd name="connsiteY143" fmla="*/ 4818697 h 5143499"/>
              <a:gd name="connsiteX144" fmla="*/ 3137129 w 3717682"/>
              <a:gd name="connsiteY144" fmla="*/ 4793385 h 5143499"/>
              <a:gd name="connsiteX145" fmla="*/ 3151773 w 3717682"/>
              <a:gd name="connsiteY145" fmla="*/ 4809730 h 5143499"/>
              <a:gd name="connsiteX146" fmla="*/ 3151035 w 3717682"/>
              <a:gd name="connsiteY146" fmla="*/ 4813431 h 5143499"/>
              <a:gd name="connsiteX147" fmla="*/ 3146739 w 3717682"/>
              <a:gd name="connsiteY147" fmla="*/ 4818016 h 5143499"/>
              <a:gd name="connsiteX148" fmla="*/ 3113512 w 3717682"/>
              <a:gd name="connsiteY148" fmla="*/ 4818016 h 5143499"/>
              <a:gd name="connsiteX149" fmla="*/ 3115142 w 3717682"/>
              <a:gd name="connsiteY149" fmla="*/ 4809730 h 5143499"/>
              <a:gd name="connsiteX150" fmla="*/ 3137129 w 3717682"/>
              <a:gd name="connsiteY150" fmla="*/ 4793385 h 5143499"/>
              <a:gd name="connsiteX151" fmla="*/ 2908772 w 3717682"/>
              <a:gd name="connsiteY151" fmla="*/ 4793385 h 5143499"/>
              <a:gd name="connsiteX152" fmla="*/ 2923408 w 3717682"/>
              <a:gd name="connsiteY152" fmla="*/ 4809730 h 5143499"/>
              <a:gd name="connsiteX153" fmla="*/ 2922678 w 3717682"/>
              <a:gd name="connsiteY153" fmla="*/ 4813431 h 5143499"/>
              <a:gd name="connsiteX154" fmla="*/ 2918374 w 3717682"/>
              <a:gd name="connsiteY154" fmla="*/ 4818016 h 5143499"/>
              <a:gd name="connsiteX155" fmla="*/ 2885163 w 3717682"/>
              <a:gd name="connsiteY155" fmla="*/ 4818016 h 5143499"/>
              <a:gd name="connsiteX156" fmla="*/ 2886785 w 3717682"/>
              <a:gd name="connsiteY156" fmla="*/ 4809730 h 5143499"/>
              <a:gd name="connsiteX157" fmla="*/ 2908772 w 3717682"/>
              <a:gd name="connsiteY157" fmla="*/ 4793385 h 5143499"/>
              <a:gd name="connsiteX158" fmla="*/ 2671715 w 3717682"/>
              <a:gd name="connsiteY158" fmla="*/ 4783926 h 5143499"/>
              <a:gd name="connsiteX159" fmla="*/ 2638520 w 3717682"/>
              <a:gd name="connsiteY159" fmla="*/ 4801898 h 5143499"/>
              <a:gd name="connsiteX160" fmla="*/ 2664854 w 3717682"/>
              <a:gd name="connsiteY160" fmla="*/ 4864568 h 5143499"/>
              <a:gd name="connsiteX161" fmla="*/ 2687733 w 3717682"/>
              <a:gd name="connsiteY161" fmla="*/ 4909866 h 5143499"/>
              <a:gd name="connsiteX162" fmla="*/ 2639174 w 3717682"/>
              <a:gd name="connsiteY162" fmla="*/ 4918716 h 5143499"/>
              <a:gd name="connsiteX163" fmla="*/ 2602737 w 3717682"/>
              <a:gd name="connsiteY163" fmla="*/ 4921576 h 5143499"/>
              <a:gd name="connsiteX164" fmla="*/ 2609444 w 3717682"/>
              <a:gd name="connsiteY164" fmla="*/ 4931233 h 5143499"/>
              <a:gd name="connsiteX165" fmla="*/ 2663666 w 3717682"/>
              <a:gd name="connsiteY165" fmla="*/ 4936701 h 5143499"/>
              <a:gd name="connsiteX166" fmla="*/ 2718643 w 3717682"/>
              <a:gd name="connsiteY166" fmla="*/ 4911877 h 5143499"/>
              <a:gd name="connsiteX167" fmla="*/ 2694278 w 3717682"/>
              <a:gd name="connsiteY167" fmla="*/ 4859916 h 5143499"/>
              <a:gd name="connsiteX168" fmla="*/ 2665856 w 3717682"/>
              <a:gd name="connsiteY168" fmla="*/ 4812506 h 5143499"/>
              <a:gd name="connsiteX169" fmla="*/ 2718125 w 3717682"/>
              <a:gd name="connsiteY169" fmla="*/ 4800493 h 5143499"/>
              <a:gd name="connsiteX170" fmla="*/ 2735495 w 3717682"/>
              <a:gd name="connsiteY170" fmla="*/ 4794235 h 5143499"/>
              <a:gd name="connsiteX171" fmla="*/ 2711130 w 3717682"/>
              <a:gd name="connsiteY171" fmla="*/ 4785284 h 5143499"/>
              <a:gd name="connsiteX172" fmla="*/ 2671715 w 3717682"/>
              <a:gd name="connsiteY172" fmla="*/ 4783926 h 5143499"/>
              <a:gd name="connsiteX173" fmla="*/ 3324762 w 3717682"/>
              <a:gd name="connsiteY173" fmla="*/ 4783846 h 5143499"/>
              <a:gd name="connsiteX174" fmla="*/ 3319490 w 3717682"/>
              <a:gd name="connsiteY174" fmla="*/ 4787194 h 5143499"/>
              <a:gd name="connsiteX175" fmla="*/ 3318268 w 3717682"/>
              <a:gd name="connsiteY175" fmla="*/ 4793402 h 5143499"/>
              <a:gd name="connsiteX176" fmla="*/ 3342734 w 3717682"/>
              <a:gd name="connsiteY176" fmla="*/ 4793402 h 5143499"/>
              <a:gd name="connsiteX177" fmla="*/ 3332539 w 3717682"/>
              <a:gd name="connsiteY177" fmla="*/ 4845422 h 5143499"/>
              <a:gd name="connsiteX178" fmla="*/ 3343507 w 3717682"/>
              <a:gd name="connsiteY178" fmla="*/ 4845422 h 5143499"/>
              <a:gd name="connsiteX179" fmla="*/ 3349000 w 3717682"/>
              <a:gd name="connsiteY179" fmla="*/ 4841048 h 5143499"/>
              <a:gd name="connsiteX180" fmla="*/ 3358355 w 3717682"/>
              <a:gd name="connsiteY180" fmla="*/ 4793402 h 5143499"/>
              <a:gd name="connsiteX181" fmla="*/ 3378780 w 3717682"/>
              <a:gd name="connsiteY181" fmla="*/ 4793402 h 5143499"/>
              <a:gd name="connsiteX182" fmla="*/ 3383195 w 3717682"/>
              <a:gd name="connsiteY182" fmla="*/ 4789633 h 5143499"/>
              <a:gd name="connsiteX183" fmla="*/ 3384316 w 3717682"/>
              <a:gd name="connsiteY183" fmla="*/ 4783846 h 5143499"/>
              <a:gd name="connsiteX184" fmla="*/ 3274395 w 3717682"/>
              <a:gd name="connsiteY184" fmla="*/ 4783846 h 5143499"/>
              <a:gd name="connsiteX185" fmla="*/ 3262314 w 3717682"/>
              <a:gd name="connsiteY185" fmla="*/ 4845422 h 5143499"/>
              <a:gd name="connsiteX186" fmla="*/ 3314906 w 3717682"/>
              <a:gd name="connsiteY186" fmla="*/ 4845422 h 5143499"/>
              <a:gd name="connsiteX187" fmla="*/ 3316044 w 3717682"/>
              <a:gd name="connsiteY187" fmla="*/ 4839660 h 5143499"/>
              <a:gd name="connsiteX188" fmla="*/ 3313123 w 3717682"/>
              <a:gd name="connsiteY188" fmla="*/ 4835916 h 5143499"/>
              <a:gd name="connsiteX189" fmla="*/ 3279785 w 3717682"/>
              <a:gd name="connsiteY189" fmla="*/ 4835916 h 5143499"/>
              <a:gd name="connsiteX190" fmla="*/ 3289599 w 3717682"/>
              <a:gd name="connsiteY190" fmla="*/ 4785932 h 5143499"/>
              <a:gd name="connsiteX191" fmla="*/ 3287689 w 3717682"/>
              <a:gd name="connsiteY191" fmla="*/ 4783846 h 5143499"/>
              <a:gd name="connsiteX192" fmla="*/ 3190706 w 3717682"/>
              <a:gd name="connsiteY192" fmla="*/ 4783846 h 5143499"/>
              <a:gd name="connsiteX193" fmla="*/ 3187174 w 3717682"/>
              <a:gd name="connsiteY193" fmla="*/ 4786580 h 5143499"/>
              <a:gd name="connsiteX194" fmla="*/ 3181062 w 3717682"/>
              <a:gd name="connsiteY194" fmla="*/ 4817948 h 5143499"/>
              <a:gd name="connsiteX195" fmla="*/ 3209943 w 3717682"/>
              <a:gd name="connsiteY195" fmla="*/ 4846801 h 5143499"/>
              <a:gd name="connsiteX196" fmla="*/ 3209943 w 3717682"/>
              <a:gd name="connsiteY196" fmla="*/ 4846793 h 5143499"/>
              <a:gd name="connsiteX197" fmla="*/ 3249622 w 3717682"/>
              <a:gd name="connsiteY197" fmla="*/ 4817940 h 5143499"/>
              <a:gd name="connsiteX198" fmla="*/ 3255709 w 3717682"/>
              <a:gd name="connsiteY198" fmla="*/ 4786580 h 5143499"/>
              <a:gd name="connsiteX199" fmla="*/ 3253247 w 3717682"/>
              <a:gd name="connsiteY199" fmla="*/ 4783846 h 5143499"/>
              <a:gd name="connsiteX200" fmla="*/ 3240810 w 3717682"/>
              <a:gd name="connsiteY200" fmla="*/ 4783846 h 5143499"/>
              <a:gd name="connsiteX201" fmla="*/ 3237398 w 3717682"/>
              <a:gd name="connsiteY201" fmla="*/ 4801890 h 5143499"/>
              <a:gd name="connsiteX202" fmla="*/ 3235445 w 3717682"/>
              <a:gd name="connsiteY202" fmla="*/ 4811496 h 5143499"/>
              <a:gd name="connsiteX203" fmla="*/ 3233815 w 3717682"/>
              <a:gd name="connsiteY203" fmla="*/ 4819841 h 5143499"/>
              <a:gd name="connsiteX204" fmla="*/ 3211522 w 3717682"/>
              <a:gd name="connsiteY204" fmla="*/ 4836329 h 5143499"/>
              <a:gd name="connsiteX205" fmla="*/ 3196139 w 3717682"/>
              <a:gd name="connsiteY205" fmla="*/ 4819841 h 5143499"/>
              <a:gd name="connsiteX206" fmla="*/ 3196852 w 3717682"/>
              <a:gd name="connsiteY206" fmla="*/ 4816114 h 5143499"/>
              <a:gd name="connsiteX207" fmla="*/ 3199722 w 3717682"/>
              <a:gd name="connsiteY207" fmla="*/ 4801898 h 5143499"/>
              <a:gd name="connsiteX208" fmla="*/ 3203143 w 3717682"/>
              <a:gd name="connsiteY208" fmla="*/ 4783846 h 5143499"/>
              <a:gd name="connsiteX209" fmla="*/ 2786677 w 3717682"/>
              <a:gd name="connsiteY209" fmla="*/ 4783846 h 5143499"/>
              <a:gd name="connsiteX210" fmla="*/ 2786491 w 3717682"/>
              <a:gd name="connsiteY210" fmla="*/ 4784645 h 5143499"/>
              <a:gd name="connsiteX211" fmla="*/ 2793053 w 3717682"/>
              <a:gd name="connsiteY211" fmla="*/ 4793360 h 5143499"/>
              <a:gd name="connsiteX212" fmla="*/ 2825415 w 3717682"/>
              <a:gd name="connsiteY212" fmla="*/ 4793360 h 5143499"/>
              <a:gd name="connsiteX213" fmla="*/ 2840101 w 3717682"/>
              <a:gd name="connsiteY213" fmla="*/ 4814659 h 5143499"/>
              <a:gd name="connsiteX214" fmla="*/ 2820032 w 3717682"/>
              <a:gd name="connsiteY214" fmla="*/ 4835916 h 5143499"/>
              <a:gd name="connsiteX215" fmla="*/ 2797866 w 3717682"/>
              <a:gd name="connsiteY215" fmla="*/ 4835916 h 5143499"/>
              <a:gd name="connsiteX216" fmla="*/ 2804709 w 3717682"/>
              <a:gd name="connsiteY216" fmla="*/ 4800964 h 5143499"/>
              <a:gd name="connsiteX217" fmla="*/ 2791610 w 3717682"/>
              <a:gd name="connsiteY217" fmla="*/ 4800964 h 5143499"/>
              <a:gd name="connsiteX218" fmla="*/ 2788698 w 3717682"/>
              <a:gd name="connsiteY218" fmla="*/ 4803051 h 5143499"/>
              <a:gd name="connsiteX219" fmla="*/ 2780378 w 3717682"/>
              <a:gd name="connsiteY219" fmla="*/ 4845422 h 5143499"/>
              <a:gd name="connsiteX220" fmla="*/ 2817188 w 3717682"/>
              <a:gd name="connsiteY220" fmla="*/ 4845422 h 5143499"/>
              <a:gd name="connsiteX221" fmla="*/ 2856562 w 3717682"/>
              <a:gd name="connsiteY221" fmla="*/ 4814239 h 5143499"/>
              <a:gd name="connsiteX222" fmla="*/ 2831196 w 3717682"/>
              <a:gd name="connsiteY222" fmla="*/ 4783846 h 5143499"/>
              <a:gd name="connsiteX223" fmla="*/ 3055062 w 3717682"/>
              <a:gd name="connsiteY223" fmla="*/ 4783661 h 5143499"/>
              <a:gd name="connsiteX224" fmla="*/ 3026300 w 3717682"/>
              <a:gd name="connsiteY224" fmla="*/ 4795438 h 5143499"/>
              <a:gd name="connsiteX225" fmla="*/ 3045180 w 3717682"/>
              <a:gd name="connsiteY225" fmla="*/ 4816838 h 5143499"/>
              <a:gd name="connsiteX226" fmla="*/ 3062456 w 3717682"/>
              <a:gd name="connsiteY226" fmla="*/ 4831820 h 5143499"/>
              <a:gd name="connsiteX227" fmla="*/ 3050512 w 3717682"/>
              <a:gd name="connsiteY227" fmla="*/ 4835942 h 5143499"/>
              <a:gd name="connsiteX228" fmla="*/ 3023447 w 3717682"/>
              <a:gd name="connsiteY228" fmla="*/ 4835942 h 5143499"/>
              <a:gd name="connsiteX229" fmla="*/ 3018040 w 3717682"/>
              <a:gd name="connsiteY229" fmla="*/ 4839920 h 5143499"/>
              <a:gd name="connsiteX230" fmla="*/ 3016970 w 3717682"/>
              <a:gd name="connsiteY230" fmla="*/ 4845422 h 5143499"/>
              <a:gd name="connsiteX231" fmla="*/ 3051097 w 3717682"/>
              <a:gd name="connsiteY231" fmla="*/ 4845422 h 5143499"/>
              <a:gd name="connsiteX232" fmla="*/ 3080055 w 3717682"/>
              <a:gd name="connsiteY232" fmla="*/ 4834999 h 5143499"/>
              <a:gd name="connsiteX233" fmla="*/ 3080063 w 3717682"/>
              <a:gd name="connsiteY233" fmla="*/ 4834999 h 5143499"/>
              <a:gd name="connsiteX234" fmla="*/ 3077559 w 3717682"/>
              <a:gd name="connsiteY234" fmla="*/ 4820909 h 5143499"/>
              <a:gd name="connsiteX235" fmla="*/ 3067864 w 3717682"/>
              <a:gd name="connsiteY235" fmla="*/ 4813944 h 5143499"/>
              <a:gd name="connsiteX236" fmla="*/ 3044493 w 3717682"/>
              <a:gd name="connsiteY236" fmla="*/ 4796481 h 5143499"/>
              <a:gd name="connsiteX237" fmla="*/ 3054620 w 3717682"/>
              <a:gd name="connsiteY237" fmla="*/ 4793385 h 5143499"/>
              <a:gd name="connsiteX238" fmla="*/ 3077491 w 3717682"/>
              <a:gd name="connsiteY238" fmla="*/ 4793385 h 5143499"/>
              <a:gd name="connsiteX239" fmla="*/ 3082899 w 3717682"/>
              <a:gd name="connsiteY239" fmla="*/ 4789431 h 5143499"/>
              <a:gd name="connsiteX240" fmla="*/ 3084028 w 3717682"/>
              <a:gd name="connsiteY240" fmla="*/ 4783661 h 5143499"/>
              <a:gd name="connsiteX241" fmla="*/ 2982358 w 3717682"/>
              <a:gd name="connsiteY241" fmla="*/ 4783661 h 5143499"/>
              <a:gd name="connsiteX242" fmla="*/ 2953613 w 3717682"/>
              <a:gd name="connsiteY242" fmla="*/ 4795438 h 5143499"/>
              <a:gd name="connsiteX243" fmla="*/ 2972485 w 3717682"/>
              <a:gd name="connsiteY243" fmla="*/ 4816838 h 5143499"/>
              <a:gd name="connsiteX244" fmla="*/ 2989761 w 3717682"/>
              <a:gd name="connsiteY244" fmla="*/ 4831820 h 5143499"/>
              <a:gd name="connsiteX245" fmla="*/ 2977800 w 3717682"/>
              <a:gd name="connsiteY245" fmla="*/ 4835942 h 5143499"/>
              <a:gd name="connsiteX246" fmla="*/ 2950761 w 3717682"/>
              <a:gd name="connsiteY246" fmla="*/ 4835942 h 5143499"/>
              <a:gd name="connsiteX247" fmla="*/ 2945345 w 3717682"/>
              <a:gd name="connsiteY247" fmla="*/ 4839920 h 5143499"/>
              <a:gd name="connsiteX248" fmla="*/ 2944266 w 3717682"/>
              <a:gd name="connsiteY248" fmla="*/ 4845422 h 5143499"/>
              <a:gd name="connsiteX249" fmla="*/ 2978394 w 3717682"/>
              <a:gd name="connsiteY249" fmla="*/ 4845422 h 5143499"/>
              <a:gd name="connsiteX250" fmla="*/ 3007360 w 3717682"/>
              <a:gd name="connsiteY250" fmla="*/ 4834999 h 5143499"/>
              <a:gd name="connsiteX251" fmla="*/ 3004855 w 3717682"/>
              <a:gd name="connsiteY251" fmla="*/ 4820909 h 5143499"/>
              <a:gd name="connsiteX252" fmla="*/ 2995161 w 3717682"/>
              <a:gd name="connsiteY252" fmla="*/ 4813944 h 5143499"/>
              <a:gd name="connsiteX253" fmla="*/ 2971798 w 3717682"/>
              <a:gd name="connsiteY253" fmla="*/ 4796481 h 5143499"/>
              <a:gd name="connsiteX254" fmla="*/ 2981917 w 3717682"/>
              <a:gd name="connsiteY254" fmla="*/ 4793385 h 5143499"/>
              <a:gd name="connsiteX255" fmla="*/ 3004779 w 3717682"/>
              <a:gd name="connsiteY255" fmla="*/ 4793385 h 5143499"/>
              <a:gd name="connsiteX256" fmla="*/ 3010178 w 3717682"/>
              <a:gd name="connsiteY256" fmla="*/ 4789431 h 5143499"/>
              <a:gd name="connsiteX257" fmla="*/ 3011324 w 3717682"/>
              <a:gd name="connsiteY257" fmla="*/ 4783661 h 5143499"/>
              <a:gd name="connsiteX258" fmla="*/ 3138963 w 3717682"/>
              <a:gd name="connsiteY258" fmla="*/ 4783013 h 5143499"/>
              <a:gd name="connsiteX259" fmla="*/ 3100124 w 3717682"/>
              <a:gd name="connsiteY259" fmla="*/ 4811614 h 5143499"/>
              <a:gd name="connsiteX260" fmla="*/ 3094028 w 3717682"/>
              <a:gd name="connsiteY260" fmla="*/ 4842705 h 5143499"/>
              <a:gd name="connsiteX261" fmla="*/ 3096388 w 3717682"/>
              <a:gd name="connsiteY261" fmla="*/ 4845422 h 5143499"/>
              <a:gd name="connsiteX262" fmla="*/ 3108138 w 3717682"/>
              <a:gd name="connsiteY262" fmla="*/ 4845422 h 5143499"/>
              <a:gd name="connsiteX263" fmla="*/ 3111567 w 3717682"/>
              <a:gd name="connsiteY263" fmla="*/ 4827521 h 5143499"/>
              <a:gd name="connsiteX264" fmla="*/ 3148174 w 3717682"/>
              <a:gd name="connsiteY264" fmla="*/ 4827521 h 5143499"/>
              <a:gd name="connsiteX265" fmla="*/ 3144753 w 3717682"/>
              <a:gd name="connsiteY265" fmla="*/ 4845422 h 5143499"/>
              <a:gd name="connsiteX266" fmla="*/ 3156510 w 3717682"/>
              <a:gd name="connsiteY266" fmla="*/ 4845422 h 5143499"/>
              <a:gd name="connsiteX267" fmla="*/ 3159932 w 3717682"/>
              <a:gd name="connsiteY267" fmla="*/ 4842705 h 5143499"/>
              <a:gd name="connsiteX268" fmla="*/ 3166036 w 3717682"/>
              <a:gd name="connsiteY268" fmla="*/ 4811614 h 5143499"/>
              <a:gd name="connsiteX269" fmla="*/ 3138963 w 3717682"/>
              <a:gd name="connsiteY269" fmla="*/ 4783013 h 5143499"/>
              <a:gd name="connsiteX270" fmla="*/ 2910597 w 3717682"/>
              <a:gd name="connsiteY270" fmla="*/ 4783013 h 5143499"/>
              <a:gd name="connsiteX271" fmla="*/ 2871775 w 3717682"/>
              <a:gd name="connsiteY271" fmla="*/ 4811614 h 5143499"/>
              <a:gd name="connsiteX272" fmla="*/ 2865663 w 3717682"/>
              <a:gd name="connsiteY272" fmla="*/ 4842705 h 5143499"/>
              <a:gd name="connsiteX273" fmla="*/ 2868031 w 3717682"/>
              <a:gd name="connsiteY273" fmla="*/ 4845422 h 5143499"/>
              <a:gd name="connsiteX274" fmla="*/ 2879781 w 3717682"/>
              <a:gd name="connsiteY274" fmla="*/ 4845422 h 5143499"/>
              <a:gd name="connsiteX275" fmla="*/ 2883202 w 3717682"/>
              <a:gd name="connsiteY275" fmla="*/ 4827521 h 5143499"/>
              <a:gd name="connsiteX276" fmla="*/ 2919817 w 3717682"/>
              <a:gd name="connsiteY276" fmla="*/ 4827521 h 5143499"/>
              <a:gd name="connsiteX277" fmla="*/ 2916396 w 3717682"/>
              <a:gd name="connsiteY277" fmla="*/ 4845422 h 5143499"/>
              <a:gd name="connsiteX278" fmla="*/ 2928154 w 3717682"/>
              <a:gd name="connsiteY278" fmla="*/ 4845422 h 5143499"/>
              <a:gd name="connsiteX279" fmla="*/ 2931566 w 3717682"/>
              <a:gd name="connsiteY279" fmla="*/ 4842705 h 5143499"/>
              <a:gd name="connsiteX280" fmla="*/ 2937679 w 3717682"/>
              <a:gd name="connsiteY280" fmla="*/ 4811614 h 5143499"/>
              <a:gd name="connsiteX281" fmla="*/ 2910597 w 3717682"/>
              <a:gd name="connsiteY281" fmla="*/ 4783013 h 5143499"/>
              <a:gd name="connsiteX282" fmla="*/ 2604596 w 3717682"/>
              <a:gd name="connsiteY282" fmla="*/ 4694494 h 5143499"/>
              <a:gd name="connsiteX283" fmla="*/ 2604596 w 3717682"/>
              <a:gd name="connsiteY283" fmla="*/ 4694502 h 5143499"/>
              <a:gd name="connsiteX284" fmla="*/ 2561063 w 3717682"/>
              <a:gd name="connsiteY284" fmla="*/ 4706111 h 5143499"/>
              <a:gd name="connsiteX285" fmla="*/ 2584714 w 3717682"/>
              <a:gd name="connsiteY285" fmla="*/ 4710283 h 5143499"/>
              <a:gd name="connsiteX286" fmla="*/ 2633732 w 3717682"/>
              <a:gd name="connsiteY286" fmla="*/ 4720882 h 5143499"/>
              <a:gd name="connsiteX287" fmla="*/ 2585478 w 3717682"/>
              <a:gd name="connsiteY287" fmla="*/ 4787632 h 5143499"/>
              <a:gd name="connsiteX288" fmla="*/ 2569909 w 3717682"/>
              <a:gd name="connsiteY288" fmla="*/ 4802588 h 5143499"/>
              <a:gd name="connsiteX289" fmla="*/ 2571759 w 3717682"/>
              <a:gd name="connsiteY289" fmla="*/ 4806609 h 5143499"/>
              <a:gd name="connsiteX290" fmla="*/ 2588942 w 3717682"/>
              <a:gd name="connsiteY290" fmla="*/ 4800881 h 5143499"/>
              <a:gd name="connsiteX291" fmla="*/ 2661416 w 3717682"/>
              <a:gd name="connsiteY291" fmla="*/ 4714910 h 5143499"/>
              <a:gd name="connsiteX292" fmla="*/ 2604596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1175798 w 3717682"/>
              <a:gd name="connsiteY296" fmla="*/ 5143499 h 5143499"/>
              <a:gd name="connsiteX297" fmla="*/ 1096714 w 3717682"/>
              <a:gd name="connsiteY297" fmla="*/ 5071623 h 5143499"/>
              <a:gd name="connsiteX298" fmla="*/ 0 w 3717682"/>
              <a:gd name="connsiteY298" fmla="*/ 2423921 h 5143499"/>
              <a:gd name="connsiteX299" fmla="*/ 855043 w 3717682"/>
              <a:gd name="connsiteY299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</a:cxnLst>
            <a:rect l="l" t="t" r="r" b="b"/>
            <a:pathLst>
              <a:path w="3717682" h="5143499">
                <a:moveTo>
                  <a:pt x="3243187" y="4869228"/>
                </a:moveTo>
                <a:cubicBezTo>
                  <a:pt x="3240488" y="4869228"/>
                  <a:pt x="3238909" y="4870465"/>
                  <a:pt x="3238365" y="4873182"/>
                </a:cubicBezTo>
                <a:lnTo>
                  <a:pt x="3238374" y="4873182"/>
                </a:lnTo>
                <a:lnTo>
                  <a:pt x="3227066" y="4930787"/>
                </a:lnTo>
                <a:lnTo>
                  <a:pt x="3284505" y="4930787"/>
                </a:lnTo>
                <a:lnTo>
                  <a:pt x="3285694" y="4924630"/>
                </a:lnTo>
                <a:cubicBezTo>
                  <a:pt x="3286203" y="4922123"/>
                  <a:pt x="3285584" y="4921282"/>
                  <a:pt x="3282706" y="4921282"/>
                </a:cubicBezTo>
                <a:lnTo>
                  <a:pt x="3244546" y="4921282"/>
                </a:lnTo>
                <a:lnTo>
                  <a:pt x="3247789" y="4904760"/>
                </a:lnTo>
                <a:lnTo>
                  <a:pt x="3281509" y="4904760"/>
                </a:lnTo>
                <a:cubicBezTo>
                  <a:pt x="3282401" y="4904794"/>
                  <a:pt x="3283181" y="4904169"/>
                  <a:pt x="3283334" y="4903297"/>
                </a:cubicBezTo>
                <a:lnTo>
                  <a:pt x="3284624" y="4896744"/>
                </a:lnTo>
                <a:cubicBezTo>
                  <a:pt x="3284794" y="4895919"/>
                  <a:pt x="3284319" y="4895280"/>
                  <a:pt x="3283376" y="4895280"/>
                </a:cubicBezTo>
                <a:lnTo>
                  <a:pt x="3249639" y="4895280"/>
                </a:lnTo>
                <a:lnTo>
                  <a:pt x="3252865" y="4878792"/>
                </a:lnTo>
                <a:lnTo>
                  <a:pt x="3289684" y="4878792"/>
                </a:lnTo>
                <a:cubicBezTo>
                  <a:pt x="3291424" y="4878792"/>
                  <a:pt x="3293148" y="4878792"/>
                  <a:pt x="3293589" y="4876488"/>
                </a:cubicBezTo>
                <a:lnTo>
                  <a:pt x="3295015" y="4869228"/>
                </a:lnTo>
                <a:close/>
                <a:moveTo>
                  <a:pt x="3143539" y="4869228"/>
                </a:moveTo>
                <a:cubicBezTo>
                  <a:pt x="3141229" y="4869228"/>
                  <a:pt x="3139965" y="4870675"/>
                  <a:pt x="3139481" y="4873182"/>
                </a:cubicBezTo>
                <a:lnTo>
                  <a:pt x="3128173" y="4930787"/>
                </a:lnTo>
                <a:lnTo>
                  <a:pt x="3140126" y="4930787"/>
                </a:lnTo>
                <a:cubicBezTo>
                  <a:pt x="3142630" y="4930787"/>
                  <a:pt x="3144031" y="4929542"/>
                  <a:pt x="3144481" y="4927246"/>
                </a:cubicBezTo>
                <a:lnTo>
                  <a:pt x="3152945" y="4884134"/>
                </a:lnTo>
                <a:lnTo>
                  <a:pt x="3166681" y="4903549"/>
                </a:lnTo>
                <a:cubicBezTo>
                  <a:pt x="3167335" y="4904730"/>
                  <a:pt x="3168598" y="4905454"/>
                  <a:pt x="3169958" y="4905425"/>
                </a:cubicBezTo>
                <a:lnTo>
                  <a:pt x="3176138" y="4905425"/>
                </a:lnTo>
                <a:cubicBezTo>
                  <a:pt x="3177678" y="4905357"/>
                  <a:pt x="3179127" y="4904681"/>
                  <a:pt x="3180162" y="4903549"/>
                </a:cubicBezTo>
                <a:lnTo>
                  <a:pt x="3201504" y="4884134"/>
                </a:lnTo>
                <a:lnTo>
                  <a:pt x="3193040" y="4927246"/>
                </a:lnTo>
                <a:cubicBezTo>
                  <a:pt x="3192591" y="4929542"/>
                  <a:pt x="3193499" y="4930787"/>
                  <a:pt x="3196012" y="4930787"/>
                </a:cubicBezTo>
                <a:lnTo>
                  <a:pt x="3207956" y="4930787"/>
                </a:lnTo>
                <a:lnTo>
                  <a:pt x="3219273" y="4873190"/>
                </a:lnTo>
                <a:cubicBezTo>
                  <a:pt x="3219748" y="4870675"/>
                  <a:pt x="3219086" y="4869228"/>
                  <a:pt x="3216768" y="4869228"/>
                </a:cubicBezTo>
                <a:lnTo>
                  <a:pt x="3202693" y="4869228"/>
                </a:lnTo>
                <a:lnTo>
                  <a:pt x="3175442" y="4893227"/>
                </a:lnTo>
                <a:lnTo>
                  <a:pt x="3157614" y="4869228"/>
                </a:lnTo>
                <a:close/>
                <a:moveTo>
                  <a:pt x="3072703" y="4869228"/>
                </a:moveTo>
                <a:cubicBezTo>
                  <a:pt x="3070003" y="4869228"/>
                  <a:pt x="3068407" y="4870465"/>
                  <a:pt x="3067872" y="4873182"/>
                </a:cubicBezTo>
                <a:lnTo>
                  <a:pt x="3056581" y="4930787"/>
                </a:lnTo>
                <a:lnTo>
                  <a:pt x="3113995" y="4930787"/>
                </a:lnTo>
                <a:lnTo>
                  <a:pt x="3115209" y="4924630"/>
                </a:lnTo>
                <a:cubicBezTo>
                  <a:pt x="3115710" y="4922123"/>
                  <a:pt x="3115091" y="4921282"/>
                  <a:pt x="3112196" y="4921282"/>
                </a:cubicBezTo>
                <a:lnTo>
                  <a:pt x="3074053" y="4921282"/>
                </a:lnTo>
                <a:lnTo>
                  <a:pt x="3077287" y="4904760"/>
                </a:lnTo>
                <a:lnTo>
                  <a:pt x="3111007" y="4904760"/>
                </a:lnTo>
                <a:cubicBezTo>
                  <a:pt x="3111899" y="4904787"/>
                  <a:pt x="3112678" y="4904166"/>
                  <a:pt x="3112841" y="4903297"/>
                </a:cubicBezTo>
                <a:lnTo>
                  <a:pt x="3114131" y="4896744"/>
                </a:lnTo>
                <a:cubicBezTo>
                  <a:pt x="3114284" y="4895919"/>
                  <a:pt x="3113834" y="4895280"/>
                  <a:pt x="3112875" y="4895280"/>
                </a:cubicBezTo>
                <a:lnTo>
                  <a:pt x="3079146" y="4895280"/>
                </a:lnTo>
                <a:lnTo>
                  <a:pt x="3082389" y="4878792"/>
                </a:lnTo>
                <a:lnTo>
                  <a:pt x="3119199" y="4878792"/>
                </a:lnTo>
                <a:cubicBezTo>
                  <a:pt x="3120931" y="4878792"/>
                  <a:pt x="3122655" y="4878792"/>
                  <a:pt x="3123122" y="4876488"/>
                </a:cubicBezTo>
                <a:lnTo>
                  <a:pt x="3124531" y="4869228"/>
                </a:lnTo>
                <a:close/>
                <a:moveTo>
                  <a:pt x="2999626" y="4869228"/>
                </a:moveTo>
                <a:cubicBezTo>
                  <a:pt x="2996544" y="4869228"/>
                  <a:pt x="2994787" y="4870263"/>
                  <a:pt x="2994346" y="4872559"/>
                </a:cubicBezTo>
                <a:lnTo>
                  <a:pt x="2993115" y="4878767"/>
                </a:lnTo>
                <a:lnTo>
                  <a:pt x="3017581" y="4878767"/>
                </a:lnTo>
                <a:lnTo>
                  <a:pt x="3007394" y="4930787"/>
                </a:lnTo>
                <a:lnTo>
                  <a:pt x="3018362" y="4930787"/>
                </a:lnTo>
                <a:cubicBezTo>
                  <a:pt x="3021444" y="4930787"/>
                  <a:pt x="3023227" y="4929542"/>
                  <a:pt x="3023863" y="4926413"/>
                </a:cubicBezTo>
                <a:lnTo>
                  <a:pt x="3033202" y="4878767"/>
                </a:lnTo>
                <a:lnTo>
                  <a:pt x="3053627" y="4878767"/>
                </a:lnTo>
                <a:cubicBezTo>
                  <a:pt x="3056514" y="4878767"/>
                  <a:pt x="3057532" y="4877514"/>
                  <a:pt x="3058025" y="4874999"/>
                </a:cubicBezTo>
                <a:lnTo>
                  <a:pt x="3058025" y="4875007"/>
                </a:lnTo>
                <a:lnTo>
                  <a:pt x="3059162" y="4869228"/>
                </a:lnTo>
                <a:close/>
                <a:moveTo>
                  <a:pt x="2848319" y="4869228"/>
                </a:moveTo>
                <a:cubicBezTo>
                  <a:pt x="2846774" y="4869228"/>
                  <a:pt x="2845611" y="4870254"/>
                  <a:pt x="2845407" y="4871306"/>
                </a:cubicBezTo>
                <a:lnTo>
                  <a:pt x="2842096" y="4888214"/>
                </a:lnTo>
                <a:cubicBezTo>
                  <a:pt x="2835789" y="4920365"/>
                  <a:pt x="2866512" y="4915974"/>
                  <a:pt x="2886403" y="4909925"/>
                </a:cubicBezTo>
                <a:lnTo>
                  <a:pt x="2882302" y="4930787"/>
                </a:lnTo>
                <a:lnTo>
                  <a:pt x="2893279" y="4930787"/>
                </a:lnTo>
                <a:cubicBezTo>
                  <a:pt x="2896369" y="4930787"/>
                  <a:pt x="2898152" y="4929542"/>
                  <a:pt x="2898780" y="4926413"/>
                </a:cubicBezTo>
                <a:lnTo>
                  <a:pt x="2909986" y="4869228"/>
                </a:lnTo>
                <a:lnTo>
                  <a:pt x="2896692" y="4869228"/>
                </a:lnTo>
                <a:cubicBezTo>
                  <a:pt x="2895350" y="4869228"/>
                  <a:pt x="2894179" y="4870254"/>
                  <a:pt x="2893984" y="4871306"/>
                </a:cubicBezTo>
                <a:lnTo>
                  <a:pt x="2888465" y="4899335"/>
                </a:lnTo>
                <a:cubicBezTo>
                  <a:pt x="2878847" y="4902262"/>
                  <a:pt x="2853897" y="4907629"/>
                  <a:pt x="2857785" y="4887802"/>
                </a:cubicBezTo>
                <a:lnTo>
                  <a:pt x="2861435" y="4869228"/>
                </a:lnTo>
                <a:close/>
                <a:moveTo>
                  <a:pt x="3334041" y="4869051"/>
                </a:moveTo>
                <a:cubicBezTo>
                  <a:pt x="3317631" y="4869051"/>
                  <a:pt x="3307783" y="4869152"/>
                  <a:pt x="3305279" y="4880811"/>
                </a:cubicBezTo>
                <a:cubicBezTo>
                  <a:pt x="3303428" y="4889476"/>
                  <a:pt x="3310271" y="4893665"/>
                  <a:pt x="3324143" y="4902212"/>
                </a:cubicBezTo>
                <a:cubicBezTo>
                  <a:pt x="3339356" y="4911549"/>
                  <a:pt x="3342828" y="4912264"/>
                  <a:pt x="3341410" y="4917185"/>
                </a:cubicBezTo>
                <a:cubicBezTo>
                  <a:pt x="3340306" y="4921155"/>
                  <a:pt x="3336316" y="4921315"/>
                  <a:pt x="3329482" y="4921315"/>
                </a:cubicBezTo>
                <a:lnTo>
                  <a:pt x="3302410" y="4921315"/>
                </a:lnTo>
                <a:cubicBezTo>
                  <a:pt x="3299336" y="4921315"/>
                  <a:pt x="3297545" y="4922577"/>
                  <a:pt x="3297010" y="4925294"/>
                </a:cubicBezTo>
                <a:lnTo>
                  <a:pt x="3295941" y="4930787"/>
                </a:lnTo>
                <a:lnTo>
                  <a:pt x="3330068" y="4930787"/>
                </a:lnTo>
                <a:cubicBezTo>
                  <a:pt x="3345680" y="4930787"/>
                  <a:pt x="3355460" y="4929828"/>
                  <a:pt x="3359017" y="4920373"/>
                </a:cubicBezTo>
                <a:cubicBezTo>
                  <a:pt x="3360757" y="4915763"/>
                  <a:pt x="3360732" y="4910994"/>
                  <a:pt x="3356513" y="4906283"/>
                </a:cubicBezTo>
                <a:cubicBezTo>
                  <a:pt x="3354373" y="4903886"/>
                  <a:pt x="3351198" y="4901774"/>
                  <a:pt x="3346818" y="4899335"/>
                </a:cubicBezTo>
                <a:cubicBezTo>
                  <a:pt x="3327326" y="4888407"/>
                  <a:pt x="3322224" y="4887146"/>
                  <a:pt x="3323472" y="4881854"/>
                </a:cubicBezTo>
                <a:cubicBezTo>
                  <a:pt x="3324151" y="4878877"/>
                  <a:pt x="3326239" y="4878767"/>
                  <a:pt x="3333574" y="4878767"/>
                </a:cubicBezTo>
                <a:lnTo>
                  <a:pt x="3356462" y="4878767"/>
                </a:lnTo>
                <a:cubicBezTo>
                  <a:pt x="3359535" y="4878767"/>
                  <a:pt x="3361318" y="4877514"/>
                  <a:pt x="3361853" y="4874797"/>
                </a:cubicBezTo>
                <a:lnTo>
                  <a:pt x="3362990" y="4869051"/>
                </a:lnTo>
                <a:close/>
                <a:moveTo>
                  <a:pt x="2952612" y="4869051"/>
                </a:moveTo>
                <a:cubicBezTo>
                  <a:pt x="2936210" y="4869051"/>
                  <a:pt x="2926371" y="4869152"/>
                  <a:pt x="2923866" y="4880811"/>
                </a:cubicBezTo>
                <a:cubicBezTo>
                  <a:pt x="2922016" y="4889476"/>
                  <a:pt x="2928850" y="4893665"/>
                  <a:pt x="2942738" y="4902212"/>
                </a:cubicBezTo>
                <a:cubicBezTo>
                  <a:pt x="2957943" y="4911549"/>
                  <a:pt x="2961415" y="4912264"/>
                  <a:pt x="2960006" y="4917185"/>
                </a:cubicBezTo>
                <a:cubicBezTo>
                  <a:pt x="2958877" y="4921155"/>
                  <a:pt x="2954895" y="4921315"/>
                  <a:pt x="2948061" y="4921315"/>
                </a:cubicBezTo>
                <a:lnTo>
                  <a:pt x="2920997" y="4921315"/>
                </a:lnTo>
                <a:cubicBezTo>
                  <a:pt x="2917924" y="4921315"/>
                  <a:pt x="2916133" y="4922577"/>
                  <a:pt x="2915598" y="4925294"/>
                </a:cubicBezTo>
                <a:lnTo>
                  <a:pt x="2914520" y="4930787"/>
                </a:lnTo>
                <a:lnTo>
                  <a:pt x="2948647" y="4930787"/>
                </a:lnTo>
                <a:cubicBezTo>
                  <a:pt x="2964268" y="4930787"/>
                  <a:pt x="2974047" y="4929828"/>
                  <a:pt x="2977596" y="4920373"/>
                </a:cubicBezTo>
                <a:cubicBezTo>
                  <a:pt x="2979345" y="4915763"/>
                  <a:pt x="2979328" y="4910994"/>
                  <a:pt x="2975108" y="4906283"/>
                </a:cubicBezTo>
                <a:cubicBezTo>
                  <a:pt x="2972952" y="4903886"/>
                  <a:pt x="2969794" y="4901774"/>
                  <a:pt x="2965405" y="4899335"/>
                </a:cubicBezTo>
                <a:cubicBezTo>
                  <a:pt x="2945905" y="4888407"/>
                  <a:pt x="2940820" y="4887146"/>
                  <a:pt x="2942051" y="4881854"/>
                </a:cubicBezTo>
                <a:cubicBezTo>
                  <a:pt x="2942730" y="4878877"/>
                  <a:pt x="2944810" y="4878767"/>
                  <a:pt x="2952153" y="4878767"/>
                </a:cubicBezTo>
                <a:lnTo>
                  <a:pt x="2975049" y="4878767"/>
                </a:lnTo>
                <a:cubicBezTo>
                  <a:pt x="2978114" y="4878767"/>
                  <a:pt x="2979914" y="4877514"/>
                  <a:pt x="2980440" y="4874797"/>
                </a:cubicBezTo>
                <a:lnTo>
                  <a:pt x="2981577" y="4869051"/>
                </a:lnTo>
                <a:close/>
                <a:moveTo>
                  <a:pt x="2802111" y="4869051"/>
                </a:moveTo>
                <a:cubicBezTo>
                  <a:pt x="2785710" y="4869051"/>
                  <a:pt x="2775862" y="4869152"/>
                  <a:pt x="2773366" y="4880811"/>
                </a:cubicBezTo>
                <a:cubicBezTo>
                  <a:pt x="2771498" y="4889476"/>
                  <a:pt x="2778349" y="4893665"/>
                  <a:pt x="2792246" y="4902212"/>
                </a:cubicBezTo>
                <a:cubicBezTo>
                  <a:pt x="2807434" y="4911549"/>
                  <a:pt x="2810906" y="4912264"/>
                  <a:pt x="2809505" y="4917185"/>
                </a:cubicBezTo>
                <a:cubicBezTo>
                  <a:pt x="2808385" y="4921155"/>
                  <a:pt x="2804403" y="4921315"/>
                  <a:pt x="2797561" y="4921315"/>
                </a:cubicBezTo>
                <a:lnTo>
                  <a:pt x="2770488" y="4921315"/>
                </a:lnTo>
                <a:cubicBezTo>
                  <a:pt x="2767415" y="4921315"/>
                  <a:pt x="2765632" y="4922577"/>
                  <a:pt x="2765097" y="4925294"/>
                </a:cubicBezTo>
                <a:lnTo>
                  <a:pt x="2764011" y="4930787"/>
                </a:lnTo>
                <a:lnTo>
                  <a:pt x="2798138" y="4930787"/>
                </a:lnTo>
                <a:cubicBezTo>
                  <a:pt x="2813759" y="4930787"/>
                  <a:pt x="2823547" y="4929828"/>
                  <a:pt x="2827104" y="4920373"/>
                </a:cubicBezTo>
                <a:cubicBezTo>
                  <a:pt x="2828827" y="4915763"/>
                  <a:pt x="2828810" y="4910994"/>
                  <a:pt x="2824600" y="4906283"/>
                </a:cubicBezTo>
                <a:cubicBezTo>
                  <a:pt x="2822452" y="4903886"/>
                  <a:pt x="2819277" y="4901774"/>
                  <a:pt x="2814913" y="4899335"/>
                </a:cubicBezTo>
                <a:cubicBezTo>
                  <a:pt x="2795404" y="4888407"/>
                  <a:pt x="2790311" y="4887146"/>
                  <a:pt x="2791542" y="4881854"/>
                </a:cubicBezTo>
                <a:cubicBezTo>
                  <a:pt x="2792238" y="4878877"/>
                  <a:pt x="2794318" y="4878767"/>
                  <a:pt x="2801644" y="4878767"/>
                </a:cubicBezTo>
                <a:lnTo>
                  <a:pt x="2824532" y="4878767"/>
                </a:lnTo>
                <a:cubicBezTo>
                  <a:pt x="2827613" y="4878767"/>
                  <a:pt x="2829405" y="4877514"/>
                  <a:pt x="2829939" y="4874797"/>
                </a:cubicBezTo>
                <a:lnTo>
                  <a:pt x="2831060" y="4869051"/>
                </a:lnTo>
                <a:close/>
                <a:moveTo>
                  <a:pt x="2554594" y="4818697"/>
                </a:moveTo>
                <a:cubicBezTo>
                  <a:pt x="2536545" y="4819757"/>
                  <a:pt x="2505499" y="4826092"/>
                  <a:pt x="2506679" y="4832401"/>
                </a:cubicBezTo>
                <a:cubicBezTo>
                  <a:pt x="2507766" y="4839231"/>
                  <a:pt x="2527427" y="4837128"/>
                  <a:pt x="2536426" y="4837128"/>
                </a:cubicBezTo>
                <a:cubicBezTo>
                  <a:pt x="2556215" y="4837128"/>
                  <a:pt x="2587643" y="4838466"/>
                  <a:pt x="2592592" y="4852573"/>
                </a:cubicBezTo>
                <a:cubicBezTo>
                  <a:pt x="2603263" y="4882957"/>
                  <a:pt x="2530883" y="4937517"/>
                  <a:pt x="2515457" y="4932277"/>
                </a:cubicBezTo>
                <a:cubicBezTo>
                  <a:pt x="2508479" y="4929904"/>
                  <a:pt x="2529635" y="4890250"/>
                  <a:pt x="2537318" y="4875983"/>
                </a:cubicBezTo>
                <a:cubicBezTo>
                  <a:pt x="2541885" y="4867470"/>
                  <a:pt x="2548838" y="4854095"/>
                  <a:pt x="2542895" y="4853187"/>
                </a:cubicBezTo>
                <a:cubicBezTo>
                  <a:pt x="2536273" y="4852186"/>
                  <a:pt x="2528956" y="4864770"/>
                  <a:pt x="2524218" y="4872030"/>
                </a:cubicBezTo>
                <a:cubicBezTo>
                  <a:pt x="2511349" y="4891756"/>
                  <a:pt x="2498147" y="4913291"/>
                  <a:pt x="2487578" y="4935414"/>
                </a:cubicBezTo>
                <a:cubicBezTo>
                  <a:pt x="2484310" y="4942245"/>
                  <a:pt x="2473452" y="4962829"/>
                  <a:pt x="2477187" y="4965487"/>
                </a:cubicBezTo>
                <a:cubicBezTo>
                  <a:pt x="2480668" y="4967960"/>
                  <a:pt x="2497205" y="4964436"/>
                  <a:pt x="2518259" y="4955216"/>
                </a:cubicBezTo>
                <a:cubicBezTo>
                  <a:pt x="2584451" y="4926220"/>
                  <a:pt x="2614249" y="4888484"/>
                  <a:pt x="2622229" y="4857300"/>
                </a:cubicBezTo>
                <a:cubicBezTo>
                  <a:pt x="2624773" y="4847711"/>
                  <a:pt x="2621259" y="4837546"/>
                  <a:pt x="2613315" y="4831517"/>
                </a:cubicBezTo>
                <a:cubicBezTo>
                  <a:pt x="2599486" y="4821027"/>
                  <a:pt x="2574866" y="4817520"/>
                  <a:pt x="2554594" y="4818697"/>
                </a:cubicBezTo>
                <a:close/>
                <a:moveTo>
                  <a:pt x="3137129" y="4793385"/>
                </a:moveTo>
                <a:cubicBezTo>
                  <a:pt x="3150449" y="4793385"/>
                  <a:pt x="3153930" y="4798340"/>
                  <a:pt x="3151773" y="4809730"/>
                </a:cubicBezTo>
                <a:cubicBezTo>
                  <a:pt x="3151773" y="4809730"/>
                  <a:pt x="3151230" y="4812573"/>
                  <a:pt x="3151035" y="4813431"/>
                </a:cubicBezTo>
                <a:cubicBezTo>
                  <a:pt x="3150772" y="4814710"/>
                  <a:pt x="3150186" y="4818016"/>
                  <a:pt x="3146739" y="4818016"/>
                </a:cubicBezTo>
                <a:lnTo>
                  <a:pt x="3113512" y="4818016"/>
                </a:lnTo>
                <a:lnTo>
                  <a:pt x="3115142" y="4809730"/>
                </a:lnTo>
                <a:cubicBezTo>
                  <a:pt x="3117485" y="4797734"/>
                  <a:pt x="3124531" y="4793385"/>
                  <a:pt x="3137129" y="4793385"/>
                </a:cubicBezTo>
                <a:close/>
                <a:moveTo>
                  <a:pt x="2908772" y="4793385"/>
                </a:moveTo>
                <a:cubicBezTo>
                  <a:pt x="2922084" y="4793385"/>
                  <a:pt x="2925581" y="4798340"/>
                  <a:pt x="2923408" y="4809730"/>
                </a:cubicBezTo>
                <a:cubicBezTo>
                  <a:pt x="2923408" y="4809730"/>
                  <a:pt x="2922865" y="4812573"/>
                  <a:pt x="2922678" y="4813431"/>
                </a:cubicBezTo>
                <a:cubicBezTo>
                  <a:pt x="2922423" y="4814710"/>
                  <a:pt x="2921829" y="4818016"/>
                  <a:pt x="2918374" y="4818016"/>
                </a:cubicBezTo>
                <a:lnTo>
                  <a:pt x="2885163" y="4818016"/>
                </a:lnTo>
                <a:lnTo>
                  <a:pt x="2886785" y="4809730"/>
                </a:lnTo>
                <a:cubicBezTo>
                  <a:pt x="2889111" y="4797734"/>
                  <a:pt x="2896174" y="4793385"/>
                  <a:pt x="2908772" y="4793385"/>
                </a:cubicBezTo>
                <a:close/>
                <a:moveTo>
                  <a:pt x="2671715" y="4783926"/>
                </a:moveTo>
                <a:cubicBezTo>
                  <a:pt x="2657863" y="4785815"/>
                  <a:pt x="2645049" y="4790925"/>
                  <a:pt x="2638520" y="4801898"/>
                </a:cubicBezTo>
                <a:cubicBezTo>
                  <a:pt x="2628435" y="4818857"/>
                  <a:pt x="2647502" y="4842074"/>
                  <a:pt x="2664854" y="4864568"/>
                </a:cubicBezTo>
                <a:cubicBezTo>
                  <a:pt x="2678768" y="4882595"/>
                  <a:pt x="2693922" y="4899814"/>
                  <a:pt x="2687733" y="4909866"/>
                </a:cubicBezTo>
                <a:cubicBezTo>
                  <a:pt x="2682690" y="4918085"/>
                  <a:pt x="2650320" y="4918068"/>
                  <a:pt x="2639174" y="4918716"/>
                </a:cubicBezTo>
                <a:cubicBezTo>
                  <a:pt x="2625633" y="4919515"/>
                  <a:pt x="2606150" y="4919557"/>
                  <a:pt x="2602737" y="4921576"/>
                </a:cubicBezTo>
                <a:cubicBezTo>
                  <a:pt x="2599681" y="4923385"/>
                  <a:pt x="2597983" y="4928995"/>
                  <a:pt x="2609444" y="4931233"/>
                </a:cubicBezTo>
                <a:cubicBezTo>
                  <a:pt x="2618638" y="4933050"/>
                  <a:pt x="2640540" y="4936718"/>
                  <a:pt x="2663666" y="4936701"/>
                </a:cubicBezTo>
                <a:cubicBezTo>
                  <a:pt x="2687801" y="4936692"/>
                  <a:pt x="2713150" y="4932360"/>
                  <a:pt x="2718643" y="4911877"/>
                </a:cubicBezTo>
                <a:cubicBezTo>
                  <a:pt x="2723058" y="4895423"/>
                  <a:pt x="2707751" y="4877791"/>
                  <a:pt x="2694278" y="4859916"/>
                </a:cubicBezTo>
                <a:cubicBezTo>
                  <a:pt x="2679524" y="4840333"/>
                  <a:pt x="2664599" y="4826377"/>
                  <a:pt x="2665856" y="4812506"/>
                </a:cubicBezTo>
                <a:cubicBezTo>
                  <a:pt x="2666824" y="4801730"/>
                  <a:pt x="2686120" y="4801107"/>
                  <a:pt x="2718125" y="4800493"/>
                </a:cubicBezTo>
                <a:cubicBezTo>
                  <a:pt x="2724798" y="4800350"/>
                  <a:pt x="2738041" y="4800005"/>
                  <a:pt x="2735495" y="4794235"/>
                </a:cubicBezTo>
                <a:cubicBezTo>
                  <a:pt x="2733211" y="4789154"/>
                  <a:pt x="2723295" y="4787463"/>
                  <a:pt x="2711130" y="4785284"/>
                </a:cubicBezTo>
                <a:cubicBezTo>
                  <a:pt x="2700455" y="4783371"/>
                  <a:pt x="2685566" y="4782037"/>
                  <a:pt x="2671715" y="4783926"/>
                </a:cubicBezTo>
                <a:close/>
                <a:moveTo>
                  <a:pt x="3324762" y="4783846"/>
                </a:moveTo>
                <a:cubicBezTo>
                  <a:pt x="3321681" y="4783846"/>
                  <a:pt x="3319949" y="4784889"/>
                  <a:pt x="3319490" y="4787194"/>
                </a:cubicBezTo>
                <a:lnTo>
                  <a:pt x="3318268" y="4793402"/>
                </a:lnTo>
                <a:lnTo>
                  <a:pt x="3342734" y="4793402"/>
                </a:lnTo>
                <a:lnTo>
                  <a:pt x="3332539" y="4845422"/>
                </a:lnTo>
                <a:lnTo>
                  <a:pt x="3343507" y="4845422"/>
                </a:lnTo>
                <a:cubicBezTo>
                  <a:pt x="3346597" y="4845422"/>
                  <a:pt x="3348388" y="4844169"/>
                  <a:pt x="3349000" y="4841048"/>
                </a:cubicBezTo>
                <a:lnTo>
                  <a:pt x="3358355" y="4793402"/>
                </a:lnTo>
                <a:lnTo>
                  <a:pt x="3378780" y="4793402"/>
                </a:lnTo>
                <a:cubicBezTo>
                  <a:pt x="3381667" y="4793402"/>
                  <a:pt x="3382686" y="4792140"/>
                  <a:pt x="3383195" y="4789633"/>
                </a:cubicBezTo>
                <a:lnTo>
                  <a:pt x="3384316" y="4783846"/>
                </a:lnTo>
                <a:close/>
                <a:moveTo>
                  <a:pt x="3274395" y="4783846"/>
                </a:moveTo>
                <a:lnTo>
                  <a:pt x="3262314" y="4845422"/>
                </a:lnTo>
                <a:lnTo>
                  <a:pt x="3314906" y="4845422"/>
                </a:lnTo>
                <a:lnTo>
                  <a:pt x="3316044" y="4839660"/>
                </a:lnTo>
                <a:cubicBezTo>
                  <a:pt x="3316578" y="4836968"/>
                  <a:pt x="3315619" y="4835916"/>
                  <a:pt x="3313123" y="4835916"/>
                </a:cubicBezTo>
                <a:lnTo>
                  <a:pt x="3279785" y="4835916"/>
                </a:lnTo>
                <a:lnTo>
                  <a:pt x="3289599" y="4785932"/>
                </a:lnTo>
                <a:cubicBezTo>
                  <a:pt x="3289794" y="4784889"/>
                  <a:pt x="3289030" y="4783846"/>
                  <a:pt x="3287689" y="4783846"/>
                </a:cubicBezTo>
                <a:close/>
                <a:moveTo>
                  <a:pt x="3190706" y="4783846"/>
                </a:moveTo>
                <a:cubicBezTo>
                  <a:pt x="3189093" y="4783846"/>
                  <a:pt x="3187582" y="4784477"/>
                  <a:pt x="3187174" y="4786580"/>
                </a:cubicBezTo>
                <a:lnTo>
                  <a:pt x="3181062" y="4817948"/>
                </a:lnTo>
                <a:cubicBezTo>
                  <a:pt x="3176894" y="4840063"/>
                  <a:pt x="3187998" y="4846801"/>
                  <a:pt x="3209943" y="4846801"/>
                </a:cubicBezTo>
                <a:lnTo>
                  <a:pt x="3209943" y="4846793"/>
                </a:lnTo>
                <a:cubicBezTo>
                  <a:pt x="3235649" y="4846793"/>
                  <a:pt x="3245556" y="4838078"/>
                  <a:pt x="3249622" y="4817940"/>
                </a:cubicBezTo>
                <a:lnTo>
                  <a:pt x="3255709" y="4786580"/>
                </a:lnTo>
                <a:cubicBezTo>
                  <a:pt x="3256117" y="4784477"/>
                  <a:pt x="3254852" y="4783846"/>
                  <a:pt x="3253247" y="4783846"/>
                </a:cubicBezTo>
                <a:lnTo>
                  <a:pt x="3240810" y="4783846"/>
                </a:lnTo>
                <a:lnTo>
                  <a:pt x="3237398" y="4801890"/>
                </a:lnTo>
                <a:lnTo>
                  <a:pt x="3235445" y="4811496"/>
                </a:lnTo>
                <a:lnTo>
                  <a:pt x="3233815" y="4819841"/>
                </a:lnTo>
                <a:cubicBezTo>
                  <a:pt x="3231540" y="4831206"/>
                  <a:pt x="3224112" y="4836329"/>
                  <a:pt x="3211522" y="4836329"/>
                </a:cubicBezTo>
                <a:cubicBezTo>
                  <a:pt x="3197676" y="4836329"/>
                  <a:pt x="3193966" y="4831332"/>
                  <a:pt x="3196139" y="4819841"/>
                </a:cubicBezTo>
                <a:cubicBezTo>
                  <a:pt x="3196139" y="4819841"/>
                  <a:pt x="3196674" y="4816972"/>
                  <a:pt x="3196852" y="4816114"/>
                </a:cubicBezTo>
                <a:lnTo>
                  <a:pt x="3199722" y="4801898"/>
                </a:lnTo>
                <a:lnTo>
                  <a:pt x="3203143" y="4783846"/>
                </a:lnTo>
                <a:close/>
                <a:moveTo>
                  <a:pt x="2786677" y="4783846"/>
                </a:moveTo>
                <a:lnTo>
                  <a:pt x="2786491" y="4784645"/>
                </a:lnTo>
                <a:cubicBezTo>
                  <a:pt x="2785489" y="4788784"/>
                  <a:pt x="2786015" y="4793360"/>
                  <a:pt x="2793053" y="4793360"/>
                </a:cubicBezTo>
                <a:lnTo>
                  <a:pt x="2825415" y="4793360"/>
                </a:lnTo>
                <a:cubicBezTo>
                  <a:pt x="2840984" y="4793360"/>
                  <a:pt x="2843208" y="4801074"/>
                  <a:pt x="2840101" y="4814659"/>
                </a:cubicBezTo>
                <a:cubicBezTo>
                  <a:pt x="2837045" y="4828001"/>
                  <a:pt x="2831722" y="4834865"/>
                  <a:pt x="2820032" y="4835916"/>
                </a:cubicBezTo>
                <a:lnTo>
                  <a:pt x="2797866" y="4835916"/>
                </a:lnTo>
                <a:lnTo>
                  <a:pt x="2804709" y="4800964"/>
                </a:lnTo>
                <a:lnTo>
                  <a:pt x="2791610" y="4800964"/>
                </a:lnTo>
                <a:cubicBezTo>
                  <a:pt x="2790065" y="4800964"/>
                  <a:pt x="2788902" y="4802007"/>
                  <a:pt x="2788698" y="4803051"/>
                </a:cubicBezTo>
                <a:lnTo>
                  <a:pt x="2780378" y="4845422"/>
                </a:lnTo>
                <a:lnTo>
                  <a:pt x="2817188" y="4845422"/>
                </a:lnTo>
                <a:cubicBezTo>
                  <a:pt x="2837809" y="4845422"/>
                  <a:pt x="2852097" y="4837834"/>
                  <a:pt x="2856562" y="4814239"/>
                </a:cubicBezTo>
                <a:cubicBezTo>
                  <a:pt x="2859882" y="4796674"/>
                  <a:pt x="2852207" y="4783846"/>
                  <a:pt x="2831196" y="4783846"/>
                </a:cubicBezTo>
                <a:close/>
                <a:moveTo>
                  <a:pt x="3055062" y="4783661"/>
                </a:moveTo>
                <a:cubicBezTo>
                  <a:pt x="3038660" y="4783661"/>
                  <a:pt x="3028813" y="4783762"/>
                  <a:pt x="3026300" y="4795438"/>
                </a:cubicBezTo>
                <a:cubicBezTo>
                  <a:pt x="3024458" y="4804094"/>
                  <a:pt x="3031300" y="4808291"/>
                  <a:pt x="3045180" y="4816838"/>
                </a:cubicBezTo>
                <a:cubicBezTo>
                  <a:pt x="3060376" y="4826175"/>
                  <a:pt x="3063848" y="4826882"/>
                  <a:pt x="3062456" y="4831820"/>
                </a:cubicBezTo>
                <a:cubicBezTo>
                  <a:pt x="3061327" y="4835790"/>
                  <a:pt x="3057346" y="4835942"/>
                  <a:pt x="3050512" y="4835942"/>
                </a:cubicBezTo>
                <a:lnTo>
                  <a:pt x="3023447" y="4835942"/>
                </a:lnTo>
                <a:cubicBezTo>
                  <a:pt x="3020366" y="4835942"/>
                  <a:pt x="3018574" y="4837203"/>
                  <a:pt x="3018040" y="4839920"/>
                </a:cubicBezTo>
                <a:lnTo>
                  <a:pt x="3016970" y="4845422"/>
                </a:lnTo>
                <a:lnTo>
                  <a:pt x="3051097" y="4845422"/>
                </a:lnTo>
                <a:cubicBezTo>
                  <a:pt x="3066701" y="4845422"/>
                  <a:pt x="3076506" y="4844471"/>
                  <a:pt x="3080055" y="4834999"/>
                </a:cubicBezTo>
                <a:lnTo>
                  <a:pt x="3080063" y="4834999"/>
                </a:lnTo>
                <a:cubicBezTo>
                  <a:pt x="3081795" y="4830381"/>
                  <a:pt x="3081778" y="4825612"/>
                  <a:pt x="3077559" y="4820909"/>
                </a:cubicBezTo>
                <a:cubicBezTo>
                  <a:pt x="3075411" y="4818503"/>
                  <a:pt x="3072244" y="4816409"/>
                  <a:pt x="3067864" y="4813944"/>
                </a:cubicBezTo>
                <a:cubicBezTo>
                  <a:pt x="3048364" y="4803017"/>
                  <a:pt x="3043270" y="4801772"/>
                  <a:pt x="3044493" y="4796481"/>
                </a:cubicBezTo>
                <a:cubicBezTo>
                  <a:pt x="3045189" y="4793511"/>
                  <a:pt x="3047277" y="4793385"/>
                  <a:pt x="3054620" y="4793385"/>
                </a:cubicBezTo>
                <a:lnTo>
                  <a:pt x="3077491" y="4793385"/>
                </a:lnTo>
                <a:cubicBezTo>
                  <a:pt x="3080573" y="4793385"/>
                  <a:pt x="3082364" y="4792140"/>
                  <a:pt x="3082899" y="4789431"/>
                </a:cubicBezTo>
                <a:lnTo>
                  <a:pt x="3084028" y="4783661"/>
                </a:lnTo>
                <a:close/>
                <a:moveTo>
                  <a:pt x="2982358" y="4783661"/>
                </a:moveTo>
                <a:cubicBezTo>
                  <a:pt x="2965957" y="4783661"/>
                  <a:pt x="2956118" y="4783762"/>
                  <a:pt x="2953613" y="4795438"/>
                </a:cubicBezTo>
                <a:cubicBezTo>
                  <a:pt x="2951754" y="4804094"/>
                  <a:pt x="2958605" y="4808291"/>
                  <a:pt x="2972485" y="4816838"/>
                </a:cubicBezTo>
                <a:cubicBezTo>
                  <a:pt x="2987681" y="4826175"/>
                  <a:pt x="2991162" y="4826882"/>
                  <a:pt x="2989761" y="4831820"/>
                </a:cubicBezTo>
                <a:cubicBezTo>
                  <a:pt x="2988641" y="4835790"/>
                  <a:pt x="2984651" y="4835942"/>
                  <a:pt x="2977800" y="4835942"/>
                </a:cubicBezTo>
                <a:lnTo>
                  <a:pt x="2950761" y="4835942"/>
                </a:lnTo>
                <a:cubicBezTo>
                  <a:pt x="2947671" y="4835942"/>
                  <a:pt x="2945888" y="4837203"/>
                  <a:pt x="2945345" y="4839920"/>
                </a:cubicBezTo>
                <a:lnTo>
                  <a:pt x="2944266" y="4845422"/>
                </a:lnTo>
                <a:lnTo>
                  <a:pt x="2978394" y="4845422"/>
                </a:lnTo>
                <a:cubicBezTo>
                  <a:pt x="2994014" y="4845422"/>
                  <a:pt x="3003803" y="4844471"/>
                  <a:pt x="3007360" y="4834999"/>
                </a:cubicBezTo>
                <a:cubicBezTo>
                  <a:pt x="3009083" y="4830381"/>
                  <a:pt x="3009066" y="4825612"/>
                  <a:pt x="3004855" y="4820909"/>
                </a:cubicBezTo>
                <a:cubicBezTo>
                  <a:pt x="3002699" y="4818503"/>
                  <a:pt x="2999533" y="4816409"/>
                  <a:pt x="2995161" y="4813944"/>
                </a:cubicBezTo>
                <a:cubicBezTo>
                  <a:pt x="2975643" y="4803017"/>
                  <a:pt x="2970567" y="4801772"/>
                  <a:pt x="2971798" y="4796481"/>
                </a:cubicBezTo>
                <a:cubicBezTo>
                  <a:pt x="2972477" y="4793511"/>
                  <a:pt x="2974557" y="4793385"/>
                  <a:pt x="2981917" y="4793385"/>
                </a:cubicBezTo>
                <a:lnTo>
                  <a:pt x="3004779" y="4793385"/>
                </a:lnTo>
                <a:cubicBezTo>
                  <a:pt x="3007869" y="4793385"/>
                  <a:pt x="3009660" y="4792140"/>
                  <a:pt x="3010178" y="4789431"/>
                </a:cubicBezTo>
                <a:lnTo>
                  <a:pt x="3011324" y="4783661"/>
                </a:lnTo>
                <a:close/>
                <a:moveTo>
                  <a:pt x="3138963" y="4783013"/>
                </a:moveTo>
                <a:cubicBezTo>
                  <a:pt x="3117247" y="4783013"/>
                  <a:pt x="3104861" y="4788414"/>
                  <a:pt x="3100124" y="4811614"/>
                </a:cubicBezTo>
                <a:lnTo>
                  <a:pt x="3094028" y="4842705"/>
                </a:lnTo>
                <a:cubicBezTo>
                  <a:pt x="3093621" y="4844791"/>
                  <a:pt x="3094835" y="4845422"/>
                  <a:pt x="3096388" y="4845422"/>
                </a:cubicBezTo>
                <a:lnTo>
                  <a:pt x="3108138" y="4845422"/>
                </a:lnTo>
                <a:lnTo>
                  <a:pt x="3111567" y="4827521"/>
                </a:lnTo>
                <a:lnTo>
                  <a:pt x="3148174" y="4827521"/>
                </a:lnTo>
                <a:lnTo>
                  <a:pt x="3144753" y="4845422"/>
                </a:lnTo>
                <a:lnTo>
                  <a:pt x="3156510" y="4845422"/>
                </a:lnTo>
                <a:cubicBezTo>
                  <a:pt x="3158056" y="4845422"/>
                  <a:pt x="3159524" y="4844791"/>
                  <a:pt x="3159932" y="4842705"/>
                </a:cubicBezTo>
                <a:lnTo>
                  <a:pt x="3166036" y="4811614"/>
                </a:lnTo>
                <a:cubicBezTo>
                  <a:pt x="3170535" y="4788027"/>
                  <a:pt x="3157088" y="4783013"/>
                  <a:pt x="3138963" y="4783013"/>
                </a:cubicBezTo>
                <a:close/>
                <a:moveTo>
                  <a:pt x="2910597" y="4783013"/>
                </a:moveTo>
                <a:cubicBezTo>
                  <a:pt x="2888890" y="4783013"/>
                  <a:pt x="2876504" y="4788414"/>
                  <a:pt x="2871775" y="4811614"/>
                </a:cubicBezTo>
                <a:lnTo>
                  <a:pt x="2865663" y="4842705"/>
                </a:lnTo>
                <a:cubicBezTo>
                  <a:pt x="2865264" y="4844791"/>
                  <a:pt x="2866478" y="4845422"/>
                  <a:pt x="2868031" y="4845422"/>
                </a:cubicBezTo>
                <a:lnTo>
                  <a:pt x="2879781" y="4845422"/>
                </a:lnTo>
                <a:lnTo>
                  <a:pt x="2883202" y="4827521"/>
                </a:lnTo>
                <a:lnTo>
                  <a:pt x="2919817" y="4827521"/>
                </a:lnTo>
                <a:lnTo>
                  <a:pt x="2916396" y="4845422"/>
                </a:lnTo>
                <a:lnTo>
                  <a:pt x="2928154" y="4845422"/>
                </a:lnTo>
                <a:cubicBezTo>
                  <a:pt x="2929699" y="4845422"/>
                  <a:pt x="2931167" y="4844791"/>
                  <a:pt x="2931566" y="4842705"/>
                </a:cubicBezTo>
                <a:lnTo>
                  <a:pt x="2937679" y="4811614"/>
                </a:lnTo>
                <a:cubicBezTo>
                  <a:pt x="2942170" y="4788027"/>
                  <a:pt x="2928722" y="4783013"/>
                  <a:pt x="2910597" y="4783013"/>
                </a:cubicBezTo>
                <a:close/>
                <a:moveTo>
                  <a:pt x="2604596" y="4694494"/>
                </a:moveTo>
                <a:lnTo>
                  <a:pt x="2604596" y="4694502"/>
                </a:lnTo>
                <a:cubicBezTo>
                  <a:pt x="2581132" y="4695596"/>
                  <a:pt x="2559730" y="4701543"/>
                  <a:pt x="2561063" y="4706111"/>
                </a:cubicBezTo>
                <a:cubicBezTo>
                  <a:pt x="2562701" y="4711671"/>
                  <a:pt x="2578644" y="4710283"/>
                  <a:pt x="2584714" y="4710283"/>
                </a:cubicBezTo>
                <a:cubicBezTo>
                  <a:pt x="2607067" y="4710283"/>
                  <a:pt x="2628596" y="4714624"/>
                  <a:pt x="2633732" y="4720882"/>
                </a:cubicBezTo>
                <a:cubicBezTo>
                  <a:pt x="2641755" y="4730657"/>
                  <a:pt x="2627942" y="4754766"/>
                  <a:pt x="2585478" y="4787632"/>
                </a:cubicBezTo>
                <a:cubicBezTo>
                  <a:pt x="2577337" y="4793932"/>
                  <a:pt x="2571258" y="4799737"/>
                  <a:pt x="2569909" y="4802588"/>
                </a:cubicBezTo>
                <a:cubicBezTo>
                  <a:pt x="2569187" y="4804102"/>
                  <a:pt x="2569527" y="4806306"/>
                  <a:pt x="2571759" y="4806609"/>
                </a:cubicBezTo>
                <a:cubicBezTo>
                  <a:pt x="2574094" y="4806937"/>
                  <a:pt x="2579697" y="4805633"/>
                  <a:pt x="2588942" y="4800881"/>
                </a:cubicBezTo>
                <a:cubicBezTo>
                  <a:pt x="2626669" y="4781491"/>
                  <a:pt x="2669956" y="4741996"/>
                  <a:pt x="2661416" y="4714910"/>
                </a:cubicBezTo>
                <a:cubicBezTo>
                  <a:pt x="2656212" y="4698380"/>
                  <a:pt x="2628239" y="4693392"/>
                  <a:pt x="2604596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4445E9-1627-7C4E-BC4C-33D3B03582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78" y="1480359"/>
            <a:ext cx="1003144" cy="915914"/>
          </a:xfrm>
          <a:prstGeom prst="rect">
            <a:avLst/>
          </a:prstGeom>
        </p:spPr>
      </p:pic>
      <p:sp>
        <p:nvSpPr>
          <p:cNvPr id="24" name="Espace réservé du texte 9">
            <a:extLst>
              <a:ext uri="{FF2B5EF4-FFF2-40B4-BE49-F238E27FC236}">
                <a16:creationId xmlns:a16="http://schemas.microsoft.com/office/drawing/2014/main" id="{A0947405-044D-A248-A01A-51A513B18A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742" y="1666622"/>
            <a:ext cx="3961720" cy="2133218"/>
          </a:xfrm>
          <a:prstGeom prst="rect">
            <a:avLst/>
          </a:prstGeom>
        </p:spPr>
        <p:txBody>
          <a:bodyPr lIns="90000" tIns="0" rIns="0" bIns="0" anchor="ctr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3ds SemiBold" panose="02000503020000020004" pitchFamily="2" charset="77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EA4C756E-194C-4F3E-ABC9-E3B2DB21DD3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02A54E8-0B67-444C-859D-D5BA15EE9D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897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64E3299-DC24-46C5-9A27-05B7E38A79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E4C463AC-C609-4E95-9D85-6B94D3AC0D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B560DC92-45A9-4298-BFD9-D29534643BA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hart Placeholder 2">
            <a:extLst>
              <a:ext uri="{FF2B5EF4-FFF2-40B4-BE49-F238E27FC236}">
                <a16:creationId xmlns:a16="http://schemas.microsoft.com/office/drawing/2014/main" id="{56F9DD30-0F68-41A2-965A-322FE98B54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185385"/>
            <a:ext cx="4638674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E3BD1110-736C-41FE-B772-5F599148C8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CD5DD2F-8B25-4934-A62D-37FADC56B5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05AE72B-C5EE-4D2A-A392-46A704B46F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185385"/>
            <a:ext cx="3354235" cy="338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88403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EF2505C-1F95-3649-82BC-A77CD3A4C5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A9F187C5-3001-47D7-82D1-610C05FC9A5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D5D560-C9FC-4B55-8F3A-12980951F2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533105"/>
            <a:ext cx="4638674" cy="303889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6B1CB83-5966-4D14-8FA4-6FC1EEF7CA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9A03BF53-73BD-484C-9C19-0A93E17EA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976CA50-9739-4D8B-AFC7-2E9BE2918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8370DBD-2152-429C-BEF6-31F1509F8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530489"/>
            <a:ext cx="3354235" cy="303889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31523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FD65DAF3-E06E-4CD8-9D02-D13D5E74E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9143E142-CCC3-48E5-BCDC-169490F9B3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241F5401-BB88-4D56-9585-CF6264AD981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80869B-FE49-4179-BB24-7CDE52DB06FB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3DFFB2D5-9912-41F7-8C4E-7A42C73848B9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B6D6657-D01D-4D32-9F68-B5E3FF755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2035430-A810-4A25-8E2E-08FE43B5D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286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BC52370C-3B93-BA4F-90EB-FDD3FE71C0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1B40FC61-8E9D-487D-8B0C-0512D4F45B6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C883D573-D85A-44EF-A74A-226004F0DD74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2" name="Chart Placeholder 2">
            <a:extLst>
              <a:ext uri="{FF2B5EF4-FFF2-40B4-BE49-F238E27FC236}">
                <a16:creationId xmlns:a16="http://schemas.microsoft.com/office/drawing/2014/main" id="{B854AC56-5F45-4999-A780-DAE57800E32F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6E167BC0-4503-46F6-86E2-C99C214FF8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D9708901-F7A9-45C8-84A2-4E40CCBA3A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1AC41AB-AE3E-4EBD-8C6F-AD1D856D7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0495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883AB93-8A12-4381-863D-A6DCA8326D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BD0AA781-C64B-4621-94F8-C750E1CF5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BA08A484-23E0-431D-B5CE-6AD504F8313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hart Placeholder 2">
            <a:extLst>
              <a:ext uri="{FF2B5EF4-FFF2-40B4-BE49-F238E27FC236}">
                <a16:creationId xmlns:a16="http://schemas.microsoft.com/office/drawing/2014/main" id="{B2656E46-4EF8-44EB-A3BA-8E234F8F5949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240527"/>
            <a:ext cx="8198669" cy="333147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C228822A-3C82-40E0-9FCD-9438A807DA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772596-B503-49EA-8FDC-B0A65DE0E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5352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89B8EAD-7EE5-CD41-9D0D-BC9A90591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FAD8D98F-A73D-4D06-9361-4DDB0A71E81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657D95C7-47CB-496F-AF2C-A661F7B950B1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591733"/>
            <a:ext cx="8198669" cy="29802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A4592C86-2AEF-4B57-8060-C8A53855A6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8CE5E645-F65D-4A5F-869B-E42DB973A9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24E604-5135-4CAC-B088-D012739E37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6705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286934"/>
            <a:ext cx="3912871" cy="3124564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>
              <a:solidFill>
                <a:schemeClr val="tx1"/>
              </a:solidFill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286934"/>
            <a:ext cx="3912871" cy="3124564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C571A79E-B699-4E25-AED1-F10C201C1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1716FDA2-DC8F-4A2F-808F-98CC15FB8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8CA3988A-A5B7-4348-84AF-7B39B07064C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5F1B389C-7BF0-42CE-B5D2-12F38AE0E9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7C211E8-E463-4482-9B58-428C2CDCE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8E8407E-415C-4A1A-9274-925AD0F411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00F897C-9299-4A01-9C4F-EC8C5C72EC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0543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285164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2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584096"/>
            <a:ext cx="3912871" cy="2827401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>
              <a:solidFill>
                <a:schemeClr val="tx1"/>
              </a:solidFill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584096"/>
            <a:ext cx="3912871" cy="2827401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6BBE6982-7846-374E-AD3E-7EBD9F520E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7768BC2D-D3F5-4548-8D98-2B4FB2E06D4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71090C94-4B93-410B-A3E0-7FA3E8141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7A4270DA-4F2B-4548-8D52-2BA954A391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49C9A21-4293-47BD-A893-75663970D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3E74ED6-FD0B-41AA-87BF-24884275EA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A680A23-B12B-4ED2-B726-B2D3250E17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0543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310778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45" name="Titre 1">
            <a:extLst>
              <a:ext uri="{FF2B5EF4-FFF2-40B4-BE49-F238E27FC236}">
                <a16:creationId xmlns:a16="http://schemas.microsoft.com/office/drawing/2014/main" id="{F910B2CC-809E-4A17-8B5A-7BE19AFF7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1A6E627C-849B-4BF5-A892-85FCA5D32A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2080F982-B713-43FB-8028-3E6C5C5FE6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EC42144F-D905-4E3F-A542-EE3F90A869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614E7FE-262E-4B85-BF61-D50E9F55D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17D8691-F240-4924-A72C-75D9E6F40A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5EB654B0-07CC-4361-ACFE-D350BCDC96F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1BD8CD5-7714-4799-A669-59A377CAA4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BB52ADB-0182-472E-9BA0-0D4477ABE7B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660857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4339EFE3-B2C3-485D-97E8-C9722BC5C48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0E3E8A71-8583-4B72-A73E-499DDEF51B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Titre 1">
            <a:extLst>
              <a:ext uri="{FF2B5EF4-FFF2-40B4-BE49-F238E27FC236}">
                <a16:creationId xmlns:a16="http://schemas.microsoft.com/office/drawing/2014/main" id="{5E82A5CB-F115-4E21-AC79-E482AAAD9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EEC0B7E8-F4D3-438B-912B-0A5A9A86E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CC0C5FB1-4F91-495C-A572-2E536A1789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C86CE44A-399C-4D0F-AC8F-B8E27F499B1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6A992D9-1E80-4283-9F88-C09436DE90B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BCC6BF60-C0D9-46EF-B6F0-7A902C9604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896750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5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re 1">
            <a:extLst>
              <a:ext uri="{FF2B5EF4-FFF2-40B4-BE49-F238E27FC236}">
                <a16:creationId xmlns:a16="http://schemas.microsoft.com/office/drawing/2014/main" id="{63CF197C-B04A-4BDB-A027-C0B40573B2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65AD26B9-E9F3-4F8C-80DA-8B48BB2F02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F9944759-B4F4-4F74-BD60-6C5174FB074C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>
            <a:extLst>
              <a:ext uri="{FF2B5EF4-FFF2-40B4-BE49-F238E27FC236}">
                <a16:creationId xmlns:a16="http://schemas.microsoft.com/office/drawing/2014/main" id="{80A57278-3386-4918-85DC-60D8AFD906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26ADC8C-F4F3-4411-8C7D-4086D60EA5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1974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4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03757C0F-2B79-4AE3-BC5A-2C74E98878A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A303D66F-C568-4130-94DA-78CD662ABC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40C13F49-D391-4CC4-9D41-EF6FAC0219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6FAE25CA-67B3-4998-911A-1051E3F2FC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7055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4342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43FABAB-1AFD-4844-BAE6-84AA1AFCD2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vi-V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vi-VN" dirty="0"/>
              <a:t>Insert image</a:t>
            </a:r>
          </a:p>
        </p:txBody>
      </p:sp>
      <p:cxnSp>
        <p:nvCxnSpPr>
          <p:cNvPr id="20" name="Connecteur droit 8">
            <a:extLst>
              <a:ext uri="{FF2B5EF4-FFF2-40B4-BE49-F238E27FC236}">
                <a16:creationId xmlns:a16="http://schemas.microsoft.com/office/drawing/2014/main" id="{82A6B2F8-AE5B-4F00-8021-7680F4786DF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70073EF-CF06-4AAB-BC89-F85AA37F0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6631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F69A22C-69B3-4A24-81FF-D29C2DBDA658}"/>
              </a:ext>
            </a:extLst>
          </p:cNvPr>
          <p:cNvSpPr/>
          <p:nvPr userDrawn="1"/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cxnSp>
        <p:nvCxnSpPr>
          <p:cNvPr id="11" name="Connecteur droit 8">
            <a:extLst>
              <a:ext uri="{FF2B5EF4-FFF2-40B4-BE49-F238E27FC236}">
                <a16:creationId xmlns:a16="http://schemas.microsoft.com/office/drawing/2014/main" id="{1E134866-0D48-4B80-B4A7-7A3C96A9A681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A2A5CFD-1EBB-4C94-B663-FD757A37AB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374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3B521CC-7B05-4C2E-BA5E-B65F5CA9C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6944" y="354764"/>
            <a:ext cx="4970113" cy="4924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tabLst>
                <a:tab pos="1706563" algn="l"/>
              </a:tabLst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TABLE OF CONTENTS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B34C3BE3-5C95-4A64-B73B-5A274E5401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367" y="121216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CF81852F-49BD-45B9-BBDF-3F35D57118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6367" y="177569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CEDF0D5A-7AC5-494F-AF50-41A9970E9B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56367" y="233922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B56EEC8B-0F3C-48CF-8C1E-BD1D112FA2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56367" y="290275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AE94A33-EECD-4586-8D7D-A288340280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56367" y="346628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D024ED7-5BEB-4173-9E13-F737ABB963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56367" y="402981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9" name="ZoneTexte 7">
            <a:extLst>
              <a:ext uri="{FF2B5EF4-FFF2-40B4-BE49-F238E27FC236}">
                <a16:creationId xmlns:a16="http://schemas.microsoft.com/office/drawing/2014/main" id="{A2067B04-117E-4F9B-8F7C-63907A4B65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21" name="Connecteur droit 8">
            <a:extLst>
              <a:ext uri="{FF2B5EF4-FFF2-40B4-BE49-F238E27FC236}">
                <a16:creationId xmlns:a16="http://schemas.microsoft.com/office/drawing/2014/main" id="{2C3516F2-70A7-469B-B546-24739C197C50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62DE9E8C-3D5A-40E6-A687-B79FECEA41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B5C0759-58BA-495B-8F9B-46C34E635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B8E9BF6B-2CFF-46F4-B485-C29E684505A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9862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3D1550-682D-42A1-A7EF-27F8C12FA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42" y="2079308"/>
            <a:ext cx="4743647" cy="98488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100000"/>
              </a:lnSpc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</a:t>
            </a:r>
            <a:br>
              <a:rPr lang="en-US" noProof="0" dirty="0"/>
            </a:br>
            <a:r>
              <a:rPr lang="en-US" noProof="0" dirty="0"/>
              <a:t>SECTION NAME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263DB818-8085-450E-9B5E-297B7E97DBF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B9759164-0E59-46FC-9689-8C6079BE7B4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708C46B-9A23-418C-A13C-2FD8606766ED}"/>
              </a:ext>
            </a:extLst>
          </p:cNvPr>
          <p:cNvSpPr/>
          <p:nvPr userDrawn="1"/>
        </p:nvSpPr>
        <p:spPr>
          <a:xfrm>
            <a:off x="5426316" y="1"/>
            <a:ext cx="3717682" cy="5143499"/>
          </a:xfrm>
          <a:custGeom>
            <a:avLst/>
            <a:gdLst>
              <a:gd name="connsiteX0" fmla="*/ 3243188 w 3717682"/>
              <a:gd name="connsiteY0" fmla="*/ 4869228 h 5143499"/>
              <a:gd name="connsiteX1" fmla="*/ 3238366 w 3717682"/>
              <a:gd name="connsiteY1" fmla="*/ 4873182 h 5143499"/>
              <a:gd name="connsiteX2" fmla="*/ 3238375 w 3717682"/>
              <a:gd name="connsiteY2" fmla="*/ 4873182 h 5143499"/>
              <a:gd name="connsiteX3" fmla="*/ 3227067 w 3717682"/>
              <a:gd name="connsiteY3" fmla="*/ 4930787 h 5143499"/>
              <a:gd name="connsiteX4" fmla="*/ 3284506 w 3717682"/>
              <a:gd name="connsiteY4" fmla="*/ 4930787 h 5143499"/>
              <a:gd name="connsiteX5" fmla="*/ 3285695 w 3717682"/>
              <a:gd name="connsiteY5" fmla="*/ 4924630 h 5143499"/>
              <a:gd name="connsiteX6" fmla="*/ 3282707 w 3717682"/>
              <a:gd name="connsiteY6" fmla="*/ 4921282 h 5143499"/>
              <a:gd name="connsiteX7" fmla="*/ 3244547 w 3717682"/>
              <a:gd name="connsiteY7" fmla="*/ 4921282 h 5143499"/>
              <a:gd name="connsiteX8" fmla="*/ 3247790 w 3717682"/>
              <a:gd name="connsiteY8" fmla="*/ 4904760 h 5143499"/>
              <a:gd name="connsiteX9" fmla="*/ 3281510 w 3717682"/>
              <a:gd name="connsiteY9" fmla="*/ 4904760 h 5143499"/>
              <a:gd name="connsiteX10" fmla="*/ 3283335 w 3717682"/>
              <a:gd name="connsiteY10" fmla="*/ 4903297 h 5143499"/>
              <a:gd name="connsiteX11" fmla="*/ 3284625 w 3717682"/>
              <a:gd name="connsiteY11" fmla="*/ 4896744 h 5143499"/>
              <a:gd name="connsiteX12" fmla="*/ 3283377 w 3717682"/>
              <a:gd name="connsiteY12" fmla="*/ 4895280 h 5143499"/>
              <a:gd name="connsiteX13" fmla="*/ 3249640 w 3717682"/>
              <a:gd name="connsiteY13" fmla="*/ 4895280 h 5143499"/>
              <a:gd name="connsiteX14" fmla="*/ 3252866 w 3717682"/>
              <a:gd name="connsiteY14" fmla="*/ 4878792 h 5143499"/>
              <a:gd name="connsiteX15" fmla="*/ 3289685 w 3717682"/>
              <a:gd name="connsiteY15" fmla="*/ 4878792 h 5143499"/>
              <a:gd name="connsiteX16" fmla="*/ 3293590 w 3717682"/>
              <a:gd name="connsiteY16" fmla="*/ 4876488 h 5143499"/>
              <a:gd name="connsiteX17" fmla="*/ 3295016 w 3717682"/>
              <a:gd name="connsiteY17" fmla="*/ 4869228 h 5143499"/>
              <a:gd name="connsiteX18" fmla="*/ 3143540 w 3717682"/>
              <a:gd name="connsiteY18" fmla="*/ 4869228 h 5143499"/>
              <a:gd name="connsiteX19" fmla="*/ 3139482 w 3717682"/>
              <a:gd name="connsiteY19" fmla="*/ 4873182 h 5143499"/>
              <a:gd name="connsiteX20" fmla="*/ 3128174 w 3717682"/>
              <a:gd name="connsiteY20" fmla="*/ 4930787 h 5143499"/>
              <a:gd name="connsiteX21" fmla="*/ 3140127 w 3717682"/>
              <a:gd name="connsiteY21" fmla="*/ 4930787 h 5143499"/>
              <a:gd name="connsiteX22" fmla="*/ 3144482 w 3717682"/>
              <a:gd name="connsiteY22" fmla="*/ 4927246 h 5143499"/>
              <a:gd name="connsiteX23" fmla="*/ 3152946 w 3717682"/>
              <a:gd name="connsiteY23" fmla="*/ 4884134 h 5143499"/>
              <a:gd name="connsiteX24" fmla="*/ 3166682 w 3717682"/>
              <a:gd name="connsiteY24" fmla="*/ 4903549 h 5143499"/>
              <a:gd name="connsiteX25" fmla="*/ 3169959 w 3717682"/>
              <a:gd name="connsiteY25" fmla="*/ 4905425 h 5143499"/>
              <a:gd name="connsiteX26" fmla="*/ 3176139 w 3717682"/>
              <a:gd name="connsiteY26" fmla="*/ 4905425 h 5143499"/>
              <a:gd name="connsiteX27" fmla="*/ 3180163 w 3717682"/>
              <a:gd name="connsiteY27" fmla="*/ 4903549 h 5143499"/>
              <a:gd name="connsiteX28" fmla="*/ 3201505 w 3717682"/>
              <a:gd name="connsiteY28" fmla="*/ 4884134 h 5143499"/>
              <a:gd name="connsiteX29" fmla="*/ 3193041 w 3717682"/>
              <a:gd name="connsiteY29" fmla="*/ 4927246 h 5143499"/>
              <a:gd name="connsiteX30" fmla="*/ 3196013 w 3717682"/>
              <a:gd name="connsiteY30" fmla="*/ 4930787 h 5143499"/>
              <a:gd name="connsiteX31" fmla="*/ 3207957 w 3717682"/>
              <a:gd name="connsiteY31" fmla="*/ 4930787 h 5143499"/>
              <a:gd name="connsiteX32" fmla="*/ 3219274 w 3717682"/>
              <a:gd name="connsiteY32" fmla="*/ 4873190 h 5143499"/>
              <a:gd name="connsiteX33" fmla="*/ 3216769 w 3717682"/>
              <a:gd name="connsiteY33" fmla="*/ 4869228 h 5143499"/>
              <a:gd name="connsiteX34" fmla="*/ 3202694 w 3717682"/>
              <a:gd name="connsiteY34" fmla="*/ 4869228 h 5143499"/>
              <a:gd name="connsiteX35" fmla="*/ 3175443 w 3717682"/>
              <a:gd name="connsiteY35" fmla="*/ 4893227 h 5143499"/>
              <a:gd name="connsiteX36" fmla="*/ 3157615 w 3717682"/>
              <a:gd name="connsiteY36" fmla="*/ 4869228 h 5143499"/>
              <a:gd name="connsiteX37" fmla="*/ 3072704 w 3717682"/>
              <a:gd name="connsiteY37" fmla="*/ 4869228 h 5143499"/>
              <a:gd name="connsiteX38" fmla="*/ 3067873 w 3717682"/>
              <a:gd name="connsiteY38" fmla="*/ 4873182 h 5143499"/>
              <a:gd name="connsiteX39" fmla="*/ 3056582 w 3717682"/>
              <a:gd name="connsiteY39" fmla="*/ 4930787 h 5143499"/>
              <a:gd name="connsiteX40" fmla="*/ 3113996 w 3717682"/>
              <a:gd name="connsiteY40" fmla="*/ 4930787 h 5143499"/>
              <a:gd name="connsiteX41" fmla="*/ 3115210 w 3717682"/>
              <a:gd name="connsiteY41" fmla="*/ 4924630 h 5143499"/>
              <a:gd name="connsiteX42" fmla="*/ 3112197 w 3717682"/>
              <a:gd name="connsiteY42" fmla="*/ 4921282 h 5143499"/>
              <a:gd name="connsiteX43" fmla="*/ 3074054 w 3717682"/>
              <a:gd name="connsiteY43" fmla="*/ 4921282 h 5143499"/>
              <a:gd name="connsiteX44" fmla="*/ 3077288 w 3717682"/>
              <a:gd name="connsiteY44" fmla="*/ 4904760 h 5143499"/>
              <a:gd name="connsiteX45" fmla="*/ 3111008 w 3717682"/>
              <a:gd name="connsiteY45" fmla="*/ 4904760 h 5143499"/>
              <a:gd name="connsiteX46" fmla="*/ 3112842 w 3717682"/>
              <a:gd name="connsiteY46" fmla="*/ 4903297 h 5143499"/>
              <a:gd name="connsiteX47" fmla="*/ 3114132 w 3717682"/>
              <a:gd name="connsiteY47" fmla="*/ 4896744 h 5143499"/>
              <a:gd name="connsiteX48" fmla="*/ 3112876 w 3717682"/>
              <a:gd name="connsiteY48" fmla="*/ 4895280 h 5143499"/>
              <a:gd name="connsiteX49" fmla="*/ 3079147 w 3717682"/>
              <a:gd name="connsiteY49" fmla="*/ 4895280 h 5143499"/>
              <a:gd name="connsiteX50" fmla="*/ 3082390 w 3717682"/>
              <a:gd name="connsiteY50" fmla="*/ 4878792 h 5143499"/>
              <a:gd name="connsiteX51" fmla="*/ 3119200 w 3717682"/>
              <a:gd name="connsiteY51" fmla="*/ 4878792 h 5143499"/>
              <a:gd name="connsiteX52" fmla="*/ 3123123 w 3717682"/>
              <a:gd name="connsiteY52" fmla="*/ 4876488 h 5143499"/>
              <a:gd name="connsiteX53" fmla="*/ 3124532 w 3717682"/>
              <a:gd name="connsiteY53" fmla="*/ 4869228 h 5143499"/>
              <a:gd name="connsiteX54" fmla="*/ 2999627 w 3717682"/>
              <a:gd name="connsiteY54" fmla="*/ 4869228 h 5143499"/>
              <a:gd name="connsiteX55" fmla="*/ 2994347 w 3717682"/>
              <a:gd name="connsiteY55" fmla="*/ 4872559 h 5143499"/>
              <a:gd name="connsiteX56" fmla="*/ 2993116 w 3717682"/>
              <a:gd name="connsiteY56" fmla="*/ 4878767 h 5143499"/>
              <a:gd name="connsiteX57" fmla="*/ 3017582 w 3717682"/>
              <a:gd name="connsiteY57" fmla="*/ 4878767 h 5143499"/>
              <a:gd name="connsiteX58" fmla="*/ 3007395 w 3717682"/>
              <a:gd name="connsiteY58" fmla="*/ 4930787 h 5143499"/>
              <a:gd name="connsiteX59" fmla="*/ 3018363 w 3717682"/>
              <a:gd name="connsiteY59" fmla="*/ 4930787 h 5143499"/>
              <a:gd name="connsiteX60" fmla="*/ 3023864 w 3717682"/>
              <a:gd name="connsiteY60" fmla="*/ 4926413 h 5143499"/>
              <a:gd name="connsiteX61" fmla="*/ 3033203 w 3717682"/>
              <a:gd name="connsiteY61" fmla="*/ 4878767 h 5143499"/>
              <a:gd name="connsiteX62" fmla="*/ 3053628 w 3717682"/>
              <a:gd name="connsiteY62" fmla="*/ 4878767 h 5143499"/>
              <a:gd name="connsiteX63" fmla="*/ 3058026 w 3717682"/>
              <a:gd name="connsiteY63" fmla="*/ 4874999 h 5143499"/>
              <a:gd name="connsiteX64" fmla="*/ 3058026 w 3717682"/>
              <a:gd name="connsiteY64" fmla="*/ 4875007 h 5143499"/>
              <a:gd name="connsiteX65" fmla="*/ 3059163 w 3717682"/>
              <a:gd name="connsiteY65" fmla="*/ 4869228 h 5143499"/>
              <a:gd name="connsiteX66" fmla="*/ 2848320 w 3717682"/>
              <a:gd name="connsiteY66" fmla="*/ 4869228 h 5143499"/>
              <a:gd name="connsiteX67" fmla="*/ 2845408 w 3717682"/>
              <a:gd name="connsiteY67" fmla="*/ 4871306 h 5143499"/>
              <a:gd name="connsiteX68" fmla="*/ 2842097 w 3717682"/>
              <a:gd name="connsiteY68" fmla="*/ 4888214 h 5143499"/>
              <a:gd name="connsiteX69" fmla="*/ 2886404 w 3717682"/>
              <a:gd name="connsiteY69" fmla="*/ 4909925 h 5143499"/>
              <a:gd name="connsiteX70" fmla="*/ 2882303 w 3717682"/>
              <a:gd name="connsiteY70" fmla="*/ 4930787 h 5143499"/>
              <a:gd name="connsiteX71" fmla="*/ 2893280 w 3717682"/>
              <a:gd name="connsiteY71" fmla="*/ 4930787 h 5143499"/>
              <a:gd name="connsiteX72" fmla="*/ 2898781 w 3717682"/>
              <a:gd name="connsiteY72" fmla="*/ 4926413 h 5143499"/>
              <a:gd name="connsiteX73" fmla="*/ 2909987 w 3717682"/>
              <a:gd name="connsiteY73" fmla="*/ 4869228 h 5143499"/>
              <a:gd name="connsiteX74" fmla="*/ 2896693 w 3717682"/>
              <a:gd name="connsiteY74" fmla="*/ 4869228 h 5143499"/>
              <a:gd name="connsiteX75" fmla="*/ 2893985 w 3717682"/>
              <a:gd name="connsiteY75" fmla="*/ 4871306 h 5143499"/>
              <a:gd name="connsiteX76" fmla="*/ 2888466 w 3717682"/>
              <a:gd name="connsiteY76" fmla="*/ 4899335 h 5143499"/>
              <a:gd name="connsiteX77" fmla="*/ 2857786 w 3717682"/>
              <a:gd name="connsiteY77" fmla="*/ 4887802 h 5143499"/>
              <a:gd name="connsiteX78" fmla="*/ 2861436 w 3717682"/>
              <a:gd name="connsiteY78" fmla="*/ 4869228 h 5143499"/>
              <a:gd name="connsiteX79" fmla="*/ 3334042 w 3717682"/>
              <a:gd name="connsiteY79" fmla="*/ 4869051 h 5143499"/>
              <a:gd name="connsiteX80" fmla="*/ 3305280 w 3717682"/>
              <a:gd name="connsiteY80" fmla="*/ 4880811 h 5143499"/>
              <a:gd name="connsiteX81" fmla="*/ 3324144 w 3717682"/>
              <a:gd name="connsiteY81" fmla="*/ 4902212 h 5143499"/>
              <a:gd name="connsiteX82" fmla="*/ 3341411 w 3717682"/>
              <a:gd name="connsiteY82" fmla="*/ 4917185 h 5143499"/>
              <a:gd name="connsiteX83" fmla="*/ 3329483 w 3717682"/>
              <a:gd name="connsiteY83" fmla="*/ 4921315 h 5143499"/>
              <a:gd name="connsiteX84" fmla="*/ 3302411 w 3717682"/>
              <a:gd name="connsiteY84" fmla="*/ 4921315 h 5143499"/>
              <a:gd name="connsiteX85" fmla="*/ 3297011 w 3717682"/>
              <a:gd name="connsiteY85" fmla="*/ 4925294 h 5143499"/>
              <a:gd name="connsiteX86" fmla="*/ 3295942 w 3717682"/>
              <a:gd name="connsiteY86" fmla="*/ 4930787 h 5143499"/>
              <a:gd name="connsiteX87" fmla="*/ 3330069 w 3717682"/>
              <a:gd name="connsiteY87" fmla="*/ 4930787 h 5143499"/>
              <a:gd name="connsiteX88" fmla="*/ 3359018 w 3717682"/>
              <a:gd name="connsiteY88" fmla="*/ 4920373 h 5143499"/>
              <a:gd name="connsiteX89" fmla="*/ 3356514 w 3717682"/>
              <a:gd name="connsiteY89" fmla="*/ 4906283 h 5143499"/>
              <a:gd name="connsiteX90" fmla="*/ 3346819 w 3717682"/>
              <a:gd name="connsiteY90" fmla="*/ 4899335 h 5143499"/>
              <a:gd name="connsiteX91" fmla="*/ 3323473 w 3717682"/>
              <a:gd name="connsiteY91" fmla="*/ 4881854 h 5143499"/>
              <a:gd name="connsiteX92" fmla="*/ 3333575 w 3717682"/>
              <a:gd name="connsiteY92" fmla="*/ 4878767 h 5143499"/>
              <a:gd name="connsiteX93" fmla="*/ 3356463 w 3717682"/>
              <a:gd name="connsiteY93" fmla="*/ 4878767 h 5143499"/>
              <a:gd name="connsiteX94" fmla="*/ 3361854 w 3717682"/>
              <a:gd name="connsiteY94" fmla="*/ 4874797 h 5143499"/>
              <a:gd name="connsiteX95" fmla="*/ 3362991 w 3717682"/>
              <a:gd name="connsiteY95" fmla="*/ 4869051 h 5143499"/>
              <a:gd name="connsiteX96" fmla="*/ 2952613 w 3717682"/>
              <a:gd name="connsiteY96" fmla="*/ 4869051 h 5143499"/>
              <a:gd name="connsiteX97" fmla="*/ 2923867 w 3717682"/>
              <a:gd name="connsiteY97" fmla="*/ 4880811 h 5143499"/>
              <a:gd name="connsiteX98" fmla="*/ 2942739 w 3717682"/>
              <a:gd name="connsiteY98" fmla="*/ 4902212 h 5143499"/>
              <a:gd name="connsiteX99" fmla="*/ 2960007 w 3717682"/>
              <a:gd name="connsiteY99" fmla="*/ 4917185 h 5143499"/>
              <a:gd name="connsiteX100" fmla="*/ 2948062 w 3717682"/>
              <a:gd name="connsiteY100" fmla="*/ 4921315 h 5143499"/>
              <a:gd name="connsiteX101" fmla="*/ 2920998 w 3717682"/>
              <a:gd name="connsiteY101" fmla="*/ 4921315 h 5143499"/>
              <a:gd name="connsiteX102" fmla="*/ 2915599 w 3717682"/>
              <a:gd name="connsiteY102" fmla="*/ 4925294 h 5143499"/>
              <a:gd name="connsiteX103" fmla="*/ 2914521 w 3717682"/>
              <a:gd name="connsiteY103" fmla="*/ 4930787 h 5143499"/>
              <a:gd name="connsiteX104" fmla="*/ 2948648 w 3717682"/>
              <a:gd name="connsiteY104" fmla="*/ 4930787 h 5143499"/>
              <a:gd name="connsiteX105" fmla="*/ 2977597 w 3717682"/>
              <a:gd name="connsiteY105" fmla="*/ 4920373 h 5143499"/>
              <a:gd name="connsiteX106" fmla="*/ 2975109 w 3717682"/>
              <a:gd name="connsiteY106" fmla="*/ 4906283 h 5143499"/>
              <a:gd name="connsiteX107" fmla="*/ 2965406 w 3717682"/>
              <a:gd name="connsiteY107" fmla="*/ 4899335 h 5143499"/>
              <a:gd name="connsiteX108" fmla="*/ 2942052 w 3717682"/>
              <a:gd name="connsiteY108" fmla="*/ 4881854 h 5143499"/>
              <a:gd name="connsiteX109" fmla="*/ 2952154 w 3717682"/>
              <a:gd name="connsiteY109" fmla="*/ 4878767 h 5143499"/>
              <a:gd name="connsiteX110" fmla="*/ 2975050 w 3717682"/>
              <a:gd name="connsiteY110" fmla="*/ 4878767 h 5143499"/>
              <a:gd name="connsiteX111" fmla="*/ 2980441 w 3717682"/>
              <a:gd name="connsiteY111" fmla="*/ 4874797 h 5143499"/>
              <a:gd name="connsiteX112" fmla="*/ 2981578 w 3717682"/>
              <a:gd name="connsiteY112" fmla="*/ 4869051 h 5143499"/>
              <a:gd name="connsiteX113" fmla="*/ 2802112 w 3717682"/>
              <a:gd name="connsiteY113" fmla="*/ 4869051 h 5143499"/>
              <a:gd name="connsiteX114" fmla="*/ 2773367 w 3717682"/>
              <a:gd name="connsiteY114" fmla="*/ 4880811 h 5143499"/>
              <a:gd name="connsiteX115" fmla="*/ 2792247 w 3717682"/>
              <a:gd name="connsiteY115" fmla="*/ 4902212 h 5143499"/>
              <a:gd name="connsiteX116" fmla="*/ 2809506 w 3717682"/>
              <a:gd name="connsiteY116" fmla="*/ 4917185 h 5143499"/>
              <a:gd name="connsiteX117" fmla="*/ 2797562 w 3717682"/>
              <a:gd name="connsiteY117" fmla="*/ 4921315 h 5143499"/>
              <a:gd name="connsiteX118" fmla="*/ 2770489 w 3717682"/>
              <a:gd name="connsiteY118" fmla="*/ 4921315 h 5143499"/>
              <a:gd name="connsiteX119" fmla="*/ 2765098 w 3717682"/>
              <a:gd name="connsiteY119" fmla="*/ 4925294 h 5143499"/>
              <a:gd name="connsiteX120" fmla="*/ 2764012 w 3717682"/>
              <a:gd name="connsiteY120" fmla="*/ 4930787 h 5143499"/>
              <a:gd name="connsiteX121" fmla="*/ 2798139 w 3717682"/>
              <a:gd name="connsiteY121" fmla="*/ 4930787 h 5143499"/>
              <a:gd name="connsiteX122" fmla="*/ 2827105 w 3717682"/>
              <a:gd name="connsiteY122" fmla="*/ 4920373 h 5143499"/>
              <a:gd name="connsiteX123" fmla="*/ 2824601 w 3717682"/>
              <a:gd name="connsiteY123" fmla="*/ 4906283 h 5143499"/>
              <a:gd name="connsiteX124" fmla="*/ 2814914 w 3717682"/>
              <a:gd name="connsiteY124" fmla="*/ 4899335 h 5143499"/>
              <a:gd name="connsiteX125" fmla="*/ 2791543 w 3717682"/>
              <a:gd name="connsiteY125" fmla="*/ 4881854 h 5143499"/>
              <a:gd name="connsiteX126" fmla="*/ 2801645 w 3717682"/>
              <a:gd name="connsiteY126" fmla="*/ 4878767 h 5143499"/>
              <a:gd name="connsiteX127" fmla="*/ 2824533 w 3717682"/>
              <a:gd name="connsiteY127" fmla="*/ 4878767 h 5143499"/>
              <a:gd name="connsiteX128" fmla="*/ 2829940 w 3717682"/>
              <a:gd name="connsiteY128" fmla="*/ 4874797 h 5143499"/>
              <a:gd name="connsiteX129" fmla="*/ 2831061 w 3717682"/>
              <a:gd name="connsiteY129" fmla="*/ 4869051 h 5143499"/>
              <a:gd name="connsiteX130" fmla="*/ 2554595 w 3717682"/>
              <a:gd name="connsiteY130" fmla="*/ 4818697 h 5143499"/>
              <a:gd name="connsiteX131" fmla="*/ 2506680 w 3717682"/>
              <a:gd name="connsiteY131" fmla="*/ 4832401 h 5143499"/>
              <a:gd name="connsiteX132" fmla="*/ 2536427 w 3717682"/>
              <a:gd name="connsiteY132" fmla="*/ 4837128 h 5143499"/>
              <a:gd name="connsiteX133" fmla="*/ 2592593 w 3717682"/>
              <a:gd name="connsiteY133" fmla="*/ 4852573 h 5143499"/>
              <a:gd name="connsiteX134" fmla="*/ 2515458 w 3717682"/>
              <a:gd name="connsiteY134" fmla="*/ 4932277 h 5143499"/>
              <a:gd name="connsiteX135" fmla="*/ 2537319 w 3717682"/>
              <a:gd name="connsiteY135" fmla="*/ 4875983 h 5143499"/>
              <a:gd name="connsiteX136" fmla="*/ 2542896 w 3717682"/>
              <a:gd name="connsiteY136" fmla="*/ 4853187 h 5143499"/>
              <a:gd name="connsiteX137" fmla="*/ 2524219 w 3717682"/>
              <a:gd name="connsiteY137" fmla="*/ 4872030 h 5143499"/>
              <a:gd name="connsiteX138" fmla="*/ 2487579 w 3717682"/>
              <a:gd name="connsiteY138" fmla="*/ 4935414 h 5143499"/>
              <a:gd name="connsiteX139" fmla="*/ 2477188 w 3717682"/>
              <a:gd name="connsiteY139" fmla="*/ 4965487 h 5143499"/>
              <a:gd name="connsiteX140" fmla="*/ 2518260 w 3717682"/>
              <a:gd name="connsiteY140" fmla="*/ 4955216 h 5143499"/>
              <a:gd name="connsiteX141" fmla="*/ 2622230 w 3717682"/>
              <a:gd name="connsiteY141" fmla="*/ 4857300 h 5143499"/>
              <a:gd name="connsiteX142" fmla="*/ 2613316 w 3717682"/>
              <a:gd name="connsiteY142" fmla="*/ 4831517 h 5143499"/>
              <a:gd name="connsiteX143" fmla="*/ 2554595 w 3717682"/>
              <a:gd name="connsiteY143" fmla="*/ 4818697 h 5143499"/>
              <a:gd name="connsiteX144" fmla="*/ 3137130 w 3717682"/>
              <a:gd name="connsiteY144" fmla="*/ 4793385 h 5143499"/>
              <a:gd name="connsiteX145" fmla="*/ 3151774 w 3717682"/>
              <a:gd name="connsiteY145" fmla="*/ 4809730 h 5143499"/>
              <a:gd name="connsiteX146" fmla="*/ 3151036 w 3717682"/>
              <a:gd name="connsiteY146" fmla="*/ 4813431 h 5143499"/>
              <a:gd name="connsiteX147" fmla="*/ 3146740 w 3717682"/>
              <a:gd name="connsiteY147" fmla="*/ 4818016 h 5143499"/>
              <a:gd name="connsiteX148" fmla="*/ 3113513 w 3717682"/>
              <a:gd name="connsiteY148" fmla="*/ 4818016 h 5143499"/>
              <a:gd name="connsiteX149" fmla="*/ 3115143 w 3717682"/>
              <a:gd name="connsiteY149" fmla="*/ 4809730 h 5143499"/>
              <a:gd name="connsiteX150" fmla="*/ 3137130 w 3717682"/>
              <a:gd name="connsiteY150" fmla="*/ 4793385 h 5143499"/>
              <a:gd name="connsiteX151" fmla="*/ 2908773 w 3717682"/>
              <a:gd name="connsiteY151" fmla="*/ 4793385 h 5143499"/>
              <a:gd name="connsiteX152" fmla="*/ 2923409 w 3717682"/>
              <a:gd name="connsiteY152" fmla="*/ 4809730 h 5143499"/>
              <a:gd name="connsiteX153" fmla="*/ 2922679 w 3717682"/>
              <a:gd name="connsiteY153" fmla="*/ 4813431 h 5143499"/>
              <a:gd name="connsiteX154" fmla="*/ 2918375 w 3717682"/>
              <a:gd name="connsiteY154" fmla="*/ 4818016 h 5143499"/>
              <a:gd name="connsiteX155" fmla="*/ 2885164 w 3717682"/>
              <a:gd name="connsiteY155" fmla="*/ 4818016 h 5143499"/>
              <a:gd name="connsiteX156" fmla="*/ 2886786 w 3717682"/>
              <a:gd name="connsiteY156" fmla="*/ 4809730 h 5143499"/>
              <a:gd name="connsiteX157" fmla="*/ 2908773 w 3717682"/>
              <a:gd name="connsiteY157" fmla="*/ 4793385 h 5143499"/>
              <a:gd name="connsiteX158" fmla="*/ 2671716 w 3717682"/>
              <a:gd name="connsiteY158" fmla="*/ 4783926 h 5143499"/>
              <a:gd name="connsiteX159" fmla="*/ 2638521 w 3717682"/>
              <a:gd name="connsiteY159" fmla="*/ 4801898 h 5143499"/>
              <a:gd name="connsiteX160" fmla="*/ 2664855 w 3717682"/>
              <a:gd name="connsiteY160" fmla="*/ 4864568 h 5143499"/>
              <a:gd name="connsiteX161" fmla="*/ 2687734 w 3717682"/>
              <a:gd name="connsiteY161" fmla="*/ 4909866 h 5143499"/>
              <a:gd name="connsiteX162" fmla="*/ 2639175 w 3717682"/>
              <a:gd name="connsiteY162" fmla="*/ 4918716 h 5143499"/>
              <a:gd name="connsiteX163" fmla="*/ 2602738 w 3717682"/>
              <a:gd name="connsiteY163" fmla="*/ 4921576 h 5143499"/>
              <a:gd name="connsiteX164" fmla="*/ 2609445 w 3717682"/>
              <a:gd name="connsiteY164" fmla="*/ 4931233 h 5143499"/>
              <a:gd name="connsiteX165" fmla="*/ 2663667 w 3717682"/>
              <a:gd name="connsiteY165" fmla="*/ 4936701 h 5143499"/>
              <a:gd name="connsiteX166" fmla="*/ 2718644 w 3717682"/>
              <a:gd name="connsiteY166" fmla="*/ 4911877 h 5143499"/>
              <a:gd name="connsiteX167" fmla="*/ 2694279 w 3717682"/>
              <a:gd name="connsiteY167" fmla="*/ 4859916 h 5143499"/>
              <a:gd name="connsiteX168" fmla="*/ 2665857 w 3717682"/>
              <a:gd name="connsiteY168" fmla="*/ 4812506 h 5143499"/>
              <a:gd name="connsiteX169" fmla="*/ 2718126 w 3717682"/>
              <a:gd name="connsiteY169" fmla="*/ 4800493 h 5143499"/>
              <a:gd name="connsiteX170" fmla="*/ 2735496 w 3717682"/>
              <a:gd name="connsiteY170" fmla="*/ 4794235 h 5143499"/>
              <a:gd name="connsiteX171" fmla="*/ 2711131 w 3717682"/>
              <a:gd name="connsiteY171" fmla="*/ 4785284 h 5143499"/>
              <a:gd name="connsiteX172" fmla="*/ 2671716 w 3717682"/>
              <a:gd name="connsiteY172" fmla="*/ 4783926 h 5143499"/>
              <a:gd name="connsiteX173" fmla="*/ 3324763 w 3717682"/>
              <a:gd name="connsiteY173" fmla="*/ 4783846 h 5143499"/>
              <a:gd name="connsiteX174" fmla="*/ 3319491 w 3717682"/>
              <a:gd name="connsiteY174" fmla="*/ 4787194 h 5143499"/>
              <a:gd name="connsiteX175" fmla="*/ 3318269 w 3717682"/>
              <a:gd name="connsiteY175" fmla="*/ 4793402 h 5143499"/>
              <a:gd name="connsiteX176" fmla="*/ 3342735 w 3717682"/>
              <a:gd name="connsiteY176" fmla="*/ 4793402 h 5143499"/>
              <a:gd name="connsiteX177" fmla="*/ 3332540 w 3717682"/>
              <a:gd name="connsiteY177" fmla="*/ 4845422 h 5143499"/>
              <a:gd name="connsiteX178" fmla="*/ 3343508 w 3717682"/>
              <a:gd name="connsiteY178" fmla="*/ 4845422 h 5143499"/>
              <a:gd name="connsiteX179" fmla="*/ 3349001 w 3717682"/>
              <a:gd name="connsiteY179" fmla="*/ 4841048 h 5143499"/>
              <a:gd name="connsiteX180" fmla="*/ 3358356 w 3717682"/>
              <a:gd name="connsiteY180" fmla="*/ 4793402 h 5143499"/>
              <a:gd name="connsiteX181" fmla="*/ 3378781 w 3717682"/>
              <a:gd name="connsiteY181" fmla="*/ 4793402 h 5143499"/>
              <a:gd name="connsiteX182" fmla="*/ 3383196 w 3717682"/>
              <a:gd name="connsiteY182" fmla="*/ 4789633 h 5143499"/>
              <a:gd name="connsiteX183" fmla="*/ 3384317 w 3717682"/>
              <a:gd name="connsiteY183" fmla="*/ 4783846 h 5143499"/>
              <a:gd name="connsiteX184" fmla="*/ 3274396 w 3717682"/>
              <a:gd name="connsiteY184" fmla="*/ 4783846 h 5143499"/>
              <a:gd name="connsiteX185" fmla="*/ 3262315 w 3717682"/>
              <a:gd name="connsiteY185" fmla="*/ 4845422 h 5143499"/>
              <a:gd name="connsiteX186" fmla="*/ 3314907 w 3717682"/>
              <a:gd name="connsiteY186" fmla="*/ 4845422 h 5143499"/>
              <a:gd name="connsiteX187" fmla="*/ 3316045 w 3717682"/>
              <a:gd name="connsiteY187" fmla="*/ 4839660 h 5143499"/>
              <a:gd name="connsiteX188" fmla="*/ 3313124 w 3717682"/>
              <a:gd name="connsiteY188" fmla="*/ 4835916 h 5143499"/>
              <a:gd name="connsiteX189" fmla="*/ 3279786 w 3717682"/>
              <a:gd name="connsiteY189" fmla="*/ 4835916 h 5143499"/>
              <a:gd name="connsiteX190" fmla="*/ 3289600 w 3717682"/>
              <a:gd name="connsiteY190" fmla="*/ 4785932 h 5143499"/>
              <a:gd name="connsiteX191" fmla="*/ 3287690 w 3717682"/>
              <a:gd name="connsiteY191" fmla="*/ 4783846 h 5143499"/>
              <a:gd name="connsiteX192" fmla="*/ 3190707 w 3717682"/>
              <a:gd name="connsiteY192" fmla="*/ 4783846 h 5143499"/>
              <a:gd name="connsiteX193" fmla="*/ 3187175 w 3717682"/>
              <a:gd name="connsiteY193" fmla="*/ 4786580 h 5143499"/>
              <a:gd name="connsiteX194" fmla="*/ 3181063 w 3717682"/>
              <a:gd name="connsiteY194" fmla="*/ 4817948 h 5143499"/>
              <a:gd name="connsiteX195" fmla="*/ 3209944 w 3717682"/>
              <a:gd name="connsiteY195" fmla="*/ 4846801 h 5143499"/>
              <a:gd name="connsiteX196" fmla="*/ 3209944 w 3717682"/>
              <a:gd name="connsiteY196" fmla="*/ 4846793 h 5143499"/>
              <a:gd name="connsiteX197" fmla="*/ 3249623 w 3717682"/>
              <a:gd name="connsiteY197" fmla="*/ 4817940 h 5143499"/>
              <a:gd name="connsiteX198" fmla="*/ 3255710 w 3717682"/>
              <a:gd name="connsiteY198" fmla="*/ 4786580 h 5143499"/>
              <a:gd name="connsiteX199" fmla="*/ 3253248 w 3717682"/>
              <a:gd name="connsiteY199" fmla="*/ 4783846 h 5143499"/>
              <a:gd name="connsiteX200" fmla="*/ 3240811 w 3717682"/>
              <a:gd name="connsiteY200" fmla="*/ 4783846 h 5143499"/>
              <a:gd name="connsiteX201" fmla="*/ 3237399 w 3717682"/>
              <a:gd name="connsiteY201" fmla="*/ 4801890 h 5143499"/>
              <a:gd name="connsiteX202" fmla="*/ 3235446 w 3717682"/>
              <a:gd name="connsiteY202" fmla="*/ 4811496 h 5143499"/>
              <a:gd name="connsiteX203" fmla="*/ 3233816 w 3717682"/>
              <a:gd name="connsiteY203" fmla="*/ 4819841 h 5143499"/>
              <a:gd name="connsiteX204" fmla="*/ 3211523 w 3717682"/>
              <a:gd name="connsiteY204" fmla="*/ 4836329 h 5143499"/>
              <a:gd name="connsiteX205" fmla="*/ 3196140 w 3717682"/>
              <a:gd name="connsiteY205" fmla="*/ 4819841 h 5143499"/>
              <a:gd name="connsiteX206" fmla="*/ 3196853 w 3717682"/>
              <a:gd name="connsiteY206" fmla="*/ 4816114 h 5143499"/>
              <a:gd name="connsiteX207" fmla="*/ 3199723 w 3717682"/>
              <a:gd name="connsiteY207" fmla="*/ 4801898 h 5143499"/>
              <a:gd name="connsiteX208" fmla="*/ 3203144 w 3717682"/>
              <a:gd name="connsiteY208" fmla="*/ 4783846 h 5143499"/>
              <a:gd name="connsiteX209" fmla="*/ 2786678 w 3717682"/>
              <a:gd name="connsiteY209" fmla="*/ 4783846 h 5143499"/>
              <a:gd name="connsiteX210" fmla="*/ 2786492 w 3717682"/>
              <a:gd name="connsiteY210" fmla="*/ 4784645 h 5143499"/>
              <a:gd name="connsiteX211" fmla="*/ 2793054 w 3717682"/>
              <a:gd name="connsiteY211" fmla="*/ 4793360 h 5143499"/>
              <a:gd name="connsiteX212" fmla="*/ 2825416 w 3717682"/>
              <a:gd name="connsiteY212" fmla="*/ 4793360 h 5143499"/>
              <a:gd name="connsiteX213" fmla="*/ 2840102 w 3717682"/>
              <a:gd name="connsiteY213" fmla="*/ 4814659 h 5143499"/>
              <a:gd name="connsiteX214" fmla="*/ 2820033 w 3717682"/>
              <a:gd name="connsiteY214" fmla="*/ 4835916 h 5143499"/>
              <a:gd name="connsiteX215" fmla="*/ 2797867 w 3717682"/>
              <a:gd name="connsiteY215" fmla="*/ 4835916 h 5143499"/>
              <a:gd name="connsiteX216" fmla="*/ 2804710 w 3717682"/>
              <a:gd name="connsiteY216" fmla="*/ 4800964 h 5143499"/>
              <a:gd name="connsiteX217" fmla="*/ 2791611 w 3717682"/>
              <a:gd name="connsiteY217" fmla="*/ 4800964 h 5143499"/>
              <a:gd name="connsiteX218" fmla="*/ 2788699 w 3717682"/>
              <a:gd name="connsiteY218" fmla="*/ 4803051 h 5143499"/>
              <a:gd name="connsiteX219" fmla="*/ 2780379 w 3717682"/>
              <a:gd name="connsiteY219" fmla="*/ 4845422 h 5143499"/>
              <a:gd name="connsiteX220" fmla="*/ 2817189 w 3717682"/>
              <a:gd name="connsiteY220" fmla="*/ 4845422 h 5143499"/>
              <a:gd name="connsiteX221" fmla="*/ 2856563 w 3717682"/>
              <a:gd name="connsiteY221" fmla="*/ 4814239 h 5143499"/>
              <a:gd name="connsiteX222" fmla="*/ 2831197 w 3717682"/>
              <a:gd name="connsiteY222" fmla="*/ 4783846 h 5143499"/>
              <a:gd name="connsiteX223" fmla="*/ 3055063 w 3717682"/>
              <a:gd name="connsiteY223" fmla="*/ 4783661 h 5143499"/>
              <a:gd name="connsiteX224" fmla="*/ 3026301 w 3717682"/>
              <a:gd name="connsiteY224" fmla="*/ 4795438 h 5143499"/>
              <a:gd name="connsiteX225" fmla="*/ 3045181 w 3717682"/>
              <a:gd name="connsiteY225" fmla="*/ 4816838 h 5143499"/>
              <a:gd name="connsiteX226" fmla="*/ 3062457 w 3717682"/>
              <a:gd name="connsiteY226" fmla="*/ 4831820 h 5143499"/>
              <a:gd name="connsiteX227" fmla="*/ 3050513 w 3717682"/>
              <a:gd name="connsiteY227" fmla="*/ 4835942 h 5143499"/>
              <a:gd name="connsiteX228" fmla="*/ 3023448 w 3717682"/>
              <a:gd name="connsiteY228" fmla="*/ 4835942 h 5143499"/>
              <a:gd name="connsiteX229" fmla="*/ 3018041 w 3717682"/>
              <a:gd name="connsiteY229" fmla="*/ 4839920 h 5143499"/>
              <a:gd name="connsiteX230" fmla="*/ 3016971 w 3717682"/>
              <a:gd name="connsiteY230" fmla="*/ 4845422 h 5143499"/>
              <a:gd name="connsiteX231" fmla="*/ 3051098 w 3717682"/>
              <a:gd name="connsiteY231" fmla="*/ 4845422 h 5143499"/>
              <a:gd name="connsiteX232" fmla="*/ 3080056 w 3717682"/>
              <a:gd name="connsiteY232" fmla="*/ 4834999 h 5143499"/>
              <a:gd name="connsiteX233" fmla="*/ 3080064 w 3717682"/>
              <a:gd name="connsiteY233" fmla="*/ 4834999 h 5143499"/>
              <a:gd name="connsiteX234" fmla="*/ 3077560 w 3717682"/>
              <a:gd name="connsiteY234" fmla="*/ 4820909 h 5143499"/>
              <a:gd name="connsiteX235" fmla="*/ 3067865 w 3717682"/>
              <a:gd name="connsiteY235" fmla="*/ 4813944 h 5143499"/>
              <a:gd name="connsiteX236" fmla="*/ 3044494 w 3717682"/>
              <a:gd name="connsiteY236" fmla="*/ 4796481 h 5143499"/>
              <a:gd name="connsiteX237" fmla="*/ 3054621 w 3717682"/>
              <a:gd name="connsiteY237" fmla="*/ 4793385 h 5143499"/>
              <a:gd name="connsiteX238" fmla="*/ 3077492 w 3717682"/>
              <a:gd name="connsiteY238" fmla="*/ 4793385 h 5143499"/>
              <a:gd name="connsiteX239" fmla="*/ 3082900 w 3717682"/>
              <a:gd name="connsiteY239" fmla="*/ 4789431 h 5143499"/>
              <a:gd name="connsiteX240" fmla="*/ 3084029 w 3717682"/>
              <a:gd name="connsiteY240" fmla="*/ 4783661 h 5143499"/>
              <a:gd name="connsiteX241" fmla="*/ 2982359 w 3717682"/>
              <a:gd name="connsiteY241" fmla="*/ 4783661 h 5143499"/>
              <a:gd name="connsiteX242" fmla="*/ 2953614 w 3717682"/>
              <a:gd name="connsiteY242" fmla="*/ 4795438 h 5143499"/>
              <a:gd name="connsiteX243" fmla="*/ 2972486 w 3717682"/>
              <a:gd name="connsiteY243" fmla="*/ 4816838 h 5143499"/>
              <a:gd name="connsiteX244" fmla="*/ 2989762 w 3717682"/>
              <a:gd name="connsiteY244" fmla="*/ 4831820 h 5143499"/>
              <a:gd name="connsiteX245" fmla="*/ 2977801 w 3717682"/>
              <a:gd name="connsiteY245" fmla="*/ 4835942 h 5143499"/>
              <a:gd name="connsiteX246" fmla="*/ 2950762 w 3717682"/>
              <a:gd name="connsiteY246" fmla="*/ 4835942 h 5143499"/>
              <a:gd name="connsiteX247" fmla="*/ 2945346 w 3717682"/>
              <a:gd name="connsiteY247" fmla="*/ 4839920 h 5143499"/>
              <a:gd name="connsiteX248" fmla="*/ 2944267 w 3717682"/>
              <a:gd name="connsiteY248" fmla="*/ 4845422 h 5143499"/>
              <a:gd name="connsiteX249" fmla="*/ 2978395 w 3717682"/>
              <a:gd name="connsiteY249" fmla="*/ 4845422 h 5143499"/>
              <a:gd name="connsiteX250" fmla="*/ 3007361 w 3717682"/>
              <a:gd name="connsiteY250" fmla="*/ 4834999 h 5143499"/>
              <a:gd name="connsiteX251" fmla="*/ 3004856 w 3717682"/>
              <a:gd name="connsiteY251" fmla="*/ 4820909 h 5143499"/>
              <a:gd name="connsiteX252" fmla="*/ 2995162 w 3717682"/>
              <a:gd name="connsiteY252" fmla="*/ 4813944 h 5143499"/>
              <a:gd name="connsiteX253" fmla="*/ 2971799 w 3717682"/>
              <a:gd name="connsiteY253" fmla="*/ 4796481 h 5143499"/>
              <a:gd name="connsiteX254" fmla="*/ 2981918 w 3717682"/>
              <a:gd name="connsiteY254" fmla="*/ 4793385 h 5143499"/>
              <a:gd name="connsiteX255" fmla="*/ 3004780 w 3717682"/>
              <a:gd name="connsiteY255" fmla="*/ 4793385 h 5143499"/>
              <a:gd name="connsiteX256" fmla="*/ 3010179 w 3717682"/>
              <a:gd name="connsiteY256" fmla="*/ 4789431 h 5143499"/>
              <a:gd name="connsiteX257" fmla="*/ 3011325 w 3717682"/>
              <a:gd name="connsiteY257" fmla="*/ 4783661 h 5143499"/>
              <a:gd name="connsiteX258" fmla="*/ 3138964 w 3717682"/>
              <a:gd name="connsiteY258" fmla="*/ 4783013 h 5143499"/>
              <a:gd name="connsiteX259" fmla="*/ 3100125 w 3717682"/>
              <a:gd name="connsiteY259" fmla="*/ 4811614 h 5143499"/>
              <a:gd name="connsiteX260" fmla="*/ 3094029 w 3717682"/>
              <a:gd name="connsiteY260" fmla="*/ 4842705 h 5143499"/>
              <a:gd name="connsiteX261" fmla="*/ 3096389 w 3717682"/>
              <a:gd name="connsiteY261" fmla="*/ 4845422 h 5143499"/>
              <a:gd name="connsiteX262" fmla="*/ 3108139 w 3717682"/>
              <a:gd name="connsiteY262" fmla="*/ 4845422 h 5143499"/>
              <a:gd name="connsiteX263" fmla="*/ 3111568 w 3717682"/>
              <a:gd name="connsiteY263" fmla="*/ 4827521 h 5143499"/>
              <a:gd name="connsiteX264" fmla="*/ 3148175 w 3717682"/>
              <a:gd name="connsiteY264" fmla="*/ 4827521 h 5143499"/>
              <a:gd name="connsiteX265" fmla="*/ 3144754 w 3717682"/>
              <a:gd name="connsiteY265" fmla="*/ 4845422 h 5143499"/>
              <a:gd name="connsiteX266" fmla="*/ 3156511 w 3717682"/>
              <a:gd name="connsiteY266" fmla="*/ 4845422 h 5143499"/>
              <a:gd name="connsiteX267" fmla="*/ 3159933 w 3717682"/>
              <a:gd name="connsiteY267" fmla="*/ 4842705 h 5143499"/>
              <a:gd name="connsiteX268" fmla="*/ 3166037 w 3717682"/>
              <a:gd name="connsiteY268" fmla="*/ 4811614 h 5143499"/>
              <a:gd name="connsiteX269" fmla="*/ 3138964 w 3717682"/>
              <a:gd name="connsiteY269" fmla="*/ 4783013 h 5143499"/>
              <a:gd name="connsiteX270" fmla="*/ 2910598 w 3717682"/>
              <a:gd name="connsiteY270" fmla="*/ 4783013 h 5143499"/>
              <a:gd name="connsiteX271" fmla="*/ 2871776 w 3717682"/>
              <a:gd name="connsiteY271" fmla="*/ 4811614 h 5143499"/>
              <a:gd name="connsiteX272" fmla="*/ 2865664 w 3717682"/>
              <a:gd name="connsiteY272" fmla="*/ 4842705 h 5143499"/>
              <a:gd name="connsiteX273" fmla="*/ 2868032 w 3717682"/>
              <a:gd name="connsiteY273" fmla="*/ 4845422 h 5143499"/>
              <a:gd name="connsiteX274" fmla="*/ 2879782 w 3717682"/>
              <a:gd name="connsiteY274" fmla="*/ 4845422 h 5143499"/>
              <a:gd name="connsiteX275" fmla="*/ 2883203 w 3717682"/>
              <a:gd name="connsiteY275" fmla="*/ 4827521 h 5143499"/>
              <a:gd name="connsiteX276" fmla="*/ 2919818 w 3717682"/>
              <a:gd name="connsiteY276" fmla="*/ 4827521 h 5143499"/>
              <a:gd name="connsiteX277" fmla="*/ 2916397 w 3717682"/>
              <a:gd name="connsiteY277" fmla="*/ 4845422 h 5143499"/>
              <a:gd name="connsiteX278" fmla="*/ 2928155 w 3717682"/>
              <a:gd name="connsiteY278" fmla="*/ 4845422 h 5143499"/>
              <a:gd name="connsiteX279" fmla="*/ 2931567 w 3717682"/>
              <a:gd name="connsiteY279" fmla="*/ 4842705 h 5143499"/>
              <a:gd name="connsiteX280" fmla="*/ 2937680 w 3717682"/>
              <a:gd name="connsiteY280" fmla="*/ 4811614 h 5143499"/>
              <a:gd name="connsiteX281" fmla="*/ 2910598 w 3717682"/>
              <a:gd name="connsiteY281" fmla="*/ 4783013 h 5143499"/>
              <a:gd name="connsiteX282" fmla="*/ 2604597 w 3717682"/>
              <a:gd name="connsiteY282" fmla="*/ 4694494 h 5143499"/>
              <a:gd name="connsiteX283" fmla="*/ 2604597 w 3717682"/>
              <a:gd name="connsiteY283" fmla="*/ 4694502 h 5143499"/>
              <a:gd name="connsiteX284" fmla="*/ 2561064 w 3717682"/>
              <a:gd name="connsiteY284" fmla="*/ 4706111 h 5143499"/>
              <a:gd name="connsiteX285" fmla="*/ 2584715 w 3717682"/>
              <a:gd name="connsiteY285" fmla="*/ 4710283 h 5143499"/>
              <a:gd name="connsiteX286" fmla="*/ 2633733 w 3717682"/>
              <a:gd name="connsiteY286" fmla="*/ 4720882 h 5143499"/>
              <a:gd name="connsiteX287" fmla="*/ 2585479 w 3717682"/>
              <a:gd name="connsiteY287" fmla="*/ 4787632 h 5143499"/>
              <a:gd name="connsiteX288" fmla="*/ 2569910 w 3717682"/>
              <a:gd name="connsiteY288" fmla="*/ 4802588 h 5143499"/>
              <a:gd name="connsiteX289" fmla="*/ 2571760 w 3717682"/>
              <a:gd name="connsiteY289" fmla="*/ 4806609 h 5143499"/>
              <a:gd name="connsiteX290" fmla="*/ 2588943 w 3717682"/>
              <a:gd name="connsiteY290" fmla="*/ 4800881 h 5143499"/>
              <a:gd name="connsiteX291" fmla="*/ 2661417 w 3717682"/>
              <a:gd name="connsiteY291" fmla="*/ 4714910 h 5143499"/>
              <a:gd name="connsiteX292" fmla="*/ 2604597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3662785 w 3717682"/>
              <a:gd name="connsiteY296" fmla="*/ 5143499 h 5143499"/>
              <a:gd name="connsiteX297" fmla="*/ 1977372 w 3717682"/>
              <a:gd name="connsiteY297" fmla="*/ 5143499 h 5143499"/>
              <a:gd name="connsiteX298" fmla="*/ 1175798 w 3717682"/>
              <a:gd name="connsiteY298" fmla="*/ 5143499 h 5143499"/>
              <a:gd name="connsiteX299" fmla="*/ 1096714 w 3717682"/>
              <a:gd name="connsiteY299" fmla="*/ 5071623 h 5143499"/>
              <a:gd name="connsiteX300" fmla="*/ 0 w 3717682"/>
              <a:gd name="connsiteY300" fmla="*/ 2423921 h 5143499"/>
              <a:gd name="connsiteX301" fmla="*/ 855043 w 3717682"/>
              <a:gd name="connsiteY301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3717682" h="5143499">
                <a:moveTo>
                  <a:pt x="3243188" y="4869228"/>
                </a:moveTo>
                <a:cubicBezTo>
                  <a:pt x="3240489" y="4869228"/>
                  <a:pt x="3238910" y="4870465"/>
                  <a:pt x="3238366" y="4873182"/>
                </a:cubicBezTo>
                <a:lnTo>
                  <a:pt x="3238375" y="4873182"/>
                </a:lnTo>
                <a:lnTo>
                  <a:pt x="3227067" y="4930787"/>
                </a:lnTo>
                <a:lnTo>
                  <a:pt x="3284506" y="4930787"/>
                </a:lnTo>
                <a:lnTo>
                  <a:pt x="3285695" y="4924630"/>
                </a:lnTo>
                <a:cubicBezTo>
                  <a:pt x="3286204" y="4922123"/>
                  <a:pt x="3285585" y="4921282"/>
                  <a:pt x="3282707" y="4921282"/>
                </a:cubicBezTo>
                <a:lnTo>
                  <a:pt x="3244547" y="4921282"/>
                </a:lnTo>
                <a:lnTo>
                  <a:pt x="3247790" y="4904760"/>
                </a:lnTo>
                <a:lnTo>
                  <a:pt x="3281510" y="4904760"/>
                </a:lnTo>
                <a:cubicBezTo>
                  <a:pt x="3282402" y="4904794"/>
                  <a:pt x="3283182" y="4904169"/>
                  <a:pt x="3283335" y="4903297"/>
                </a:cubicBezTo>
                <a:lnTo>
                  <a:pt x="3284625" y="4896744"/>
                </a:lnTo>
                <a:cubicBezTo>
                  <a:pt x="3284795" y="4895919"/>
                  <a:pt x="3284320" y="4895280"/>
                  <a:pt x="3283377" y="4895280"/>
                </a:cubicBezTo>
                <a:lnTo>
                  <a:pt x="3249640" y="4895280"/>
                </a:lnTo>
                <a:lnTo>
                  <a:pt x="3252866" y="4878792"/>
                </a:lnTo>
                <a:lnTo>
                  <a:pt x="3289685" y="4878792"/>
                </a:lnTo>
                <a:cubicBezTo>
                  <a:pt x="3291425" y="4878792"/>
                  <a:pt x="3293149" y="4878792"/>
                  <a:pt x="3293590" y="4876488"/>
                </a:cubicBezTo>
                <a:lnTo>
                  <a:pt x="3295016" y="4869228"/>
                </a:lnTo>
                <a:close/>
                <a:moveTo>
                  <a:pt x="3143540" y="4869228"/>
                </a:moveTo>
                <a:cubicBezTo>
                  <a:pt x="3141230" y="4869228"/>
                  <a:pt x="3139966" y="4870675"/>
                  <a:pt x="3139482" y="4873182"/>
                </a:cubicBezTo>
                <a:lnTo>
                  <a:pt x="3128174" y="4930787"/>
                </a:lnTo>
                <a:lnTo>
                  <a:pt x="3140127" y="4930787"/>
                </a:lnTo>
                <a:cubicBezTo>
                  <a:pt x="3142631" y="4930787"/>
                  <a:pt x="3144032" y="4929542"/>
                  <a:pt x="3144482" y="4927246"/>
                </a:cubicBezTo>
                <a:lnTo>
                  <a:pt x="3152946" y="4884134"/>
                </a:lnTo>
                <a:lnTo>
                  <a:pt x="3166682" y="4903549"/>
                </a:lnTo>
                <a:cubicBezTo>
                  <a:pt x="3167336" y="4904730"/>
                  <a:pt x="3168599" y="4905454"/>
                  <a:pt x="3169959" y="4905425"/>
                </a:cubicBezTo>
                <a:lnTo>
                  <a:pt x="3176139" y="4905425"/>
                </a:lnTo>
                <a:cubicBezTo>
                  <a:pt x="3177679" y="4905357"/>
                  <a:pt x="3179128" y="4904681"/>
                  <a:pt x="3180163" y="4903549"/>
                </a:cubicBezTo>
                <a:lnTo>
                  <a:pt x="3201505" y="4884134"/>
                </a:lnTo>
                <a:lnTo>
                  <a:pt x="3193041" y="4927246"/>
                </a:lnTo>
                <a:cubicBezTo>
                  <a:pt x="3192592" y="4929542"/>
                  <a:pt x="3193500" y="4930787"/>
                  <a:pt x="3196013" y="4930787"/>
                </a:cubicBezTo>
                <a:lnTo>
                  <a:pt x="3207957" y="4930787"/>
                </a:lnTo>
                <a:lnTo>
                  <a:pt x="3219274" y="4873190"/>
                </a:lnTo>
                <a:cubicBezTo>
                  <a:pt x="3219749" y="4870675"/>
                  <a:pt x="3219087" y="4869228"/>
                  <a:pt x="3216769" y="4869228"/>
                </a:cubicBezTo>
                <a:lnTo>
                  <a:pt x="3202694" y="4869228"/>
                </a:lnTo>
                <a:lnTo>
                  <a:pt x="3175443" y="4893227"/>
                </a:lnTo>
                <a:lnTo>
                  <a:pt x="3157615" y="4869228"/>
                </a:lnTo>
                <a:close/>
                <a:moveTo>
                  <a:pt x="3072704" y="4869228"/>
                </a:moveTo>
                <a:cubicBezTo>
                  <a:pt x="3070004" y="4869228"/>
                  <a:pt x="3068408" y="4870465"/>
                  <a:pt x="3067873" y="4873182"/>
                </a:cubicBezTo>
                <a:lnTo>
                  <a:pt x="3056582" y="4930787"/>
                </a:lnTo>
                <a:lnTo>
                  <a:pt x="3113996" y="4930787"/>
                </a:lnTo>
                <a:lnTo>
                  <a:pt x="3115210" y="4924630"/>
                </a:lnTo>
                <a:cubicBezTo>
                  <a:pt x="3115711" y="4922123"/>
                  <a:pt x="3115092" y="4921282"/>
                  <a:pt x="3112197" y="4921282"/>
                </a:cubicBezTo>
                <a:lnTo>
                  <a:pt x="3074054" y="4921282"/>
                </a:lnTo>
                <a:lnTo>
                  <a:pt x="3077288" y="4904760"/>
                </a:lnTo>
                <a:lnTo>
                  <a:pt x="3111008" y="4904760"/>
                </a:lnTo>
                <a:cubicBezTo>
                  <a:pt x="3111900" y="4904787"/>
                  <a:pt x="3112679" y="4904166"/>
                  <a:pt x="3112842" y="4903297"/>
                </a:cubicBezTo>
                <a:lnTo>
                  <a:pt x="3114132" y="4896744"/>
                </a:lnTo>
                <a:cubicBezTo>
                  <a:pt x="3114285" y="4895919"/>
                  <a:pt x="3113835" y="4895280"/>
                  <a:pt x="3112876" y="4895280"/>
                </a:cubicBezTo>
                <a:lnTo>
                  <a:pt x="3079147" y="4895280"/>
                </a:lnTo>
                <a:lnTo>
                  <a:pt x="3082390" y="4878792"/>
                </a:lnTo>
                <a:lnTo>
                  <a:pt x="3119200" y="4878792"/>
                </a:lnTo>
                <a:cubicBezTo>
                  <a:pt x="3120932" y="4878792"/>
                  <a:pt x="3122656" y="4878792"/>
                  <a:pt x="3123123" y="4876488"/>
                </a:cubicBezTo>
                <a:lnTo>
                  <a:pt x="3124532" y="4869228"/>
                </a:lnTo>
                <a:close/>
                <a:moveTo>
                  <a:pt x="2999627" y="4869228"/>
                </a:moveTo>
                <a:cubicBezTo>
                  <a:pt x="2996545" y="4869228"/>
                  <a:pt x="2994788" y="4870263"/>
                  <a:pt x="2994347" y="4872559"/>
                </a:cubicBezTo>
                <a:lnTo>
                  <a:pt x="2993116" y="4878767"/>
                </a:lnTo>
                <a:lnTo>
                  <a:pt x="3017582" y="4878767"/>
                </a:lnTo>
                <a:lnTo>
                  <a:pt x="3007395" y="4930787"/>
                </a:lnTo>
                <a:lnTo>
                  <a:pt x="3018363" y="4930787"/>
                </a:lnTo>
                <a:cubicBezTo>
                  <a:pt x="3021445" y="4930787"/>
                  <a:pt x="3023228" y="4929542"/>
                  <a:pt x="3023864" y="4926413"/>
                </a:cubicBezTo>
                <a:lnTo>
                  <a:pt x="3033203" y="4878767"/>
                </a:lnTo>
                <a:lnTo>
                  <a:pt x="3053628" y="4878767"/>
                </a:lnTo>
                <a:cubicBezTo>
                  <a:pt x="3056515" y="4878767"/>
                  <a:pt x="3057533" y="4877514"/>
                  <a:pt x="3058026" y="4874999"/>
                </a:cubicBezTo>
                <a:lnTo>
                  <a:pt x="3058026" y="4875007"/>
                </a:lnTo>
                <a:lnTo>
                  <a:pt x="3059163" y="4869228"/>
                </a:lnTo>
                <a:close/>
                <a:moveTo>
                  <a:pt x="2848320" y="4869228"/>
                </a:moveTo>
                <a:cubicBezTo>
                  <a:pt x="2846775" y="4869228"/>
                  <a:pt x="2845612" y="4870254"/>
                  <a:pt x="2845408" y="4871306"/>
                </a:cubicBezTo>
                <a:lnTo>
                  <a:pt x="2842097" y="4888214"/>
                </a:lnTo>
                <a:cubicBezTo>
                  <a:pt x="2835790" y="4920365"/>
                  <a:pt x="2866513" y="4915974"/>
                  <a:pt x="2886404" y="4909925"/>
                </a:cubicBezTo>
                <a:lnTo>
                  <a:pt x="2882303" y="4930787"/>
                </a:lnTo>
                <a:lnTo>
                  <a:pt x="2893280" y="4930787"/>
                </a:lnTo>
                <a:cubicBezTo>
                  <a:pt x="2896370" y="4930787"/>
                  <a:pt x="2898153" y="4929542"/>
                  <a:pt x="2898781" y="4926413"/>
                </a:cubicBezTo>
                <a:lnTo>
                  <a:pt x="2909987" y="4869228"/>
                </a:lnTo>
                <a:lnTo>
                  <a:pt x="2896693" y="4869228"/>
                </a:lnTo>
                <a:cubicBezTo>
                  <a:pt x="2895351" y="4869228"/>
                  <a:pt x="2894180" y="4870254"/>
                  <a:pt x="2893985" y="4871306"/>
                </a:cubicBezTo>
                <a:lnTo>
                  <a:pt x="2888466" y="4899335"/>
                </a:lnTo>
                <a:cubicBezTo>
                  <a:pt x="2878848" y="4902262"/>
                  <a:pt x="2853898" y="4907629"/>
                  <a:pt x="2857786" y="4887802"/>
                </a:cubicBezTo>
                <a:lnTo>
                  <a:pt x="2861436" y="4869228"/>
                </a:lnTo>
                <a:close/>
                <a:moveTo>
                  <a:pt x="3334042" y="4869051"/>
                </a:moveTo>
                <a:cubicBezTo>
                  <a:pt x="3317632" y="4869051"/>
                  <a:pt x="3307784" y="4869152"/>
                  <a:pt x="3305280" y="4880811"/>
                </a:cubicBezTo>
                <a:cubicBezTo>
                  <a:pt x="3303429" y="4889476"/>
                  <a:pt x="3310272" y="4893665"/>
                  <a:pt x="3324144" y="4902212"/>
                </a:cubicBezTo>
                <a:cubicBezTo>
                  <a:pt x="3339357" y="4911549"/>
                  <a:pt x="3342829" y="4912264"/>
                  <a:pt x="3341411" y="4917185"/>
                </a:cubicBezTo>
                <a:cubicBezTo>
                  <a:pt x="3340307" y="4921155"/>
                  <a:pt x="3336317" y="4921315"/>
                  <a:pt x="3329483" y="4921315"/>
                </a:cubicBezTo>
                <a:lnTo>
                  <a:pt x="3302411" y="4921315"/>
                </a:lnTo>
                <a:cubicBezTo>
                  <a:pt x="3299337" y="4921315"/>
                  <a:pt x="3297546" y="4922577"/>
                  <a:pt x="3297011" y="4925294"/>
                </a:cubicBezTo>
                <a:lnTo>
                  <a:pt x="3295942" y="4930787"/>
                </a:lnTo>
                <a:lnTo>
                  <a:pt x="3330069" y="4930787"/>
                </a:lnTo>
                <a:cubicBezTo>
                  <a:pt x="3345681" y="4930787"/>
                  <a:pt x="3355461" y="4929828"/>
                  <a:pt x="3359018" y="4920373"/>
                </a:cubicBezTo>
                <a:cubicBezTo>
                  <a:pt x="3360758" y="4915763"/>
                  <a:pt x="3360733" y="4910994"/>
                  <a:pt x="3356514" y="4906283"/>
                </a:cubicBezTo>
                <a:cubicBezTo>
                  <a:pt x="3354374" y="4903886"/>
                  <a:pt x="3351199" y="4901774"/>
                  <a:pt x="3346819" y="4899335"/>
                </a:cubicBezTo>
                <a:cubicBezTo>
                  <a:pt x="3327327" y="4888407"/>
                  <a:pt x="3322225" y="4887146"/>
                  <a:pt x="3323473" y="4881854"/>
                </a:cubicBezTo>
                <a:cubicBezTo>
                  <a:pt x="3324152" y="4878877"/>
                  <a:pt x="3326240" y="4878767"/>
                  <a:pt x="3333575" y="4878767"/>
                </a:cubicBezTo>
                <a:lnTo>
                  <a:pt x="3356463" y="4878767"/>
                </a:lnTo>
                <a:cubicBezTo>
                  <a:pt x="3359536" y="4878767"/>
                  <a:pt x="3361319" y="4877514"/>
                  <a:pt x="3361854" y="4874797"/>
                </a:cubicBezTo>
                <a:lnTo>
                  <a:pt x="3362991" y="4869051"/>
                </a:lnTo>
                <a:close/>
                <a:moveTo>
                  <a:pt x="2952613" y="4869051"/>
                </a:moveTo>
                <a:cubicBezTo>
                  <a:pt x="2936211" y="4869051"/>
                  <a:pt x="2926372" y="4869152"/>
                  <a:pt x="2923867" y="4880811"/>
                </a:cubicBezTo>
                <a:cubicBezTo>
                  <a:pt x="2922017" y="4889476"/>
                  <a:pt x="2928851" y="4893665"/>
                  <a:pt x="2942739" y="4902212"/>
                </a:cubicBezTo>
                <a:cubicBezTo>
                  <a:pt x="2957944" y="4911549"/>
                  <a:pt x="2961416" y="4912264"/>
                  <a:pt x="2960007" y="4917185"/>
                </a:cubicBezTo>
                <a:cubicBezTo>
                  <a:pt x="2958878" y="4921155"/>
                  <a:pt x="2954896" y="4921315"/>
                  <a:pt x="2948062" y="4921315"/>
                </a:cubicBezTo>
                <a:lnTo>
                  <a:pt x="2920998" y="4921315"/>
                </a:lnTo>
                <a:cubicBezTo>
                  <a:pt x="2917925" y="4921315"/>
                  <a:pt x="2916134" y="4922577"/>
                  <a:pt x="2915599" y="4925294"/>
                </a:cubicBezTo>
                <a:lnTo>
                  <a:pt x="2914521" y="4930787"/>
                </a:lnTo>
                <a:lnTo>
                  <a:pt x="2948648" y="4930787"/>
                </a:lnTo>
                <a:cubicBezTo>
                  <a:pt x="2964269" y="4930787"/>
                  <a:pt x="2974048" y="4929828"/>
                  <a:pt x="2977597" y="4920373"/>
                </a:cubicBezTo>
                <a:cubicBezTo>
                  <a:pt x="2979346" y="4915763"/>
                  <a:pt x="2979329" y="4910994"/>
                  <a:pt x="2975109" y="4906283"/>
                </a:cubicBezTo>
                <a:cubicBezTo>
                  <a:pt x="2972953" y="4903886"/>
                  <a:pt x="2969795" y="4901774"/>
                  <a:pt x="2965406" y="4899335"/>
                </a:cubicBezTo>
                <a:cubicBezTo>
                  <a:pt x="2945906" y="4888407"/>
                  <a:pt x="2940821" y="4887146"/>
                  <a:pt x="2942052" y="4881854"/>
                </a:cubicBezTo>
                <a:cubicBezTo>
                  <a:pt x="2942731" y="4878877"/>
                  <a:pt x="2944811" y="4878767"/>
                  <a:pt x="2952154" y="4878767"/>
                </a:cubicBezTo>
                <a:lnTo>
                  <a:pt x="2975050" y="4878767"/>
                </a:lnTo>
                <a:cubicBezTo>
                  <a:pt x="2978115" y="4878767"/>
                  <a:pt x="2979915" y="4877514"/>
                  <a:pt x="2980441" y="4874797"/>
                </a:cubicBezTo>
                <a:lnTo>
                  <a:pt x="2981578" y="4869051"/>
                </a:lnTo>
                <a:close/>
                <a:moveTo>
                  <a:pt x="2802112" y="4869051"/>
                </a:moveTo>
                <a:cubicBezTo>
                  <a:pt x="2785711" y="4869051"/>
                  <a:pt x="2775863" y="4869152"/>
                  <a:pt x="2773367" y="4880811"/>
                </a:cubicBezTo>
                <a:cubicBezTo>
                  <a:pt x="2771499" y="4889476"/>
                  <a:pt x="2778350" y="4893665"/>
                  <a:pt x="2792247" y="4902212"/>
                </a:cubicBezTo>
                <a:cubicBezTo>
                  <a:pt x="2807435" y="4911549"/>
                  <a:pt x="2810907" y="4912264"/>
                  <a:pt x="2809506" y="4917185"/>
                </a:cubicBezTo>
                <a:cubicBezTo>
                  <a:pt x="2808386" y="4921155"/>
                  <a:pt x="2804404" y="4921315"/>
                  <a:pt x="2797562" y="4921315"/>
                </a:cubicBezTo>
                <a:lnTo>
                  <a:pt x="2770489" y="4921315"/>
                </a:lnTo>
                <a:cubicBezTo>
                  <a:pt x="2767416" y="4921315"/>
                  <a:pt x="2765633" y="4922577"/>
                  <a:pt x="2765098" y="4925294"/>
                </a:cubicBezTo>
                <a:lnTo>
                  <a:pt x="2764012" y="4930787"/>
                </a:lnTo>
                <a:lnTo>
                  <a:pt x="2798139" y="4930787"/>
                </a:lnTo>
                <a:cubicBezTo>
                  <a:pt x="2813760" y="4930787"/>
                  <a:pt x="2823548" y="4929828"/>
                  <a:pt x="2827105" y="4920373"/>
                </a:cubicBezTo>
                <a:cubicBezTo>
                  <a:pt x="2828828" y="4915763"/>
                  <a:pt x="2828811" y="4910994"/>
                  <a:pt x="2824601" y="4906283"/>
                </a:cubicBezTo>
                <a:cubicBezTo>
                  <a:pt x="2822453" y="4903886"/>
                  <a:pt x="2819278" y="4901774"/>
                  <a:pt x="2814914" y="4899335"/>
                </a:cubicBezTo>
                <a:cubicBezTo>
                  <a:pt x="2795405" y="4888407"/>
                  <a:pt x="2790312" y="4887146"/>
                  <a:pt x="2791543" y="4881854"/>
                </a:cubicBezTo>
                <a:cubicBezTo>
                  <a:pt x="2792239" y="4878877"/>
                  <a:pt x="2794319" y="4878767"/>
                  <a:pt x="2801645" y="4878767"/>
                </a:cubicBezTo>
                <a:lnTo>
                  <a:pt x="2824533" y="4878767"/>
                </a:lnTo>
                <a:cubicBezTo>
                  <a:pt x="2827614" y="4878767"/>
                  <a:pt x="2829406" y="4877514"/>
                  <a:pt x="2829940" y="4874797"/>
                </a:cubicBezTo>
                <a:lnTo>
                  <a:pt x="2831061" y="4869051"/>
                </a:lnTo>
                <a:close/>
                <a:moveTo>
                  <a:pt x="2554595" y="4818697"/>
                </a:moveTo>
                <a:cubicBezTo>
                  <a:pt x="2536546" y="4819757"/>
                  <a:pt x="2505500" y="4826092"/>
                  <a:pt x="2506680" y="4832401"/>
                </a:cubicBezTo>
                <a:cubicBezTo>
                  <a:pt x="2507767" y="4839231"/>
                  <a:pt x="2527428" y="4837128"/>
                  <a:pt x="2536427" y="4837128"/>
                </a:cubicBezTo>
                <a:cubicBezTo>
                  <a:pt x="2556216" y="4837128"/>
                  <a:pt x="2587644" y="4838466"/>
                  <a:pt x="2592593" y="4852573"/>
                </a:cubicBezTo>
                <a:cubicBezTo>
                  <a:pt x="2603264" y="4882957"/>
                  <a:pt x="2530884" y="4937517"/>
                  <a:pt x="2515458" y="4932277"/>
                </a:cubicBezTo>
                <a:cubicBezTo>
                  <a:pt x="2508480" y="4929904"/>
                  <a:pt x="2529636" y="4890250"/>
                  <a:pt x="2537319" y="4875983"/>
                </a:cubicBezTo>
                <a:cubicBezTo>
                  <a:pt x="2541886" y="4867470"/>
                  <a:pt x="2548839" y="4854095"/>
                  <a:pt x="2542896" y="4853187"/>
                </a:cubicBezTo>
                <a:cubicBezTo>
                  <a:pt x="2536274" y="4852186"/>
                  <a:pt x="2528957" y="4864770"/>
                  <a:pt x="2524219" y="4872030"/>
                </a:cubicBezTo>
                <a:cubicBezTo>
                  <a:pt x="2511350" y="4891756"/>
                  <a:pt x="2498148" y="4913291"/>
                  <a:pt x="2487579" y="4935414"/>
                </a:cubicBezTo>
                <a:cubicBezTo>
                  <a:pt x="2484311" y="4942245"/>
                  <a:pt x="2473453" y="4962829"/>
                  <a:pt x="2477188" y="4965487"/>
                </a:cubicBezTo>
                <a:cubicBezTo>
                  <a:pt x="2480669" y="4967960"/>
                  <a:pt x="2497206" y="4964436"/>
                  <a:pt x="2518260" y="4955216"/>
                </a:cubicBezTo>
                <a:cubicBezTo>
                  <a:pt x="2584452" y="4926220"/>
                  <a:pt x="2614250" y="4888484"/>
                  <a:pt x="2622230" y="4857300"/>
                </a:cubicBezTo>
                <a:cubicBezTo>
                  <a:pt x="2624774" y="4847711"/>
                  <a:pt x="2621260" y="4837546"/>
                  <a:pt x="2613316" y="4831517"/>
                </a:cubicBezTo>
                <a:cubicBezTo>
                  <a:pt x="2599487" y="4821027"/>
                  <a:pt x="2574867" y="4817520"/>
                  <a:pt x="2554595" y="4818697"/>
                </a:cubicBezTo>
                <a:close/>
                <a:moveTo>
                  <a:pt x="3137130" y="4793385"/>
                </a:moveTo>
                <a:cubicBezTo>
                  <a:pt x="3150450" y="4793385"/>
                  <a:pt x="3153931" y="4798340"/>
                  <a:pt x="3151774" y="4809730"/>
                </a:cubicBezTo>
                <a:cubicBezTo>
                  <a:pt x="3151774" y="4809730"/>
                  <a:pt x="3151231" y="4812573"/>
                  <a:pt x="3151036" y="4813431"/>
                </a:cubicBezTo>
                <a:cubicBezTo>
                  <a:pt x="3150773" y="4814710"/>
                  <a:pt x="3150187" y="4818016"/>
                  <a:pt x="3146740" y="4818016"/>
                </a:cubicBezTo>
                <a:lnTo>
                  <a:pt x="3113513" y="4818016"/>
                </a:lnTo>
                <a:lnTo>
                  <a:pt x="3115143" y="4809730"/>
                </a:lnTo>
                <a:cubicBezTo>
                  <a:pt x="3117486" y="4797734"/>
                  <a:pt x="3124532" y="4793385"/>
                  <a:pt x="3137130" y="4793385"/>
                </a:cubicBezTo>
                <a:close/>
                <a:moveTo>
                  <a:pt x="2908773" y="4793385"/>
                </a:moveTo>
                <a:cubicBezTo>
                  <a:pt x="2922085" y="4793385"/>
                  <a:pt x="2925582" y="4798340"/>
                  <a:pt x="2923409" y="4809730"/>
                </a:cubicBezTo>
                <a:cubicBezTo>
                  <a:pt x="2923409" y="4809730"/>
                  <a:pt x="2922866" y="4812573"/>
                  <a:pt x="2922679" y="4813431"/>
                </a:cubicBezTo>
                <a:cubicBezTo>
                  <a:pt x="2922424" y="4814710"/>
                  <a:pt x="2921830" y="4818016"/>
                  <a:pt x="2918375" y="4818016"/>
                </a:cubicBezTo>
                <a:lnTo>
                  <a:pt x="2885164" y="4818016"/>
                </a:lnTo>
                <a:lnTo>
                  <a:pt x="2886786" y="4809730"/>
                </a:lnTo>
                <a:cubicBezTo>
                  <a:pt x="2889112" y="4797734"/>
                  <a:pt x="2896175" y="4793385"/>
                  <a:pt x="2908773" y="4793385"/>
                </a:cubicBezTo>
                <a:close/>
                <a:moveTo>
                  <a:pt x="2671716" y="4783926"/>
                </a:moveTo>
                <a:cubicBezTo>
                  <a:pt x="2657864" y="4785815"/>
                  <a:pt x="2645050" y="4790925"/>
                  <a:pt x="2638521" y="4801898"/>
                </a:cubicBezTo>
                <a:cubicBezTo>
                  <a:pt x="2628436" y="4818857"/>
                  <a:pt x="2647503" y="4842074"/>
                  <a:pt x="2664855" y="4864568"/>
                </a:cubicBezTo>
                <a:cubicBezTo>
                  <a:pt x="2678769" y="4882595"/>
                  <a:pt x="2693923" y="4899814"/>
                  <a:pt x="2687734" y="4909866"/>
                </a:cubicBezTo>
                <a:cubicBezTo>
                  <a:pt x="2682691" y="4918085"/>
                  <a:pt x="2650321" y="4918068"/>
                  <a:pt x="2639175" y="4918716"/>
                </a:cubicBezTo>
                <a:cubicBezTo>
                  <a:pt x="2625634" y="4919515"/>
                  <a:pt x="2606151" y="4919557"/>
                  <a:pt x="2602738" y="4921576"/>
                </a:cubicBezTo>
                <a:cubicBezTo>
                  <a:pt x="2599682" y="4923385"/>
                  <a:pt x="2597984" y="4928995"/>
                  <a:pt x="2609445" y="4931233"/>
                </a:cubicBezTo>
                <a:cubicBezTo>
                  <a:pt x="2618639" y="4933050"/>
                  <a:pt x="2640541" y="4936718"/>
                  <a:pt x="2663667" y="4936701"/>
                </a:cubicBezTo>
                <a:cubicBezTo>
                  <a:pt x="2687802" y="4936692"/>
                  <a:pt x="2713151" y="4932360"/>
                  <a:pt x="2718644" y="4911877"/>
                </a:cubicBezTo>
                <a:cubicBezTo>
                  <a:pt x="2723059" y="4895423"/>
                  <a:pt x="2707752" y="4877791"/>
                  <a:pt x="2694279" y="4859916"/>
                </a:cubicBezTo>
                <a:cubicBezTo>
                  <a:pt x="2679525" y="4840333"/>
                  <a:pt x="2664600" y="4826377"/>
                  <a:pt x="2665857" y="4812506"/>
                </a:cubicBezTo>
                <a:cubicBezTo>
                  <a:pt x="2666825" y="4801730"/>
                  <a:pt x="2686121" y="4801107"/>
                  <a:pt x="2718126" y="4800493"/>
                </a:cubicBezTo>
                <a:cubicBezTo>
                  <a:pt x="2724799" y="4800350"/>
                  <a:pt x="2738042" y="4800005"/>
                  <a:pt x="2735496" y="4794235"/>
                </a:cubicBezTo>
                <a:cubicBezTo>
                  <a:pt x="2733212" y="4789154"/>
                  <a:pt x="2723296" y="4787463"/>
                  <a:pt x="2711131" y="4785284"/>
                </a:cubicBezTo>
                <a:cubicBezTo>
                  <a:pt x="2700456" y="4783371"/>
                  <a:pt x="2685567" y="4782037"/>
                  <a:pt x="2671716" y="4783926"/>
                </a:cubicBezTo>
                <a:close/>
                <a:moveTo>
                  <a:pt x="3324763" y="4783846"/>
                </a:moveTo>
                <a:cubicBezTo>
                  <a:pt x="3321682" y="4783846"/>
                  <a:pt x="3319950" y="4784889"/>
                  <a:pt x="3319491" y="4787194"/>
                </a:cubicBezTo>
                <a:lnTo>
                  <a:pt x="3318269" y="4793402"/>
                </a:lnTo>
                <a:lnTo>
                  <a:pt x="3342735" y="4793402"/>
                </a:lnTo>
                <a:lnTo>
                  <a:pt x="3332540" y="4845422"/>
                </a:lnTo>
                <a:lnTo>
                  <a:pt x="3343508" y="4845422"/>
                </a:lnTo>
                <a:cubicBezTo>
                  <a:pt x="3346598" y="4845422"/>
                  <a:pt x="3348389" y="4844169"/>
                  <a:pt x="3349001" y="4841048"/>
                </a:cubicBezTo>
                <a:lnTo>
                  <a:pt x="3358356" y="4793402"/>
                </a:lnTo>
                <a:lnTo>
                  <a:pt x="3378781" y="4793402"/>
                </a:lnTo>
                <a:cubicBezTo>
                  <a:pt x="3381668" y="4793402"/>
                  <a:pt x="3382687" y="4792140"/>
                  <a:pt x="3383196" y="4789633"/>
                </a:cubicBezTo>
                <a:lnTo>
                  <a:pt x="3384317" y="4783846"/>
                </a:lnTo>
                <a:close/>
                <a:moveTo>
                  <a:pt x="3274396" y="4783846"/>
                </a:moveTo>
                <a:lnTo>
                  <a:pt x="3262315" y="4845422"/>
                </a:lnTo>
                <a:lnTo>
                  <a:pt x="3314907" y="4845422"/>
                </a:lnTo>
                <a:lnTo>
                  <a:pt x="3316045" y="4839660"/>
                </a:lnTo>
                <a:cubicBezTo>
                  <a:pt x="3316579" y="4836968"/>
                  <a:pt x="3315620" y="4835916"/>
                  <a:pt x="3313124" y="4835916"/>
                </a:cubicBezTo>
                <a:lnTo>
                  <a:pt x="3279786" y="4835916"/>
                </a:lnTo>
                <a:lnTo>
                  <a:pt x="3289600" y="4785932"/>
                </a:lnTo>
                <a:cubicBezTo>
                  <a:pt x="3289795" y="4784889"/>
                  <a:pt x="3289031" y="4783846"/>
                  <a:pt x="3287690" y="4783846"/>
                </a:cubicBezTo>
                <a:close/>
                <a:moveTo>
                  <a:pt x="3190707" y="4783846"/>
                </a:moveTo>
                <a:cubicBezTo>
                  <a:pt x="3189094" y="4783846"/>
                  <a:pt x="3187583" y="4784477"/>
                  <a:pt x="3187175" y="4786580"/>
                </a:cubicBezTo>
                <a:lnTo>
                  <a:pt x="3181063" y="4817948"/>
                </a:lnTo>
                <a:cubicBezTo>
                  <a:pt x="3176895" y="4840063"/>
                  <a:pt x="3187999" y="4846801"/>
                  <a:pt x="3209944" y="4846801"/>
                </a:cubicBezTo>
                <a:lnTo>
                  <a:pt x="3209944" y="4846793"/>
                </a:lnTo>
                <a:cubicBezTo>
                  <a:pt x="3235650" y="4846793"/>
                  <a:pt x="3245557" y="4838078"/>
                  <a:pt x="3249623" y="4817940"/>
                </a:cubicBezTo>
                <a:lnTo>
                  <a:pt x="3255710" y="4786580"/>
                </a:lnTo>
                <a:cubicBezTo>
                  <a:pt x="3256118" y="4784477"/>
                  <a:pt x="3254853" y="4783846"/>
                  <a:pt x="3253248" y="4783846"/>
                </a:cubicBezTo>
                <a:lnTo>
                  <a:pt x="3240811" y="4783846"/>
                </a:lnTo>
                <a:lnTo>
                  <a:pt x="3237399" y="4801890"/>
                </a:lnTo>
                <a:lnTo>
                  <a:pt x="3235446" y="4811496"/>
                </a:lnTo>
                <a:lnTo>
                  <a:pt x="3233816" y="4819841"/>
                </a:lnTo>
                <a:cubicBezTo>
                  <a:pt x="3231541" y="4831206"/>
                  <a:pt x="3224113" y="4836329"/>
                  <a:pt x="3211523" y="4836329"/>
                </a:cubicBezTo>
                <a:cubicBezTo>
                  <a:pt x="3197677" y="4836329"/>
                  <a:pt x="3193967" y="4831332"/>
                  <a:pt x="3196140" y="4819841"/>
                </a:cubicBezTo>
                <a:cubicBezTo>
                  <a:pt x="3196140" y="4819841"/>
                  <a:pt x="3196675" y="4816972"/>
                  <a:pt x="3196853" y="4816114"/>
                </a:cubicBezTo>
                <a:lnTo>
                  <a:pt x="3199723" y="4801898"/>
                </a:lnTo>
                <a:lnTo>
                  <a:pt x="3203144" y="4783846"/>
                </a:lnTo>
                <a:close/>
                <a:moveTo>
                  <a:pt x="2786678" y="4783846"/>
                </a:moveTo>
                <a:lnTo>
                  <a:pt x="2786492" y="4784645"/>
                </a:lnTo>
                <a:cubicBezTo>
                  <a:pt x="2785490" y="4788784"/>
                  <a:pt x="2786016" y="4793360"/>
                  <a:pt x="2793054" y="4793360"/>
                </a:cubicBezTo>
                <a:lnTo>
                  <a:pt x="2825416" y="4793360"/>
                </a:lnTo>
                <a:cubicBezTo>
                  <a:pt x="2840985" y="4793360"/>
                  <a:pt x="2843209" y="4801074"/>
                  <a:pt x="2840102" y="4814659"/>
                </a:cubicBezTo>
                <a:cubicBezTo>
                  <a:pt x="2837046" y="4828001"/>
                  <a:pt x="2831723" y="4834865"/>
                  <a:pt x="2820033" y="4835916"/>
                </a:cubicBezTo>
                <a:lnTo>
                  <a:pt x="2797867" y="4835916"/>
                </a:lnTo>
                <a:lnTo>
                  <a:pt x="2804710" y="4800964"/>
                </a:lnTo>
                <a:lnTo>
                  <a:pt x="2791611" y="4800964"/>
                </a:lnTo>
                <a:cubicBezTo>
                  <a:pt x="2790066" y="4800964"/>
                  <a:pt x="2788903" y="4802007"/>
                  <a:pt x="2788699" y="4803051"/>
                </a:cubicBezTo>
                <a:lnTo>
                  <a:pt x="2780379" y="4845422"/>
                </a:lnTo>
                <a:lnTo>
                  <a:pt x="2817189" y="4845422"/>
                </a:lnTo>
                <a:cubicBezTo>
                  <a:pt x="2837810" y="4845422"/>
                  <a:pt x="2852098" y="4837834"/>
                  <a:pt x="2856563" y="4814239"/>
                </a:cubicBezTo>
                <a:cubicBezTo>
                  <a:pt x="2859883" y="4796674"/>
                  <a:pt x="2852208" y="4783846"/>
                  <a:pt x="2831197" y="4783846"/>
                </a:cubicBezTo>
                <a:close/>
                <a:moveTo>
                  <a:pt x="3055063" y="4783661"/>
                </a:moveTo>
                <a:cubicBezTo>
                  <a:pt x="3038661" y="4783661"/>
                  <a:pt x="3028814" y="4783762"/>
                  <a:pt x="3026301" y="4795438"/>
                </a:cubicBezTo>
                <a:cubicBezTo>
                  <a:pt x="3024459" y="4804094"/>
                  <a:pt x="3031301" y="4808291"/>
                  <a:pt x="3045181" y="4816838"/>
                </a:cubicBezTo>
                <a:cubicBezTo>
                  <a:pt x="3060377" y="4826175"/>
                  <a:pt x="3063849" y="4826882"/>
                  <a:pt x="3062457" y="4831820"/>
                </a:cubicBezTo>
                <a:cubicBezTo>
                  <a:pt x="3061328" y="4835790"/>
                  <a:pt x="3057347" y="4835942"/>
                  <a:pt x="3050513" y="4835942"/>
                </a:cubicBezTo>
                <a:lnTo>
                  <a:pt x="3023448" y="4835942"/>
                </a:lnTo>
                <a:cubicBezTo>
                  <a:pt x="3020367" y="4835942"/>
                  <a:pt x="3018575" y="4837203"/>
                  <a:pt x="3018041" y="4839920"/>
                </a:cubicBezTo>
                <a:lnTo>
                  <a:pt x="3016971" y="4845422"/>
                </a:lnTo>
                <a:lnTo>
                  <a:pt x="3051098" y="4845422"/>
                </a:lnTo>
                <a:cubicBezTo>
                  <a:pt x="3066702" y="4845422"/>
                  <a:pt x="3076507" y="4844471"/>
                  <a:pt x="3080056" y="4834999"/>
                </a:cubicBezTo>
                <a:lnTo>
                  <a:pt x="3080064" y="4834999"/>
                </a:lnTo>
                <a:cubicBezTo>
                  <a:pt x="3081796" y="4830381"/>
                  <a:pt x="3081779" y="4825612"/>
                  <a:pt x="3077560" y="4820909"/>
                </a:cubicBezTo>
                <a:cubicBezTo>
                  <a:pt x="3075412" y="4818503"/>
                  <a:pt x="3072245" y="4816409"/>
                  <a:pt x="3067865" y="4813944"/>
                </a:cubicBezTo>
                <a:cubicBezTo>
                  <a:pt x="3048365" y="4803017"/>
                  <a:pt x="3043271" y="4801772"/>
                  <a:pt x="3044494" y="4796481"/>
                </a:cubicBezTo>
                <a:cubicBezTo>
                  <a:pt x="3045190" y="4793511"/>
                  <a:pt x="3047278" y="4793385"/>
                  <a:pt x="3054621" y="4793385"/>
                </a:cubicBezTo>
                <a:lnTo>
                  <a:pt x="3077492" y="4793385"/>
                </a:lnTo>
                <a:cubicBezTo>
                  <a:pt x="3080574" y="4793385"/>
                  <a:pt x="3082365" y="4792140"/>
                  <a:pt x="3082900" y="4789431"/>
                </a:cubicBezTo>
                <a:lnTo>
                  <a:pt x="3084029" y="4783661"/>
                </a:lnTo>
                <a:close/>
                <a:moveTo>
                  <a:pt x="2982359" y="4783661"/>
                </a:moveTo>
                <a:cubicBezTo>
                  <a:pt x="2965958" y="4783661"/>
                  <a:pt x="2956119" y="4783762"/>
                  <a:pt x="2953614" y="4795438"/>
                </a:cubicBezTo>
                <a:cubicBezTo>
                  <a:pt x="2951755" y="4804094"/>
                  <a:pt x="2958606" y="4808291"/>
                  <a:pt x="2972486" y="4816838"/>
                </a:cubicBezTo>
                <a:cubicBezTo>
                  <a:pt x="2987682" y="4826175"/>
                  <a:pt x="2991163" y="4826882"/>
                  <a:pt x="2989762" y="4831820"/>
                </a:cubicBezTo>
                <a:cubicBezTo>
                  <a:pt x="2988642" y="4835790"/>
                  <a:pt x="2984652" y="4835942"/>
                  <a:pt x="2977801" y="4835942"/>
                </a:cubicBezTo>
                <a:lnTo>
                  <a:pt x="2950762" y="4835942"/>
                </a:lnTo>
                <a:cubicBezTo>
                  <a:pt x="2947672" y="4835942"/>
                  <a:pt x="2945889" y="4837203"/>
                  <a:pt x="2945346" y="4839920"/>
                </a:cubicBezTo>
                <a:lnTo>
                  <a:pt x="2944267" y="4845422"/>
                </a:lnTo>
                <a:lnTo>
                  <a:pt x="2978395" y="4845422"/>
                </a:lnTo>
                <a:cubicBezTo>
                  <a:pt x="2994015" y="4845422"/>
                  <a:pt x="3003804" y="4844471"/>
                  <a:pt x="3007361" y="4834999"/>
                </a:cubicBezTo>
                <a:cubicBezTo>
                  <a:pt x="3009084" y="4830381"/>
                  <a:pt x="3009067" y="4825612"/>
                  <a:pt x="3004856" y="4820909"/>
                </a:cubicBezTo>
                <a:cubicBezTo>
                  <a:pt x="3002700" y="4818503"/>
                  <a:pt x="2999534" y="4816409"/>
                  <a:pt x="2995162" y="4813944"/>
                </a:cubicBezTo>
                <a:cubicBezTo>
                  <a:pt x="2975644" y="4803017"/>
                  <a:pt x="2970568" y="4801772"/>
                  <a:pt x="2971799" y="4796481"/>
                </a:cubicBezTo>
                <a:cubicBezTo>
                  <a:pt x="2972478" y="4793511"/>
                  <a:pt x="2974558" y="4793385"/>
                  <a:pt x="2981918" y="4793385"/>
                </a:cubicBezTo>
                <a:lnTo>
                  <a:pt x="3004780" y="4793385"/>
                </a:lnTo>
                <a:cubicBezTo>
                  <a:pt x="3007870" y="4793385"/>
                  <a:pt x="3009661" y="4792140"/>
                  <a:pt x="3010179" y="4789431"/>
                </a:cubicBezTo>
                <a:lnTo>
                  <a:pt x="3011325" y="4783661"/>
                </a:lnTo>
                <a:close/>
                <a:moveTo>
                  <a:pt x="3138964" y="4783013"/>
                </a:moveTo>
                <a:cubicBezTo>
                  <a:pt x="3117248" y="4783013"/>
                  <a:pt x="3104862" y="4788414"/>
                  <a:pt x="3100125" y="4811614"/>
                </a:cubicBezTo>
                <a:lnTo>
                  <a:pt x="3094029" y="4842705"/>
                </a:lnTo>
                <a:cubicBezTo>
                  <a:pt x="3093622" y="4844791"/>
                  <a:pt x="3094836" y="4845422"/>
                  <a:pt x="3096389" y="4845422"/>
                </a:cubicBezTo>
                <a:lnTo>
                  <a:pt x="3108139" y="4845422"/>
                </a:lnTo>
                <a:lnTo>
                  <a:pt x="3111568" y="4827521"/>
                </a:lnTo>
                <a:lnTo>
                  <a:pt x="3148175" y="4827521"/>
                </a:lnTo>
                <a:lnTo>
                  <a:pt x="3144754" y="4845422"/>
                </a:lnTo>
                <a:lnTo>
                  <a:pt x="3156511" y="4845422"/>
                </a:lnTo>
                <a:cubicBezTo>
                  <a:pt x="3158057" y="4845422"/>
                  <a:pt x="3159525" y="4844791"/>
                  <a:pt x="3159933" y="4842705"/>
                </a:cubicBezTo>
                <a:lnTo>
                  <a:pt x="3166037" y="4811614"/>
                </a:lnTo>
                <a:cubicBezTo>
                  <a:pt x="3170536" y="4788027"/>
                  <a:pt x="3157089" y="4783013"/>
                  <a:pt x="3138964" y="4783013"/>
                </a:cubicBezTo>
                <a:close/>
                <a:moveTo>
                  <a:pt x="2910598" y="4783013"/>
                </a:moveTo>
                <a:cubicBezTo>
                  <a:pt x="2888891" y="4783013"/>
                  <a:pt x="2876505" y="4788414"/>
                  <a:pt x="2871776" y="4811614"/>
                </a:cubicBezTo>
                <a:lnTo>
                  <a:pt x="2865664" y="4842705"/>
                </a:lnTo>
                <a:cubicBezTo>
                  <a:pt x="2865265" y="4844791"/>
                  <a:pt x="2866479" y="4845422"/>
                  <a:pt x="2868032" y="4845422"/>
                </a:cubicBezTo>
                <a:lnTo>
                  <a:pt x="2879782" y="4845422"/>
                </a:lnTo>
                <a:lnTo>
                  <a:pt x="2883203" y="4827521"/>
                </a:lnTo>
                <a:lnTo>
                  <a:pt x="2919818" y="4827521"/>
                </a:lnTo>
                <a:lnTo>
                  <a:pt x="2916397" y="4845422"/>
                </a:lnTo>
                <a:lnTo>
                  <a:pt x="2928155" y="4845422"/>
                </a:lnTo>
                <a:cubicBezTo>
                  <a:pt x="2929700" y="4845422"/>
                  <a:pt x="2931168" y="4844791"/>
                  <a:pt x="2931567" y="4842705"/>
                </a:cubicBezTo>
                <a:lnTo>
                  <a:pt x="2937680" y="4811614"/>
                </a:lnTo>
                <a:cubicBezTo>
                  <a:pt x="2942171" y="4788027"/>
                  <a:pt x="2928723" y="4783013"/>
                  <a:pt x="2910598" y="4783013"/>
                </a:cubicBezTo>
                <a:close/>
                <a:moveTo>
                  <a:pt x="2604597" y="4694494"/>
                </a:moveTo>
                <a:lnTo>
                  <a:pt x="2604597" y="4694502"/>
                </a:lnTo>
                <a:cubicBezTo>
                  <a:pt x="2581133" y="4695596"/>
                  <a:pt x="2559731" y="4701543"/>
                  <a:pt x="2561064" y="4706111"/>
                </a:cubicBezTo>
                <a:cubicBezTo>
                  <a:pt x="2562702" y="4711671"/>
                  <a:pt x="2578645" y="4710283"/>
                  <a:pt x="2584715" y="4710283"/>
                </a:cubicBezTo>
                <a:cubicBezTo>
                  <a:pt x="2607068" y="4710283"/>
                  <a:pt x="2628597" y="4714624"/>
                  <a:pt x="2633733" y="4720882"/>
                </a:cubicBezTo>
                <a:cubicBezTo>
                  <a:pt x="2641756" y="4730657"/>
                  <a:pt x="2627943" y="4754766"/>
                  <a:pt x="2585479" y="4787632"/>
                </a:cubicBezTo>
                <a:cubicBezTo>
                  <a:pt x="2577338" y="4793932"/>
                  <a:pt x="2571259" y="4799737"/>
                  <a:pt x="2569910" y="4802588"/>
                </a:cubicBezTo>
                <a:cubicBezTo>
                  <a:pt x="2569188" y="4804102"/>
                  <a:pt x="2569528" y="4806306"/>
                  <a:pt x="2571760" y="4806609"/>
                </a:cubicBezTo>
                <a:cubicBezTo>
                  <a:pt x="2574095" y="4806937"/>
                  <a:pt x="2579698" y="4805633"/>
                  <a:pt x="2588943" y="4800881"/>
                </a:cubicBezTo>
                <a:cubicBezTo>
                  <a:pt x="2626670" y="4781491"/>
                  <a:pt x="2669957" y="4741996"/>
                  <a:pt x="2661417" y="4714910"/>
                </a:cubicBezTo>
                <a:cubicBezTo>
                  <a:pt x="2656213" y="4698380"/>
                  <a:pt x="2628240" y="4693392"/>
                  <a:pt x="2604597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3662785" y="5143499"/>
                </a:lnTo>
                <a:lnTo>
                  <a:pt x="197737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871CBCA8-16AF-4BF2-B46D-4D12AA7528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0F6A7C5-FCC8-4C24-A9B4-11D980A0B2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5A938BA-570F-4776-8132-2BBF3490FC5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3228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DFB14-F605-442D-8A29-80BCBC3F43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8AA81F04-A4CD-438D-89D0-CDBF79F7E0A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14" name="Connecteur droit 8">
            <a:extLst>
              <a:ext uri="{FF2B5EF4-FFF2-40B4-BE49-F238E27FC236}">
                <a16:creationId xmlns:a16="http://schemas.microsoft.com/office/drawing/2014/main" id="{21691B72-DFDE-477D-B4DC-13F5A4C2EC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2A6E7488-EEA7-49AF-974E-E8A71CCD0F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A89BE57-76DA-46F9-8724-D576C6C27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0CAB12E-6579-43F1-87C7-8FCA4B6691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301305"/>
            <a:ext cx="8199437" cy="32575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6CD7E4D-B523-46CA-889D-95AC80755E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753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4BAD4DE2-1D10-4376-9B8C-69A7343C9951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06E888DC-EE36-4126-B419-6416AC4396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A7E9C05A-4D57-4496-9472-379C50F46D3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5FE3F0F2-2B21-4C40-8023-BCF049B068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9D41D6A-6B93-4D82-91D4-94587FE8B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E571C35-E95D-47E5-85B1-6986FAA90F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533106"/>
            <a:ext cx="8199437" cy="30388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9BC92FF8-AEB6-407C-B587-9B78FF724DA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3808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97F5B4CC-C4A6-45CA-81E0-EA5CF067E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B8C03A33-7651-F14B-9E61-1FD1CCA71A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1034648"/>
            <a:ext cx="561905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76E86959-47EF-40FD-8178-D84F5E7A058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4BA3E254-0FAD-4923-8423-37B7665EFF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6EB06358-24BE-4AD7-82C3-18149F56A0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5619012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9F01B3-1F1F-4F63-A41E-9A6103791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94F32DA-4488-4F4D-A3F3-79DC4E9A0C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525674"/>
            <a:ext cx="5619012" cy="30463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61CC584-C08F-447B-B5BA-5ACD40F055C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6700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B2E8A73-FE19-4F09-B5E9-7F09BC1C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5497910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DFB9808-374D-4A9D-8F58-FD27E9969A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630181"/>
            <a:ext cx="5497640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DF97314C-3489-4C47-BC83-C45A78C87D18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5B3B106-37D0-49FD-98BD-B6E794868C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9E770E7-D76C-413C-A66C-7411A35CE1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CE77C2C-13EC-47AA-8D4E-1CA3FBFC3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737842A-57AF-4C83-B064-C3E75DC76D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129553"/>
            <a:ext cx="5497640" cy="34424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5822416-FF06-4872-AA6A-77090E45D1C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6093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2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BDD5ABE0-09C4-42CC-886C-D99716342B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471878F-4F92-4DF3-B6EF-5FFC2FC7F8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5C27C61C-22E0-4BF6-B34A-28CCC99949F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EA493CF6-593C-4DCD-9691-0FDC687189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46BE3BA-AFAE-46E9-82CC-3255B8E637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ADB0F8BA-0561-429A-ADF9-651360C694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2920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AE38FD9D-46D9-AC42-B91A-F99126048F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0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4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0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D0294F47-5302-4438-BCB7-B21F3AB2CB6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903C5F14-ED27-4058-A501-BF5ED44219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9E550D51-E609-4961-8A78-92A330D6A1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3ABD6ADC-A7CB-4D3B-8F75-13763C394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F218AD98-4C3A-4C60-A690-48E1EC4CAE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770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bg1"/>
                </a:solidFill>
              </a:rPr>
              <a:pPr algn="ctr"/>
              <a:t>‹#›</a:t>
            </a:fld>
            <a:endParaRPr lang="fr-FR" sz="800" dirty="0">
              <a:solidFill>
                <a:schemeClr val="bg1"/>
              </a:solidFill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62C82A4A-94A3-8545-9362-DE196DA525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8998B16E-8E76-2647-9A83-23B05B28AF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40365C2-4DBE-44B1-90E4-A4D74E236FC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043EF24-9165-4810-965C-23355D6347A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3819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bg1"/>
                </a:solidFill>
              </a:rPr>
              <a:pPr algn="ctr"/>
              <a:t>‹#›</a:t>
            </a:fld>
            <a:endParaRPr lang="fr-FR" sz="800" dirty="0">
              <a:solidFill>
                <a:schemeClr val="bg1"/>
              </a:solidFill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5" name="Titre 1">
            <a:extLst>
              <a:ext uri="{FF2B5EF4-FFF2-40B4-BE49-F238E27FC236}">
                <a16:creationId xmlns:a16="http://schemas.microsoft.com/office/drawing/2014/main" id="{D7895C50-E861-4CE0-B72E-5234BB15D3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B274D415-72A0-4E08-ADAF-2E69529454C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4A97C26-16CE-4CD3-B75E-148D2C66A1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8221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B8A68B02-B6B8-0A4E-927D-C7C5E11DCA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52FDB6FF-C113-2C47-8E97-8C0F867428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6FA78419-BCF8-C145-9BA5-4FE7419438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B1CAAB5E-EF5E-4CB8-AAD8-6E5682C5236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32F85AD-62B5-410D-9F46-F03662A1E3A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476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re 1">
            <a:extLst>
              <a:ext uri="{FF2B5EF4-FFF2-40B4-BE49-F238E27FC236}">
                <a16:creationId xmlns:a16="http://schemas.microsoft.com/office/drawing/2014/main" id="{8F773064-62EE-4DCF-B613-CBAFE0D9A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A712D5F2-7E8D-8B41-9FC0-057989707F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1CC4CF58-5706-41DE-8477-55284417E48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2827460-B4AE-410E-BFA6-D43DFB31DB2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5002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7B0A659F-EFD1-444F-9E43-8DE421EF2903}"/>
              </a:ext>
            </a:extLst>
          </p:cNvPr>
          <p:cNvSpPr/>
          <p:nvPr userDrawn="1"/>
        </p:nvSpPr>
        <p:spPr>
          <a:xfrm>
            <a:off x="5426318" y="0"/>
            <a:ext cx="3717682" cy="5143500"/>
          </a:xfrm>
          <a:custGeom>
            <a:avLst/>
            <a:gdLst>
              <a:gd name="connsiteX0" fmla="*/ 893329 w 3717682"/>
              <a:gd name="connsiteY0" fmla="*/ 0 h 5143500"/>
              <a:gd name="connsiteX1" fmla="*/ 3717682 w 3717682"/>
              <a:gd name="connsiteY1" fmla="*/ 0 h 5143500"/>
              <a:gd name="connsiteX2" fmla="*/ 3717682 w 3717682"/>
              <a:gd name="connsiteY2" fmla="*/ 5143500 h 5143500"/>
              <a:gd name="connsiteX3" fmla="*/ 1175798 w 3717682"/>
              <a:gd name="connsiteY3" fmla="*/ 5143500 h 5143500"/>
              <a:gd name="connsiteX4" fmla="*/ 1096714 w 3717682"/>
              <a:gd name="connsiteY4" fmla="*/ 5071624 h 5143500"/>
              <a:gd name="connsiteX5" fmla="*/ 0 w 3717682"/>
              <a:gd name="connsiteY5" fmla="*/ 2423922 h 5143500"/>
              <a:gd name="connsiteX6" fmla="*/ 855043 w 3717682"/>
              <a:gd name="connsiteY6" fmla="*/ 42126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7682" h="5143500">
                <a:moveTo>
                  <a:pt x="893329" y="0"/>
                </a:moveTo>
                <a:lnTo>
                  <a:pt x="3717682" y="0"/>
                </a:lnTo>
                <a:lnTo>
                  <a:pt x="3717682" y="5143500"/>
                </a:lnTo>
                <a:lnTo>
                  <a:pt x="1175798" y="5143500"/>
                </a:lnTo>
                <a:lnTo>
                  <a:pt x="1096714" y="5071624"/>
                </a:lnTo>
                <a:cubicBezTo>
                  <a:pt x="419108" y="4394018"/>
                  <a:pt x="0" y="3457914"/>
                  <a:pt x="0" y="2423922"/>
                </a:cubicBezTo>
                <a:cubicBezTo>
                  <a:pt x="0" y="1519179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60B5E4E6-2029-B34F-995E-85F917474A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01994" y="1620838"/>
            <a:ext cx="2996226" cy="190613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Et </a:t>
            </a:r>
            <a:r>
              <a:rPr lang="fr-FR" dirty="0" err="1"/>
              <a:t>vero</a:t>
            </a:r>
            <a:r>
              <a:rPr lang="fr-FR" dirty="0"/>
              <a:t> brute </a:t>
            </a:r>
            <a:r>
              <a:rPr lang="fr-FR" dirty="0" err="1"/>
              <a:t>eum</a:t>
            </a:r>
            <a:r>
              <a:rPr lang="fr-FR" dirty="0"/>
              <a:t>,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aliquip</a:t>
            </a:r>
            <a:r>
              <a:rPr lang="fr-FR" dirty="0"/>
              <a:t> at </a:t>
            </a:r>
            <a:r>
              <a:rPr lang="fr-FR" dirty="0" err="1"/>
              <a:t>vel</a:t>
            </a:r>
            <a:r>
              <a:rPr lang="fr-FR" dirty="0"/>
              <a:t>, magna </a:t>
            </a:r>
            <a:r>
              <a:rPr lang="fr-FR" dirty="0" err="1"/>
              <a:t>causae</a:t>
            </a:r>
            <a:r>
              <a:rPr lang="fr-FR" dirty="0"/>
              <a:t> pro te.</a:t>
            </a:r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20FAB314-069B-7245-9CD1-1E8C141EB9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bg1"/>
                </a:solidFill>
              </a:rPr>
              <a:pPr algn="ctr"/>
              <a:t>‹#›</a:t>
            </a:fld>
            <a:endParaRPr lang="fr-FR" sz="800" dirty="0">
              <a:solidFill>
                <a:schemeClr val="bg1"/>
              </a:solidFill>
            </a:endParaRPr>
          </a:p>
        </p:txBody>
      </p:sp>
      <p:cxnSp>
        <p:nvCxnSpPr>
          <p:cNvPr id="29" name="Connecteur droit 8">
            <a:extLst>
              <a:ext uri="{FF2B5EF4-FFF2-40B4-BE49-F238E27FC236}">
                <a16:creationId xmlns:a16="http://schemas.microsoft.com/office/drawing/2014/main" id="{4C4DEE83-04EA-447C-BE7B-2CEB490676B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phic 30">
            <a:extLst>
              <a:ext uri="{FF2B5EF4-FFF2-40B4-BE49-F238E27FC236}">
                <a16:creationId xmlns:a16="http://schemas.microsoft.com/office/drawing/2014/main" id="{4DC1713A-F379-44EC-A844-F7F053EA07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4240AAD5-EC6F-4C52-9994-B63901BF0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26BE3AF1-1C06-4A8E-8DDC-BDA4B04FCEC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30F6630-09F0-4348-8247-5A3B074CF3B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0046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711D59F2-F966-4BE3-BB2C-A1FB4C0C84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426317" y="1"/>
            <a:ext cx="3717682" cy="5143499"/>
          </a:xfrm>
          <a:custGeom>
            <a:avLst/>
            <a:gdLst>
              <a:gd name="connsiteX0" fmla="*/ 3243187 w 3717682"/>
              <a:gd name="connsiteY0" fmla="*/ 4869228 h 5143499"/>
              <a:gd name="connsiteX1" fmla="*/ 3238365 w 3717682"/>
              <a:gd name="connsiteY1" fmla="*/ 4873182 h 5143499"/>
              <a:gd name="connsiteX2" fmla="*/ 3238374 w 3717682"/>
              <a:gd name="connsiteY2" fmla="*/ 4873182 h 5143499"/>
              <a:gd name="connsiteX3" fmla="*/ 3227066 w 3717682"/>
              <a:gd name="connsiteY3" fmla="*/ 4930787 h 5143499"/>
              <a:gd name="connsiteX4" fmla="*/ 3284505 w 3717682"/>
              <a:gd name="connsiteY4" fmla="*/ 4930787 h 5143499"/>
              <a:gd name="connsiteX5" fmla="*/ 3285694 w 3717682"/>
              <a:gd name="connsiteY5" fmla="*/ 4924630 h 5143499"/>
              <a:gd name="connsiteX6" fmla="*/ 3282706 w 3717682"/>
              <a:gd name="connsiteY6" fmla="*/ 4921282 h 5143499"/>
              <a:gd name="connsiteX7" fmla="*/ 3244546 w 3717682"/>
              <a:gd name="connsiteY7" fmla="*/ 4921282 h 5143499"/>
              <a:gd name="connsiteX8" fmla="*/ 3247789 w 3717682"/>
              <a:gd name="connsiteY8" fmla="*/ 4904760 h 5143499"/>
              <a:gd name="connsiteX9" fmla="*/ 3281509 w 3717682"/>
              <a:gd name="connsiteY9" fmla="*/ 4904760 h 5143499"/>
              <a:gd name="connsiteX10" fmla="*/ 3283334 w 3717682"/>
              <a:gd name="connsiteY10" fmla="*/ 4903297 h 5143499"/>
              <a:gd name="connsiteX11" fmla="*/ 3284624 w 3717682"/>
              <a:gd name="connsiteY11" fmla="*/ 4896744 h 5143499"/>
              <a:gd name="connsiteX12" fmla="*/ 3283376 w 3717682"/>
              <a:gd name="connsiteY12" fmla="*/ 4895280 h 5143499"/>
              <a:gd name="connsiteX13" fmla="*/ 3249639 w 3717682"/>
              <a:gd name="connsiteY13" fmla="*/ 4895280 h 5143499"/>
              <a:gd name="connsiteX14" fmla="*/ 3252865 w 3717682"/>
              <a:gd name="connsiteY14" fmla="*/ 4878792 h 5143499"/>
              <a:gd name="connsiteX15" fmla="*/ 3289684 w 3717682"/>
              <a:gd name="connsiteY15" fmla="*/ 4878792 h 5143499"/>
              <a:gd name="connsiteX16" fmla="*/ 3293589 w 3717682"/>
              <a:gd name="connsiteY16" fmla="*/ 4876488 h 5143499"/>
              <a:gd name="connsiteX17" fmla="*/ 3295015 w 3717682"/>
              <a:gd name="connsiteY17" fmla="*/ 4869228 h 5143499"/>
              <a:gd name="connsiteX18" fmla="*/ 3143539 w 3717682"/>
              <a:gd name="connsiteY18" fmla="*/ 4869228 h 5143499"/>
              <a:gd name="connsiteX19" fmla="*/ 3139481 w 3717682"/>
              <a:gd name="connsiteY19" fmla="*/ 4873182 h 5143499"/>
              <a:gd name="connsiteX20" fmla="*/ 3128173 w 3717682"/>
              <a:gd name="connsiteY20" fmla="*/ 4930787 h 5143499"/>
              <a:gd name="connsiteX21" fmla="*/ 3140126 w 3717682"/>
              <a:gd name="connsiteY21" fmla="*/ 4930787 h 5143499"/>
              <a:gd name="connsiteX22" fmla="*/ 3144481 w 3717682"/>
              <a:gd name="connsiteY22" fmla="*/ 4927246 h 5143499"/>
              <a:gd name="connsiteX23" fmla="*/ 3152945 w 3717682"/>
              <a:gd name="connsiteY23" fmla="*/ 4884134 h 5143499"/>
              <a:gd name="connsiteX24" fmla="*/ 3166681 w 3717682"/>
              <a:gd name="connsiteY24" fmla="*/ 4903549 h 5143499"/>
              <a:gd name="connsiteX25" fmla="*/ 3169958 w 3717682"/>
              <a:gd name="connsiteY25" fmla="*/ 4905425 h 5143499"/>
              <a:gd name="connsiteX26" fmla="*/ 3176138 w 3717682"/>
              <a:gd name="connsiteY26" fmla="*/ 4905425 h 5143499"/>
              <a:gd name="connsiteX27" fmla="*/ 3180162 w 3717682"/>
              <a:gd name="connsiteY27" fmla="*/ 4903549 h 5143499"/>
              <a:gd name="connsiteX28" fmla="*/ 3201504 w 3717682"/>
              <a:gd name="connsiteY28" fmla="*/ 4884134 h 5143499"/>
              <a:gd name="connsiteX29" fmla="*/ 3193040 w 3717682"/>
              <a:gd name="connsiteY29" fmla="*/ 4927246 h 5143499"/>
              <a:gd name="connsiteX30" fmla="*/ 3196012 w 3717682"/>
              <a:gd name="connsiteY30" fmla="*/ 4930787 h 5143499"/>
              <a:gd name="connsiteX31" fmla="*/ 3207956 w 3717682"/>
              <a:gd name="connsiteY31" fmla="*/ 4930787 h 5143499"/>
              <a:gd name="connsiteX32" fmla="*/ 3219273 w 3717682"/>
              <a:gd name="connsiteY32" fmla="*/ 4873190 h 5143499"/>
              <a:gd name="connsiteX33" fmla="*/ 3216768 w 3717682"/>
              <a:gd name="connsiteY33" fmla="*/ 4869228 h 5143499"/>
              <a:gd name="connsiteX34" fmla="*/ 3202693 w 3717682"/>
              <a:gd name="connsiteY34" fmla="*/ 4869228 h 5143499"/>
              <a:gd name="connsiteX35" fmla="*/ 3175442 w 3717682"/>
              <a:gd name="connsiteY35" fmla="*/ 4893227 h 5143499"/>
              <a:gd name="connsiteX36" fmla="*/ 3157614 w 3717682"/>
              <a:gd name="connsiteY36" fmla="*/ 4869228 h 5143499"/>
              <a:gd name="connsiteX37" fmla="*/ 3072703 w 3717682"/>
              <a:gd name="connsiteY37" fmla="*/ 4869228 h 5143499"/>
              <a:gd name="connsiteX38" fmla="*/ 3067872 w 3717682"/>
              <a:gd name="connsiteY38" fmla="*/ 4873182 h 5143499"/>
              <a:gd name="connsiteX39" fmla="*/ 3056581 w 3717682"/>
              <a:gd name="connsiteY39" fmla="*/ 4930787 h 5143499"/>
              <a:gd name="connsiteX40" fmla="*/ 3113995 w 3717682"/>
              <a:gd name="connsiteY40" fmla="*/ 4930787 h 5143499"/>
              <a:gd name="connsiteX41" fmla="*/ 3115209 w 3717682"/>
              <a:gd name="connsiteY41" fmla="*/ 4924630 h 5143499"/>
              <a:gd name="connsiteX42" fmla="*/ 3112196 w 3717682"/>
              <a:gd name="connsiteY42" fmla="*/ 4921282 h 5143499"/>
              <a:gd name="connsiteX43" fmla="*/ 3074053 w 3717682"/>
              <a:gd name="connsiteY43" fmla="*/ 4921282 h 5143499"/>
              <a:gd name="connsiteX44" fmla="*/ 3077287 w 3717682"/>
              <a:gd name="connsiteY44" fmla="*/ 4904760 h 5143499"/>
              <a:gd name="connsiteX45" fmla="*/ 3111007 w 3717682"/>
              <a:gd name="connsiteY45" fmla="*/ 4904760 h 5143499"/>
              <a:gd name="connsiteX46" fmla="*/ 3112841 w 3717682"/>
              <a:gd name="connsiteY46" fmla="*/ 4903297 h 5143499"/>
              <a:gd name="connsiteX47" fmla="*/ 3114131 w 3717682"/>
              <a:gd name="connsiteY47" fmla="*/ 4896744 h 5143499"/>
              <a:gd name="connsiteX48" fmla="*/ 3112875 w 3717682"/>
              <a:gd name="connsiteY48" fmla="*/ 4895280 h 5143499"/>
              <a:gd name="connsiteX49" fmla="*/ 3079146 w 3717682"/>
              <a:gd name="connsiteY49" fmla="*/ 4895280 h 5143499"/>
              <a:gd name="connsiteX50" fmla="*/ 3082389 w 3717682"/>
              <a:gd name="connsiteY50" fmla="*/ 4878792 h 5143499"/>
              <a:gd name="connsiteX51" fmla="*/ 3119199 w 3717682"/>
              <a:gd name="connsiteY51" fmla="*/ 4878792 h 5143499"/>
              <a:gd name="connsiteX52" fmla="*/ 3123122 w 3717682"/>
              <a:gd name="connsiteY52" fmla="*/ 4876488 h 5143499"/>
              <a:gd name="connsiteX53" fmla="*/ 3124531 w 3717682"/>
              <a:gd name="connsiteY53" fmla="*/ 4869228 h 5143499"/>
              <a:gd name="connsiteX54" fmla="*/ 2999626 w 3717682"/>
              <a:gd name="connsiteY54" fmla="*/ 4869228 h 5143499"/>
              <a:gd name="connsiteX55" fmla="*/ 2994346 w 3717682"/>
              <a:gd name="connsiteY55" fmla="*/ 4872559 h 5143499"/>
              <a:gd name="connsiteX56" fmla="*/ 2993115 w 3717682"/>
              <a:gd name="connsiteY56" fmla="*/ 4878767 h 5143499"/>
              <a:gd name="connsiteX57" fmla="*/ 3017581 w 3717682"/>
              <a:gd name="connsiteY57" fmla="*/ 4878767 h 5143499"/>
              <a:gd name="connsiteX58" fmla="*/ 3007394 w 3717682"/>
              <a:gd name="connsiteY58" fmla="*/ 4930787 h 5143499"/>
              <a:gd name="connsiteX59" fmla="*/ 3018362 w 3717682"/>
              <a:gd name="connsiteY59" fmla="*/ 4930787 h 5143499"/>
              <a:gd name="connsiteX60" fmla="*/ 3023863 w 3717682"/>
              <a:gd name="connsiteY60" fmla="*/ 4926413 h 5143499"/>
              <a:gd name="connsiteX61" fmla="*/ 3033202 w 3717682"/>
              <a:gd name="connsiteY61" fmla="*/ 4878767 h 5143499"/>
              <a:gd name="connsiteX62" fmla="*/ 3053627 w 3717682"/>
              <a:gd name="connsiteY62" fmla="*/ 4878767 h 5143499"/>
              <a:gd name="connsiteX63" fmla="*/ 3058025 w 3717682"/>
              <a:gd name="connsiteY63" fmla="*/ 4874999 h 5143499"/>
              <a:gd name="connsiteX64" fmla="*/ 3058025 w 3717682"/>
              <a:gd name="connsiteY64" fmla="*/ 4875007 h 5143499"/>
              <a:gd name="connsiteX65" fmla="*/ 3059162 w 3717682"/>
              <a:gd name="connsiteY65" fmla="*/ 4869228 h 5143499"/>
              <a:gd name="connsiteX66" fmla="*/ 2848319 w 3717682"/>
              <a:gd name="connsiteY66" fmla="*/ 4869228 h 5143499"/>
              <a:gd name="connsiteX67" fmla="*/ 2845407 w 3717682"/>
              <a:gd name="connsiteY67" fmla="*/ 4871306 h 5143499"/>
              <a:gd name="connsiteX68" fmla="*/ 2842096 w 3717682"/>
              <a:gd name="connsiteY68" fmla="*/ 4888214 h 5143499"/>
              <a:gd name="connsiteX69" fmla="*/ 2886403 w 3717682"/>
              <a:gd name="connsiteY69" fmla="*/ 4909925 h 5143499"/>
              <a:gd name="connsiteX70" fmla="*/ 2882302 w 3717682"/>
              <a:gd name="connsiteY70" fmla="*/ 4930787 h 5143499"/>
              <a:gd name="connsiteX71" fmla="*/ 2893279 w 3717682"/>
              <a:gd name="connsiteY71" fmla="*/ 4930787 h 5143499"/>
              <a:gd name="connsiteX72" fmla="*/ 2898780 w 3717682"/>
              <a:gd name="connsiteY72" fmla="*/ 4926413 h 5143499"/>
              <a:gd name="connsiteX73" fmla="*/ 2909986 w 3717682"/>
              <a:gd name="connsiteY73" fmla="*/ 4869228 h 5143499"/>
              <a:gd name="connsiteX74" fmla="*/ 2896692 w 3717682"/>
              <a:gd name="connsiteY74" fmla="*/ 4869228 h 5143499"/>
              <a:gd name="connsiteX75" fmla="*/ 2893984 w 3717682"/>
              <a:gd name="connsiteY75" fmla="*/ 4871306 h 5143499"/>
              <a:gd name="connsiteX76" fmla="*/ 2888465 w 3717682"/>
              <a:gd name="connsiteY76" fmla="*/ 4899335 h 5143499"/>
              <a:gd name="connsiteX77" fmla="*/ 2857785 w 3717682"/>
              <a:gd name="connsiteY77" fmla="*/ 4887802 h 5143499"/>
              <a:gd name="connsiteX78" fmla="*/ 2861435 w 3717682"/>
              <a:gd name="connsiteY78" fmla="*/ 4869228 h 5143499"/>
              <a:gd name="connsiteX79" fmla="*/ 3334041 w 3717682"/>
              <a:gd name="connsiteY79" fmla="*/ 4869051 h 5143499"/>
              <a:gd name="connsiteX80" fmla="*/ 3305279 w 3717682"/>
              <a:gd name="connsiteY80" fmla="*/ 4880811 h 5143499"/>
              <a:gd name="connsiteX81" fmla="*/ 3324143 w 3717682"/>
              <a:gd name="connsiteY81" fmla="*/ 4902212 h 5143499"/>
              <a:gd name="connsiteX82" fmla="*/ 3341410 w 3717682"/>
              <a:gd name="connsiteY82" fmla="*/ 4917185 h 5143499"/>
              <a:gd name="connsiteX83" fmla="*/ 3329482 w 3717682"/>
              <a:gd name="connsiteY83" fmla="*/ 4921315 h 5143499"/>
              <a:gd name="connsiteX84" fmla="*/ 3302410 w 3717682"/>
              <a:gd name="connsiteY84" fmla="*/ 4921315 h 5143499"/>
              <a:gd name="connsiteX85" fmla="*/ 3297010 w 3717682"/>
              <a:gd name="connsiteY85" fmla="*/ 4925294 h 5143499"/>
              <a:gd name="connsiteX86" fmla="*/ 3295941 w 3717682"/>
              <a:gd name="connsiteY86" fmla="*/ 4930787 h 5143499"/>
              <a:gd name="connsiteX87" fmla="*/ 3330068 w 3717682"/>
              <a:gd name="connsiteY87" fmla="*/ 4930787 h 5143499"/>
              <a:gd name="connsiteX88" fmla="*/ 3359017 w 3717682"/>
              <a:gd name="connsiteY88" fmla="*/ 4920373 h 5143499"/>
              <a:gd name="connsiteX89" fmla="*/ 3356513 w 3717682"/>
              <a:gd name="connsiteY89" fmla="*/ 4906283 h 5143499"/>
              <a:gd name="connsiteX90" fmla="*/ 3346818 w 3717682"/>
              <a:gd name="connsiteY90" fmla="*/ 4899335 h 5143499"/>
              <a:gd name="connsiteX91" fmla="*/ 3323472 w 3717682"/>
              <a:gd name="connsiteY91" fmla="*/ 4881854 h 5143499"/>
              <a:gd name="connsiteX92" fmla="*/ 3333574 w 3717682"/>
              <a:gd name="connsiteY92" fmla="*/ 4878767 h 5143499"/>
              <a:gd name="connsiteX93" fmla="*/ 3356462 w 3717682"/>
              <a:gd name="connsiteY93" fmla="*/ 4878767 h 5143499"/>
              <a:gd name="connsiteX94" fmla="*/ 3361853 w 3717682"/>
              <a:gd name="connsiteY94" fmla="*/ 4874797 h 5143499"/>
              <a:gd name="connsiteX95" fmla="*/ 3362990 w 3717682"/>
              <a:gd name="connsiteY95" fmla="*/ 4869051 h 5143499"/>
              <a:gd name="connsiteX96" fmla="*/ 2952612 w 3717682"/>
              <a:gd name="connsiteY96" fmla="*/ 4869051 h 5143499"/>
              <a:gd name="connsiteX97" fmla="*/ 2923866 w 3717682"/>
              <a:gd name="connsiteY97" fmla="*/ 4880811 h 5143499"/>
              <a:gd name="connsiteX98" fmla="*/ 2942738 w 3717682"/>
              <a:gd name="connsiteY98" fmla="*/ 4902212 h 5143499"/>
              <a:gd name="connsiteX99" fmla="*/ 2960006 w 3717682"/>
              <a:gd name="connsiteY99" fmla="*/ 4917185 h 5143499"/>
              <a:gd name="connsiteX100" fmla="*/ 2948061 w 3717682"/>
              <a:gd name="connsiteY100" fmla="*/ 4921315 h 5143499"/>
              <a:gd name="connsiteX101" fmla="*/ 2920997 w 3717682"/>
              <a:gd name="connsiteY101" fmla="*/ 4921315 h 5143499"/>
              <a:gd name="connsiteX102" fmla="*/ 2915598 w 3717682"/>
              <a:gd name="connsiteY102" fmla="*/ 4925294 h 5143499"/>
              <a:gd name="connsiteX103" fmla="*/ 2914520 w 3717682"/>
              <a:gd name="connsiteY103" fmla="*/ 4930787 h 5143499"/>
              <a:gd name="connsiteX104" fmla="*/ 2948647 w 3717682"/>
              <a:gd name="connsiteY104" fmla="*/ 4930787 h 5143499"/>
              <a:gd name="connsiteX105" fmla="*/ 2977596 w 3717682"/>
              <a:gd name="connsiteY105" fmla="*/ 4920373 h 5143499"/>
              <a:gd name="connsiteX106" fmla="*/ 2975108 w 3717682"/>
              <a:gd name="connsiteY106" fmla="*/ 4906283 h 5143499"/>
              <a:gd name="connsiteX107" fmla="*/ 2965405 w 3717682"/>
              <a:gd name="connsiteY107" fmla="*/ 4899335 h 5143499"/>
              <a:gd name="connsiteX108" fmla="*/ 2942051 w 3717682"/>
              <a:gd name="connsiteY108" fmla="*/ 4881854 h 5143499"/>
              <a:gd name="connsiteX109" fmla="*/ 2952153 w 3717682"/>
              <a:gd name="connsiteY109" fmla="*/ 4878767 h 5143499"/>
              <a:gd name="connsiteX110" fmla="*/ 2975049 w 3717682"/>
              <a:gd name="connsiteY110" fmla="*/ 4878767 h 5143499"/>
              <a:gd name="connsiteX111" fmla="*/ 2980440 w 3717682"/>
              <a:gd name="connsiteY111" fmla="*/ 4874797 h 5143499"/>
              <a:gd name="connsiteX112" fmla="*/ 2981577 w 3717682"/>
              <a:gd name="connsiteY112" fmla="*/ 4869051 h 5143499"/>
              <a:gd name="connsiteX113" fmla="*/ 2802111 w 3717682"/>
              <a:gd name="connsiteY113" fmla="*/ 4869051 h 5143499"/>
              <a:gd name="connsiteX114" fmla="*/ 2773366 w 3717682"/>
              <a:gd name="connsiteY114" fmla="*/ 4880811 h 5143499"/>
              <a:gd name="connsiteX115" fmla="*/ 2792246 w 3717682"/>
              <a:gd name="connsiteY115" fmla="*/ 4902212 h 5143499"/>
              <a:gd name="connsiteX116" fmla="*/ 2809505 w 3717682"/>
              <a:gd name="connsiteY116" fmla="*/ 4917185 h 5143499"/>
              <a:gd name="connsiteX117" fmla="*/ 2797561 w 3717682"/>
              <a:gd name="connsiteY117" fmla="*/ 4921315 h 5143499"/>
              <a:gd name="connsiteX118" fmla="*/ 2770488 w 3717682"/>
              <a:gd name="connsiteY118" fmla="*/ 4921315 h 5143499"/>
              <a:gd name="connsiteX119" fmla="*/ 2765097 w 3717682"/>
              <a:gd name="connsiteY119" fmla="*/ 4925294 h 5143499"/>
              <a:gd name="connsiteX120" fmla="*/ 2764011 w 3717682"/>
              <a:gd name="connsiteY120" fmla="*/ 4930787 h 5143499"/>
              <a:gd name="connsiteX121" fmla="*/ 2798138 w 3717682"/>
              <a:gd name="connsiteY121" fmla="*/ 4930787 h 5143499"/>
              <a:gd name="connsiteX122" fmla="*/ 2827104 w 3717682"/>
              <a:gd name="connsiteY122" fmla="*/ 4920373 h 5143499"/>
              <a:gd name="connsiteX123" fmla="*/ 2824600 w 3717682"/>
              <a:gd name="connsiteY123" fmla="*/ 4906283 h 5143499"/>
              <a:gd name="connsiteX124" fmla="*/ 2814913 w 3717682"/>
              <a:gd name="connsiteY124" fmla="*/ 4899335 h 5143499"/>
              <a:gd name="connsiteX125" fmla="*/ 2791542 w 3717682"/>
              <a:gd name="connsiteY125" fmla="*/ 4881854 h 5143499"/>
              <a:gd name="connsiteX126" fmla="*/ 2801644 w 3717682"/>
              <a:gd name="connsiteY126" fmla="*/ 4878767 h 5143499"/>
              <a:gd name="connsiteX127" fmla="*/ 2824532 w 3717682"/>
              <a:gd name="connsiteY127" fmla="*/ 4878767 h 5143499"/>
              <a:gd name="connsiteX128" fmla="*/ 2829939 w 3717682"/>
              <a:gd name="connsiteY128" fmla="*/ 4874797 h 5143499"/>
              <a:gd name="connsiteX129" fmla="*/ 2831060 w 3717682"/>
              <a:gd name="connsiteY129" fmla="*/ 4869051 h 5143499"/>
              <a:gd name="connsiteX130" fmla="*/ 2554594 w 3717682"/>
              <a:gd name="connsiteY130" fmla="*/ 4818697 h 5143499"/>
              <a:gd name="connsiteX131" fmla="*/ 2506679 w 3717682"/>
              <a:gd name="connsiteY131" fmla="*/ 4832401 h 5143499"/>
              <a:gd name="connsiteX132" fmla="*/ 2536426 w 3717682"/>
              <a:gd name="connsiteY132" fmla="*/ 4837128 h 5143499"/>
              <a:gd name="connsiteX133" fmla="*/ 2592592 w 3717682"/>
              <a:gd name="connsiteY133" fmla="*/ 4852573 h 5143499"/>
              <a:gd name="connsiteX134" fmla="*/ 2515457 w 3717682"/>
              <a:gd name="connsiteY134" fmla="*/ 4932277 h 5143499"/>
              <a:gd name="connsiteX135" fmla="*/ 2537318 w 3717682"/>
              <a:gd name="connsiteY135" fmla="*/ 4875983 h 5143499"/>
              <a:gd name="connsiteX136" fmla="*/ 2542895 w 3717682"/>
              <a:gd name="connsiteY136" fmla="*/ 4853187 h 5143499"/>
              <a:gd name="connsiteX137" fmla="*/ 2524218 w 3717682"/>
              <a:gd name="connsiteY137" fmla="*/ 4872030 h 5143499"/>
              <a:gd name="connsiteX138" fmla="*/ 2487578 w 3717682"/>
              <a:gd name="connsiteY138" fmla="*/ 4935414 h 5143499"/>
              <a:gd name="connsiteX139" fmla="*/ 2477187 w 3717682"/>
              <a:gd name="connsiteY139" fmla="*/ 4965487 h 5143499"/>
              <a:gd name="connsiteX140" fmla="*/ 2518259 w 3717682"/>
              <a:gd name="connsiteY140" fmla="*/ 4955216 h 5143499"/>
              <a:gd name="connsiteX141" fmla="*/ 2622229 w 3717682"/>
              <a:gd name="connsiteY141" fmla="*/ 4857300 h 5143499"/>
              <a:gd name="connsiteX142" fmla="*/ 2613315 w 3717682"/>
              <a:gd name="connsiteY142" fmla="*/ 4831517 h 5143499"/>
              <a:gd name="connsiteX143" fmla="*/ 2554594 w 3717682"/>
              <a:gd name="connsiteY143" fmla="*/ 4818697 h 5143499"/>
              <a:gd name="connsiteX144" fmla="*/ 3137129 w 3717682"/>
              <a:gd name="connsiteY144" fmla="*/ 4793385 h 5143499"/>
              <a:gd name="connsiteX145" fmla="*/ 3151773 w 3717682"/>
              <a:gd name="connsiteY145" fmla="*/ 4809730 h 5143499"/>
              <a:gd name="connsiteX146" fmla="*/ 3151035 w 3717682"/>
              <a:gd name="connsiteY146" fmla="*/ 4813431 h 5143499"/>
              <a:gd name="connsiteX147" fmla="*/ 3146739 w 3717682"/>
              <a:gd name="connsiteY147" fmla="*/ 4818016 h 5143499"/>
              <a:gd name="connsiteX148" fmla="*/ 3113512 w 3717682"/>
              <a:gd name="connsiteY148" fmla="*/ 4818016 h 5143499"/>
              <a:gd name="connsiteX149" fmla="*/ 3115142 w 3717682"/>
              <a:gd name="connsiteY149" fmla="*/ 4809730 h 5143499"/>
              <a:gd name="connsiteX150" fmla="*/ 3137129 w 3717682"/>
              <a:gd name="connsiteY150" fmla="*/ 4793385 h 5143499"/>
              <a:gd name="connsiteX151" fmla="*/ 2908772 w 3717682"/>
              <a:gd name="connsiteY151" fmla="*/ 4793385 h 5143499"/>
              <a:gd name="connsiteX152" fmla="*/ 2923408 w 3717682"/>
              <a:gd name="connsiteY152" fmla="*/ 4809730 h 5143499"/>
              <a:gd name="connsiteX153" fmla="*/ 2922678 w 3717682"/>
              <a:gd name="connsiteY153" fmla="*/ 4813431 h 5143499"/>
              <a:gd name="connsiteX154" fmla="*/ 2918374 w 3717682"/>
              <a:gd name="connsiteY154" fmla="*/ 4818016 h 5143499"/>
              <a:gd name="connsiteX155" fmla="*/ 2885163 w 3717682"/>
              <a:gd name="connsiteY155" fmla="*/ 4818016 h 5143499"/>
              <a:gd name="connsiteX156" fmla="*/ 2886785 w 3717682"/>
              <a:gd name="connsiteY156" fmla="*/ 4809730 h 5143499"/>
              <a:gd name="connsiteX157" fmla="*/ 2908772 w 3717682"/>
              <a:gd name="connsiteY157" fmla="*/ 4793385 h 5143499"/>
              <a:gd name="connsiteX158" fmla="*/ 2671715 w 3717682"/>
              <a:gd name="connsiteY158" fmla="*/ 4783926 h 5143499"/>
              <a:gd name="connsiteX159" fmla="*/ 2638520 w 3717682"/>
              <a:gd name="connsiteY159" fmla="*/ 4801898 h 5143499"/>
              <a:gd name="connsiteX160" fmla="*/ 2664854 w 3717682"/>
              <a:gd name="connsiteY160" fmla="*/ 4864568 h 5143499"/>
              <a:gd name="connsiteX161" fmla="*/ 2687733 w 3717682"/>
              <a:gd name="connsiteY161" fmla="*/ 4909866 h 5143499"/>
              <a:gd name="connsiteX162" fmla="*/ 2639174 w 3717682"/>
              <a:gd name="connsiteY162" fmla="*/ 4918716 h 5143499"/>
              <a:gd name="connsiteX163" fmla="*/ 2602737 w 3717682"/>
              <a:gd name="connsiteY163" fmla="*/ 4921576 h 5143499"/>
              <a:gd name="connsiteX164" fmla="*/ 2609444 w 3717682"/>
              <a:gd name="connsiteY164" fmla="*/ 4931233 h 5143499"/>
              <a:gd name="connsiteX165" fmla="*/ 2663666 w 3717682"/>
              <a:gd name="connsiteY165" fmla="*/ 4936701 h 5143499"/>
              <a:gd name="connsiteX166" fmla="*/ 2718643 w 3717682"/>
              <a:gd name="connsiteY166" fmla="*/ 4911877 h 5143499"/>
              <a:gd name="connsiteX167" fmla="*/ 2694278 w 3717682"/>
              <a:gd name="connsiteY167" fmla="*/ 4859916 h 5143499"/>
              <a:gd name="connsiteX168" fmla="*/ 2665856 w 3717682"/>
              <a:gd name="connsiteY168" fmla="*/ 4812506 h 5143499"/>
              <a:gd name="connsiteX169" fmla="*/ 2718125 w 3717682"/>
              <a:gd name="connsiteY169" fmla="*/ 4800493 h 5143499"/>
              <a:gd name="connsiteX170" fmla="*/ 2735495 w 3717682"/>
              <a:gd name="connsiteY170" fmla="*/ 4794235 h 5143499"/>
              <a:gd name="connsiteX171" fmla="*/ 2711130 w 3717682"/>
              <a:gd name="connsiteY171" fmla="*/ 4785284 h 5143499"/>
              <a:gd name="connsiteX172" fmla="*/ 2671715 w 3717682"/>
              <a:gd name="connsiteY172" fmla="*/ 4783926 h 5143499"/>
              <a:gd name="connsiteX173" fmla="*/ 3324762 w 3717682"/>
              <a:gd name="connsiteY173" fmla="*/ 4783846 h 5143499"/>
              <a:gd name="connsiteX174" fmla="*/ 3319490 w 3717682"/>
              <a:gd name="connsiteY174" fmla="*/ 4787194 h 5143499"/>
              <a:gd name="connsiteX175" fmla="*/ 3318268 w 3717682"/>
              <a:gd name="connsiteY175" fmla="*/ 4793402 h 5143499"/>
              <a:gd name="connsiteX176" fmla="*/ 3342734 w 3717682"/>
              <a:gd name="connsiteY176" fmla="*/ 4793402 h 5143499"/>
              <a:gd name="connsiteX177" fmla="*/ 3332539 w 3717682"/>
              <a:gd name="connsiteY177" fmla="*/ 4845422 h 5143499"/>
              <a:gd name="connsiteX178" fmla="*/ 3343507 w 3717682"/>
              <a:gd name="connsiteY178" fmla="*/ 4845422 h 5143499"/>
              <a:gd name="connsiteX179" fmla="*/ 3349000 w 3717682"/>
              <a:gd name="connsiteY179" fmla="*/ 4841048 h 5143499"/>
              <a:gd name="connsiteX180" fmla="*/ 3358355 w 3717682"/>
              <a:gd name="connsiteY180" fmla="*/ 4793402 h 5143499"/>
              <a:gd name="connsiteX181" fmla="*/ 3378780 w 3717682"/>
              <a:gd name="connsiteY181" fmla="*/ 4793402 h 5143499"/>
              <a:gd name="connsiteX182" fmla="*/ 3383195 w 3717682"/>
              <a:gd name="connsiteY182" fmla="*/ 4789633 h 5143499"/>
              <a:gd name="connsiteX183" fmla="*/ 3384316 w 3717682"/>
              <a:gd name="connsiteY183" fmla="*/ 4783846 h 5143499"/>
              <a:gd name="connsiteX184" fmla="*/ 3274395 w 3717682"/>
              <a:gd name="connsiteY184" fmla="*/ 4783846 h 5143499"/>
              <a:gd name="connsiteX185" fmla="*/ 3262314 w 3717682"/>
              <a:gd name="connsiteY185" fmla="*/ 4845422 h 5143499"/>
              <a:gd name="connsiteX186" fmla="*/ 3314906 w 3717682"/>
              <a:gd name="connsiteY186" fmla="*/ 4845422 h 5143499"/>
              <a:gd name="connsiteX187" fmla="*/ 3316044 w 3717682"/>
              <a:gd name="connsiteY187" fmla="*/ 4839660 h 5143499"/>
              <a:gd name="connsiteX188" fmla="*/ 3313123 w 3717682"/>
              <a:gd name="connsiteY188" fmla="*/ 4835916 h 5143499"/>
              <a:gd name="connsiteX189" fmla="*/ 3279785 w 3717682"/>
              <a:gd name="connsiteY189" fmla="*/ 4835916 h 5143499"/>
              <a:gd name="connsiteX190" fmla="*/ 3289599 w 3717682"/>
              <a:gd name="connsiteY190" fmla="*/ 4785932 h 5143499"/>
              <a:gd name="connsiteX191" fmla="*/ 3287689 w 3717682"/>
              <a:gd name="connsiteY191" fmla="*/ 4783846 h 5143499"/>
              <a:gd name="connsiteX192" fmla="*/ 3190706 w 3717682"/>
              <a:gd name="connsiteY192" fmla="*/ 4783846 h 5143499"/>
              <a:gd name="connsiteX193" fmla="*/ 3187174 w 3717682"/>
              <a:gd name="connsiteY193" fmla="*/ 4786580 h 5143499"/>
              <a:gd name="connsiteX194" fmla="*/ 3181062 w 3717682"/>
              <a:gd name="connsiteY194" fmla="*/ 4817948 h 5143499"/>
              <a:gd name="connsiteX195" fmla="*/ 3209943 w 3717682"/>
              <a:gd name="connsiteY195" fmla="*/ 4846801 h 5143499"/>
              <a:gd name="connsiteX196" fmla="*/ 3209943 w 3717682"/>
              <a:gd name="connsiteY196" fmla="*/ 4846793 h 5143499"/>
              <a:gd name="connsiteX197" fmla="*/ 3249622 w 3717682"/>
              <a:gd name="connsiteY197" fmla="*/ 4817940 h 5143499"/>
              <a:gd name="connsiteX198" fmla="*/ 3255709 w 3717682"/>
              <a:gd name="connsiteY198" fmla="*/ 4786580 h 5143499"/>
              <a:gd name="connsiteX199" fmla="*/ 3253247 w 3717682"/>
              <a:gd name="connsiteY199" fmla="*/ 4783846 h 5143499"/>
              <a:gd name="connsiteX200" fmla="*/ 3240810 w 3717682"/>
              <a:gd name="connsiteY200" fmla="*/ 4783846 h 5143499"/>
              <a:gd name="connsiteX201" fmla="*/ 3237398 w 3717682"/>
              <a:gd name="connsiteY201" fmla="*/ 4801890 h 5143499"/>
              <a:gd name="connsiteX202" fmla="*/ 3235445 w 3717682"/>
              <a:gd name="connsiteY202" fmla="*/ 4811496 h 5143499"/>
              <a:gd name="connsiteX203" fmla="*/ 3233815 w 3717682"/>
              <a:gd name="connsiteY203" fmla="*/ 4819841 h 5143499"/>
              <a:gd name="connsiteX204" fmla="*/ 3211522 w 3717682"/>
              <a:gd name="connsiteY204" fmla="*/ 4836329 h 5143499"/>
              <a:gd name="connsiteX205" fmla="*/ 3196139 w 3717682"/>
              <a:gd name="connsiteY205" fmla="*/ 4819841 h 5143499"/>
              <a:gd name="connsiteX206" fmla="*/ 3196852 w 3717682"/>
              <a:gd name="connsiteY206" fmla="*/ 4816114 h 5143499"/>
              <a:gd name="connsiteX207" fmla="*/ 3199722 w 3717682"/>
              <a:gd name="connsiteY207" fmla="*/ 4801898 h 5143499"/>
              <a:gd name="connsiteX208" fmla="*/ 3203143 w 3717682"/>
              <a:gd name="connsiteY208" fmla="*/ 4783846 h 5143499"/>
              <a:gd name="connsiteX209" fmla="*/ 2786677 w 3717682"/>
              <a:gd name="connsiteY209" fmla="*/ 4783846 h 5143499"/>
              <a:gd name="connsiteX210" fmla="*/ 2786491 w 3717682"/>
              <a:gd name="connsiteY210" fmla="*/ 4784645 h 5143499"/>
              <a:gd name="connsiteX211" fmla="*/ 2793053 w 3717682"/>
              <a:gd name="connsiteY211" fmla="*/ 4793360 h 5143499"/>
              <a:gd name="connsiteX212" fmla="*/ 2825415 w 3717682"/>
              <a:gd name="connsiteY212" fmla="*/ 4793360 h 5143499"/>
              <a:gd name="connsiteX213" fmla="*/ 2840101 w 3717682"/>
              <a:gd name="connsiteY213" fmla="*/ 4814659 h 5143499"/>
              <a:gd name="connsiteX214" fmla="*/ 2820032 w 3717682"/>
              <a:gd name="connsiteY214" fmla="*/ 4835916 h 5143499"/>
              <a:gd name="connsiteX215" fmla="*/ 2797866 w 3717682"/>
              <a:gd name="connsiteY215" fmla="*/ 4835916 h 5143499"/>
              <a:gd name="connsiteX216" fmla="*/ 2804709 w 3717682"/>
              <a:gd name="connsiteY216" fmla="*/ 4800964 h 5143499"/>
              <a:gd name="connsiteX217" fmla="*/ 2791610 w 3717682"/>
              <a:gd name="connsiteY217" fmla="*/ 4800964 h 5143499"/>
              <a:gd name="connsiteX218" fmla="*/ 2788698 w 3717682"/>
              <a:gd name="connsiteY218" fmla="*/ 4803051 h 5143499"/>
              <a:gd name="connsiteX219" fmla="*/ 2780378 w 3717682"/>
              <a:gd name="connsiteY219" fmla="*/ 4845422 h 5143499"/>
              <a:gd name="connsiteX220" fmla="*/ 2817188 w 3717682"/>
              <a:gd name="connsiteY220" fmla="*/ 4845422 h 5143499"/>
              <a:gd name="connsiteX221" fmla="*/ 2856562 w 3717682"/>
              <a:gd name="connsiteY221" fmla="*/ 4814239 h 5143499"/>
              <a:gd name="connsiteX222" fmla="*/ 2831196 w 3717682"/>
              <a:gd name="connsiteY222" fmla="*/ 4783846 h 5143499"/>
              <a:gd name="connsiteX223" fmla="*/ 3055062 w 3717682"/>
              <a:gd name="connsiteY223" fmla="*/ 4783661 h 5143499"/>
              <a:gd name="connsiteX224" fmla="*/ 3026300 w 3717682"/>
              <a:gd name="connsiteY224" fmla="*/ 4795438 h 5143499"/>
              <a:gd name="connsiteX225" fmla="*/ 3045180 w 3717682"/>
              <a:gd name="connsiteY225" fmla="*/ 4816838 h 5143499"/>
              <a:gd name="connsiteX226" fmla="*/ 3062456 w 3717682"/>
              <a:gd name="connsiteY226" fmla="*/ 4831820 h 5143499"/>
              <a:gd name="connsiteX227" fmla="*/ 3050512 w 3717682"/>
              <a:gd name="connsiteY227" fmla="*/ 4835942 h 5143499"/>
              <a:gd name="connsiteX228" fmla="*/ 3023447 w 3717682"/>
              <a:gd name="connsiteY228" fmla="*/ 4835942 h 5143499"/>
              <a:gd name="connsiteX229" fmla="*/ 3018040 w 3717682"/>
              <a:gd name="connsiteY229" fmla="*/ 4839920 h 5143499"/>
              <a:gd name="connsiteX230" fmla="*/ 3016970 w 3717682"/>
              <a:gd name="connsiteY230" fmla="*/ 4845422 h 5143499"/>
              <a:gd name="connsiteX231" fmla="*/ 3051097 w 3717682"/>
              <a:gd name="connsiteY231" fmla="*/ 4845422 h 5143499"/>
              <a:gd name="connsiteX232" fmla="*/ 3080055 w 3717682"/>
              <a:gd name="connsiteY232" fmla="*/ 4834999 h 5143499"/>
              <a:gd name="connsiteX233" fmla="*/ 3080063 w 3717682"/>
              <a:gd name="connsiteY233" fmla="*/ 4834999 h 5143499"/>
              <a:gd name="connsiteX234" fmla="*/ 3077559 w 3717682"/>
              <a:gd name="connsiteY234" fmla="*/ 4820909 h 5143499"/>
              <a:gd name="connsiteX235" fmla="*/ 3067864 w 3717682"/>
              <a:gd name="connsiteY235" fmla="*/ 4813944 h 5143499"/>
              <a:gd name="connsiteX236" fmla="*/ 3044493 w 3717682"/>
              <a:gd name="connsiteY236" fmla="*/ 4796481 h 5143499"/>
              <a:gd name="connsiteX237" fmla="*/ 3054620 w 3717682"/>
              <a:gd name="connsiteY237" fmla="*/ 4793385 h 5143499"/>
              <a:gd name="connsiteX238" fmla="*/ 3077491 w 3717682"/>
              <a:gd name="connsiteY238" fmla="*/ 4793385 h 5143499"/>
              <a:gd name="connsiteX239" fmla="*/ 3082899 w 3717682"/>
              <a:gd name="connsiteY239" fmla="*/ 4789431 h 5143499"/>
              <a:gd name="connsiteX240" fmla="*/ 3084028 w 3717682"/>
              <a:gd name="connsiteY240" fmla="*/ 4783661 h 5143499"/>
              <a:gd name="connsiteX241" fmla="*/ 2982358 w 3717682"/>
              <a:gd name="connsiteY241" fmla="*/ 4783661 h 5143499"/>
              <a:gd name="connsiteX242" fmla="*/ 2953613 w 3717682"/>
              <a:gd name="connsiteY242" fmla="*/ 4795438 h 5143499"/>
              <a:gd name="connsiteX243" fmla="*/ 2972485 w 3717682"/>
              <a:gd name="connsiteY243" fmla="*/ 4816838 h 5143499"/>
              <a:gd name="connsiteX244" fmla="*/ 2989761 w 3717682"/>
              <a:gd name="connsiteY244" fmla="*/ 4831820 h 5143499"/>
              <a:gd name="connsiteX245" fmla="*/ 2977800 w 3717682"/>
              <a:gd name="connsiteY245" fmla="*/ 4835942 h 5143499"/>
              <a:gd name="connsiteX246" fmla="*/ 2950761 w 3717682"/>
              <a:gd name="connsiteY246" fmla="*/ 4835942 h 5143499"/>
              <a:gd name="connsiteX247" fmla="*/ 2945345 w 3717682"/>
              <a:gd name="connsiteY247" fmla="*/ 4839920 h 5143499"/>
              <a:gd name="connsiteX248" fmla="*/ 2944266 w 3717682"/>
              <a:gd name="connsiteY248" fmla="*/ 4845422 h 5143499"/>
              <a:gd name="connsiteX249" fmla="*/ 2978394 w 3717682"/>
              <a:gd name="connsiteY249" fmla="*/ 4845422 h 5143499"/>
              <a:gd name="connsiteX250" fmla="*/ 3007360 w 3717682"/>
              <a:gd name="connsiteY250" fmla="*/ 4834999 h 5143499"/>
              <a:gd name="connsiteX251" fmla="*/ 3004855 w 3717682"/>
              <a:gd name="connsiteY251" fmla="*/ 4820909 h 5143499"/>
              <a:gd name="connsiteX252" fmla="*/ 2995161 w 3717682"/>
              <a:gd name="connsiteY252" fmla="*/ 4813944 h 5143499"/>
              <a:gd name="connsiteX253" fmla="*/ 2971798 w 3717682"/>
              <a:gd name="connsiteY253" fmla="*/ 4796481 h 5143499"/>
              <a:gd name="connsiteX254" fmla="*/ 2981917 w 3717682"/>
              <a:gd name="connsiteY254" fmla="*/ 4793385 h 5143499"/>
              <a:gd name="connsiteX255" fmla="*/ 3004779 w 3717682"/>
              <a:gd name="connsiteY255" fmla="*/ 4793385 h 5143499"/>
              <a:gd name="connsiteX256" fmla="*/ 3010178 w 3717682"/>
              <a:gd name="connsiteY256" fmla="*/ 4789431 h 5143499"/>
              <a:gd name="connsiteX257" fmla="*/ 3011324 w 3717682"/>
              <a:gd name="connsiteY257" fmla="*/ 4783661 h 5143499"/>
              <a:gd name="connsiteX258" fmla="*/ 3138963 w 3717682"/>
              <a:gd name="connsiteY258" fmla="*/ 4783013 h 5143499"/>
              <a:gd name="connsiteX259" fmla="*/ 3100124 w 3717682"/>
              <a:gd name="connsiteY259" fmla="*/ 4811614 h 5143499"/>
              <a:gd name="connsiteX260" fmla="*/ 3094028 w 3717682"/>
              <a:gd name="connsiteY260" fmla="*/ 4842705 h 5143499"/>
              <a:gd name="connsiteX261" fmla="*/ 3096388 w 3717682"/>
              <a:gd name="connsiteY261" fmla="*/ 4845422 h 5143499"/>
              <a:gd name="connsiteX262" fmla="*/ 3108138 w 3717682"/>
              <a:gd name="connsiteY262" fmla="*/ 4845422 h 5143499"/>
              <a:gd name="connsiteX263" fmla="*/ 3111567 w 3717682"/>
              <a:gd name="connsiteY263" fmla="*/ 4827521 h 5143499"/>
              <a:gd name="connsiteX264" fmla="*/ 3148174 w 3717682"/>
              <a:gd name="connsiteY264" fmla="*/ 4827521 h 5143499"/>
              <a:gd name="connsiteX265" fmla="*/ 3144753 w 3717682"/>
              <a:gd name="connsiteY265" fmla="*/ 4845422 h 5143499"/>
              <a:gd name="connsiteX266" fmla="*/ 3156510 w 3717682"/>
              <a:gd name="connsiteY266" fmla="*/ 4845422 h 5143499"/>
              <a:gd name="connsiteX267" fmla="*/ 3159932 w 3717682"/>
              <a:gd name="connsiteY267" fmla="*/ 4842705 h 5143499"/>
              <a:gd name="connsiteX268" fmla="*/ 3166036 w 3717682"/>
              <a:gd name="connsiteY268" fmla="*/ 4811614 h 5143499"/>
              <a:gd name="connsiteX269" fmla="*/ 3138963 w 3717682"/>
              <a:gd name="connsiteY269" fmla="*/ 4783013 h 5143499"/>
              <a:gd name="connsiteX270" fmla="*/ 2910597 w 3717682"/>
              <a:gd name="connsiteY270" fmla="*/ 4783013 h 5143499"/>
              <a:gd name="connsiteX271" fmla="*/ 2871775 w 3717682"/>
              <a:gd name="connsiteY271" fmla="*/ 4811614 h 5143499"/>
              <a:gd name="connsiteX272" fmla="*/ 2865663 w 3717682"/>
              <a:gd name="connsiteY272" fmla="*/ 4842705 h 5143499"/>
              <a:gd name="connsiteX273" fmla="*/ 2868031 w 3717682"/>
              <a:gd name="connsiteY273" fmla="*/ 4845422 h 5143499"/>
              <a:gd name="connsiteX274" fmla="*/ 2879781 w 3717682"/>
              <a:gd name="connsiteY274" fmla="*/ 4845422 h 5143499"/>
              <a:gd name="connsiteX275" fmla="*/ 2883202 w 3717682"/>
              <a:gd name="connsiteY275" fmla="*/ 4827521 h 5143499"/>
              <a:gd name="connsiteX276" fmla="*/ 2919817 w 3717682"/>
              <a:gd name="connsiteY276" fmla="*/ 4827521 h 5143499"/>
              <a:gd name="connsiteX277" fmla="*/ 2916396 w 3717682"/>
              <a:gd name="connsiteY277" fmla="*/ 4845422 h 5143499"/>
              <a:gd name="connsiteX278" fmla="*/ 2928154 w 3717682"/>
              <a:gd name="connsiteY278" fmla="*/ 4845422 h 5143499"/>
              <a:gd name="connsiteX279" fmla="*/ 2931566 w 3717682"/>
              <a:gd name="connsiteY279" fmla="*/ 4842705 h 5143499"/>
              <a:gd name="connsiteX280" fmla="*/ 2937679 w 3717682"/>
              <a:gd name="connsiteY280" fmla="*/ 4811614 h 5143499"/>
              <a:gd name="connsiteX281" fmla="*/ 2910597 w 3717682"/>
              <a:gd name="connsiteY281" fmla="*/ 4783013 h 5143499"/>
              <a:gd name="connsiteX282" fmla="*/ 2604596 w 3717682"/>
              <a:gd name="connsiteY282" fmla="*/ 4694494 h 5143499"/>
              <a:gd name="connsiteX283" fmla="*/ 2604596 w 3717682"/>
              <a:gd name="connsiteY283" fmla="*/ 4694502 h 5143499"/>
              <a:gd name="connsiteX284" fmla="*/ 2561063 w 3717682"/>
              <a:gd name="connsiteY284" fmla="*/ 4706111 h 5143499"/>
              <a:gd name="connsiteX285" fmla="*/ 2584714 w 3717682"/>
              <a:gd name="connsiteY285" fmla="*/ 4710283 h 5143499"/>
              <a:gd name="connsiteX286" fmla="*/ 2633732 w 3717682"/>
              <a:gd name="connsiteY286" fmla="*/ 4720882 h 5143499"/>
              <a:gd name="connsiteX287" fmla="*/ 2585478 w 3717682"/>
              <a:gd name="connsiteY287" fmla="*/ 4787632 h 5143499"/>
              <a:gd name="connsiteX288" fmla="*/ 2569909 w 3717682"/>
              <a:gd name="connsiteY288" fmla="*/ 4802588 h 5143499"/>
              <a:gd name="connsiteX289" fmla="*/ 2571759 w 3717682"/>
              <a:gd name="connsiteY289" fmla="*/ 4806609 h 5143499"/>
              <a:gd name="connsiteX290" fmla="*/ 2588942 w 3717682"/>
              <a:gd name="connsiteY290" fmla="*/ 4800881 h 5143499"/>
              <a:gd name="connsiteX291" fmla="*/ 2661416 w 3717682"/>
              <a:gd name="connsiteY291" fmla="*/ 4714910 h 5143499"/>
              <a:gd name="connsiteX292" fmla="*/ 2604596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1175798 w 3717682"/>
              <a:gd name="connsiteY296" fmla="*/ 5143499 h 5143499"/>
              <a:gd name="connsiteX297" fmla="*/ 1096714 w 3717682"/>
              <a:gd name="connsiteY297" fmla="*/ 5071623 h 5143499"/>
              <a:gd name="connsiteX298" fmla="*/ 0 w 3717682"/>
              <a:gd name="connsiteY298" fmla="*/ 2423921 h 5143499"/>
              <a:gd name="connsiteX299" fmla="*/ 855043 w 3717682"/>
              <a:gd name="connsiteY299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</a:cxnLst>
            <a:rect l="l" t="t" r="r" b="b"/>
            <a:pathLst>
              <a:path w="3717682" h="5143499">
                <a:moveTo>
                  <a:pt x="3243187" y="4869228"/>
                </a:moveTo>
                <a:cubicBezTo>
                  <a:pt x="3240488" y="4869228"/>
                  <a:pt x="3238909" y="4870465"/>
                  <a:pt x="3238365" y="4873182"/>
                </a:cubicBezTo>
                <a:lnTo>
                  <a:pt x="3238374" y="4873182"/>
                </a:lnTo>
                <a:lnTo>
                  <a:pt x="3227066" y="4930787"/>
                </a:lnTo>
                <a:lnTo>
                  <a:pt x="3284505" y="4930787"/>
                </a:lnTo>
                <a:lnTo>
                  <a:pt x="3285694" y="4924630"/>
                </a:lnTo>
                <a:cubicBezTo>
                  <a:pt x="3286203" y="4922123"/>
                  <a:pt x="3285584" y="4921282"/>
                  <a:pt x="3282706" y="4921282"/>
                </a:cubicBezTo>
                <a:lnTo>
                  <a:pt x="3244546" y="4921282"/>
                </a:lnTo>
                <a:lnTo>
                  <a:pt x="3247789" y="4904760"/>
                </a:lnTo>
                <a:lnTo>
                  <a:pt x="3281509" y="4904760"/>
                </a:lnTo>
                <a:cubicBezTo>
                  <a:pt x="3282401" y="4904794"/>
                  <a:pt x="3283181" y="4904169"/>
                  <a:pt x="3283334" y="4903297"/>
                </a:cubicBezTo>
                <a:lnTo>
                  <a:pt x="3284624" y="4896744"/>
                </a:lnTo>
                <a:cubicBezTo>
                  <a:pt x="3284794" y="4895919"/>
                  <a:pt x="3284319" y="4895280"/>
                  <a:pt x="3283376" y="4895280"/>
                </a:cubicBezTo>
                <a:lnTo>
                  <a:pt x="3249639" y="4895280"/>
                </a:lnTo>
                <a:lnTo>
                  <a:pt x="3252865" y="4878792"/>
                </a:lnTo>
                <a:lnTo>
                  <a:pt x="3289684" y="4878792"/>
                </a:lnTo>
                <a:cubicBezTo>
                  <a:pt x="3291424" y="4878792"/>
                  <a:pt x="3293148" y="4878792"/>
                  <a:pt x="3293589" y="4876488"/>
                </a:cubicBezTo>
                <a:lnTo>
                  <a:pt x="3295015" y="4869228"/>
                </a:lnTo>
                <a:close/>
                <a:moveTo>
                  <a:pt x="3143539" y="4869228"/>
                </a:moveTo>
                <a:cubicBezTo>
                  <a:pt x="3141229" y="4869228"/>
                  <a:pt x="3139965" y="4870675"/>
                  <a:pt x="3139481" y="4873182"/>
                </a:cubicBezTo>
                <a:lnTo>
                  <a:pt x="3128173" y="4930787"/>
                </a:lnTo>
                <a:lnTo>
                  <a:pt x="3140126" y="4930787"/>
                </a:lnTo>
                <a:cubicBezTo>
                  <a:pt x="3142630" y="4930787"/>
                  <a:pt x="3144031" y="4929542"/>
                  <a:pt x="3144481" y="4927246"/>
                </a:cubicBezTo>
                <a:lnTo>
                  <a:pt x="3152945" y="4884134"/>
                </a:lnTo>
                <a:lnTo>
                  <a:pt x="3166681" y="4903549"/>
                </a:lnTo>
                <a:cubicBezTo>
                  <a:pt x="3167335" y="4904730"/>
                  <a:pt x="3168598" y="4905454"/>
                  <a:pt x="3169958" y="4905425"/>
                </a:cubicBezTo>
                <a:lnTo>
                  <a:pt x="3176138" y="4905425"/>
                </a:lnTo>
                <a:cubicBezTo>
                  <a:pt x="3177678" y="4905357"/>
                  <a:pt x="3179127" y="4904681"/>
                  <a:pt x="3180162" y="4903549"/>
                </a:cubicBezTo>
                <a:lnTo>
                  <a:pt x="3201504" y="4884134"/>
                </a:lnTo>
                <a:lnTo>
                  <a:pt x="3193040" y="4927246"/>
                </a:lnTo>
                <a:cubicBezTo>
                  <a:pt x="3192591" y="4929542"/>
                  <a:pt x="3193499" y="4930787"/>
                  <a:pt x="3196012" y="4930787"/>
                </a:cubicBezTo>
                <a:lnTo>
                  <a:pt x="3207956" y="4930787"/>
                </a:lnTo>
                <a:lnTo>
                  <a:pt x="3219273" y="4873190"/>
                </a:lnTo>
                <a:cubicBezTo>
                  <a:pt x="3219748" y="4870675"/>
                  <a:pt x="3219086" y="4869228"/>
                  <a:pt x="3216768" y="4869228"/>
                </a:cubicBezTo>
                <a:lnTo>
                  <a:pt x="3202693" y="4869228"/>
                </a:lnTo>
                <a:lnTo>
                  <a:pt x="3175442" y="4893227"/>
                </a:lnTo>
                <a:lnTo>
                  <a:pt x="3157614" y="4869228"/>
                </a:lnTo>
                <a:close/>
                <a:moveTo>
                  <a:pt x="3072703" y="4869228"/>
                </a:moveTo>
                <a:cubicBezTo>
                  <a:pt x="3070003" y="4869228"/>
                  <a:pt x="3068407" y="4870465"/>
                  <a:pt x="3067872" y="4873182"/>
                </a:cubicBezTo>
                <a:lnTo>
                  <a:pt x="3056581" y="4930787"/>
                </a:lnTo>
                <a:lnTo>
                  <a:pt x="3113995" y="4930787"/>
                </a:lnTo>
                <a:lnTo>
                  <a:pt x="3115209" y="4924630"/>
                </a:lnTo>
                <a:cubicBezTo>
                  <a:pt x="3115710" y="4922123"/>
                  <a:pt x="3115091" y="4921282"/>
                  <a:pt x="3112196" y="4921282"/>
                </a:cubicBezTo>
                <a:lnTo>
                  <a:pt x="3074053" y="4921282"/>
                </a:lnTo>
                <a:lnTo>
                  <a:pt x="3077287" y="4904760"/>
                </a:lnTo>
                <a:lnTo>
                  <a:pt x="3111007" y="4904760"/>
                </a:lnTo>
                <a:cubicBezTo>
                  <a:pt x="3111899" y="4904787"/>
                  <a:pt x="3112678" y="4904166"/>
                  <a:pt x="3112841" y="4903297"/>
                </a:cubicBezTo>
                <a:lnTo>
                  <a:pt x="3114131" y="4896744"/>
                </a:lnTo>
                <a:cubicBezTo>
                  <a:pt x="3114284" y="4895919"/>
                  <a:pt x="3113834" y="4895280"/>
                  <a:pt x="3112875" y="4895280"/>
                </a:cubicBezTo>
                <a:lnTo>
                  <a:pt x="3079146" y="4895280"/>
                </a:lnTo>
                <a:lnTo>
                  <a:pt x="3082389" y="4878792"/>
                </a:lnTo>
                <a:lnTo>
                  <a:pt x="3119199" y="4878792"/>
                </a:lnTo>
                <a:cubicBezTo>
                  <a:pt x="3120931" y="4878792"/>
                  <a:pt x="3122655" y="4878792"/>
                  <a:pt x="3123122" y="4876488"/>
                </a:cubicBezTo>
                <a:lnTo>
                  <a:pt x="3124531" y="4869228"/>
                </a:lnTo>
                <a:close/>
                <a:moveTo>
                  <a:pt x="2999626" y="4869228"/>
                </a:moveTo>
                <a:cubicBezTo>
                  <a:pt x="2996544" y="4869228"/>
                  <a:pt x="2994787" y="4870263"/>
                  <a:pt x="2994346" y="4872559"/>
                </a:cubicBezTo>
                <a:lnTo>
                  <a:pt x="2993115" y="4878767"/>
                </a:lnTo>
                <a:lnTo>
                  <a:pt x="3017581" y="4878767"/>
                </a:lnTo>
                <a:lnTo>
                  <a:pt x="3007394" y="4930787"/>
                </a:lnTo>
                <a:lnTo>
                  <a:pt x="3018362" y="4930787"/>
                </a:lnTo>
                <a:cubicBezTo>
                  <a:pt x="3021444" y="4930787"/>
                  <a:pt x="3023227" y="4929542"/>
                  <a:pt x="3023863" y="4926413"/>
                </a:cubicBezTo>
                <a:lnTo>
                  <a:pt x="3033202" y="4878767"/>
                </a:lnTo>
                <a:lnTo>
                  <a:pt x="3053627" y="4878767"/>
                </a:lnTo>
                <a:cubicBezTo>
                  <a:pt x="3056514" y="4878767"/>
                  <a:pt x="3057532" y="4877514"/>
                  <a:pt x="3058025" y="4874999"/>
                </a:cubicBezTo>
                <a:lnTo>
                  <a:pt x="3058025" y="4875007"/>
                </a:lnTo>
                <a:lnTo>
                  <a:pt x="3059162" y="4869228"/>
                </a:lnTo>
                <a:close/>
                <a:moveTo>
                  <a:pt x="2848319" y="4869228"/>
                </a:moveTo>
                <a:cubicBezTo>
                  <a:pt x="2846774" y="4869228"/>
                  <a:pt x="2845611" y="4870254"/>
                  <a:pt x="2845407" y="4871306"/>
                </a:cubicBezTo>
                <a:lnTo>
                  <a:pt x="2842096" y="4888214"/>
                </a:lnTo>
                <a:cubicBezTo>
                  <a:pt x="2835789" y="4920365"/>
                  <a:pt x="2866512" y="4915974"/>
                  <a:pt x="2886403" y="4909925"/>
                </a:cubicBezTo>
                <a:lnTo>
                  <a:pt x="2882302" y="4930787"/>
                </a:lnTo>
                <a:lnTo>
                  <a:pt x="2893279" y="4930787"/>
                </a:lnTo>
                <a:cubicBezTo>
                  <a:pt x="2896369" y="4930787"/>
                  <a:pt x="2898152" y="4929542"/>
                  <a:pt x="2898780" y="4926413"/>
                </a:cubicBezTo>
                <a:lnTo>
                  <a:pt x="2909986" y="4869228"/>
                </a:lnTo>
                <a:lnTo>
                  <a:pt x="2896692" y="4869228"/>
                </a:lnTo>
                <a:cubicBezTo>
                  <a:pt x="2895350" y="4869228"/>
                  <a:pt x="2894179" y="4870254"/>
                  <a:pt x="2893984" y="4871306"/>
                </a:cubicBezTo>
                <a:lnTo>
                  <a:pt x="2888465" y="4899335"/>
                </a:lnTo>
                <a:cubicBezTo>
                  <a:pt x="2878847" y="4902262"/>
                  <a:pt x="2853897" y="4907629"/>
                  <a:pt x="2857785" y="4887802"/>
                </a:cubicBezTo>
                <a:lnTo>
                  <a:pt x="2861435" y="4869228"/>
                </a:lnTo>
                <a:close/>
                <a:moveTo>
                  <a:pt x="3334041" y="4869051"/>
                </a:moveTo>
                <a:cubicBezTo>
                  <a:pt x="3317631" y="4869051"/>
                  <a:pt x="3307783" y="4869152"/>
                  <a:pt x="3305279" y="4880811"/>
                </a:cubicBezTo>
                <a:cubicBezTo>
                  <a:pt x="3303428" y="4889476"/>
                  <a:pt x="3310271" y="4893665"/>
                  <a:pt x="3324143" y="4902212"/>
                </a:cubicBezTo>
                <a:cubicBezTo>
                  <a:pt x="3339356" y="4911549"/>
                  <a:pt x="3342828" y="4912264"/>
                  <a:pt x="3341410" y="4917185"/>
                </a:cubicBezTo>
                <a:cubicBezTo>
                  <a:pt x="3340306" y="4921155"/>
                  <a:pt x="3336316" y="4921315"/>
                  <a:pt x="3329482" y="4921315"/>
                </a:cubicBezTo>
                <a:lnTo>
                  <a:pt x="3302410" y="4921315"/>
                </a:lnTo>
                <a:cubicBezTo>
                  <a:pt x="3299336" y="4921315"/>
                  <a:pt x="3297545" y="4922577"/>
                  <a:pt x="3297010" y="4925294"/>
                </a:cubicBezTo>
                <a:lnTo>
                  <a:pt x="3295941" y="4930787"/>
                </a:lnTo>
                <a:lnTo>
                  <a:pt x="3330068" y="4930787"/>
                </a:lnTo>
                <a:cubicBezTo>
                  <a:pt x="3345680" y="4930787"/>
                  <a:pt x="3355460" y="4929828"/>
                  <a:pt x="3359017" y="4920373"/>
                </a:cubicBezTo>
                <a:cubicBezTo>
                  <a:pt x="3360757" y="4915763"/>
                  <a:pt x="3360732" y="4910994"/>
                  <a:pt x="3356513" y="4906283"/>
                </a:cubicBezTo>
                <a:cubicBezTo>
                  <a:pt x="3354373" y="4903886"/>
                  <a:pt x="3351198" y="4901774"/>
                  <a:pt x="3346818" y="4899335"/>
                </a:cubicBezTo>
                <a:cubicBezTo>
                  <a:pt x="3327326" y="4888407"/>
                  <a:pt x="3322224" y="4887146"/>
                  <a:pt x="3323472" y="4881854"/>
                </a:cubicBezTo>
                <a:cubicBezTo>
                  <a:pt x="3324151" y="4878877"/>
                  <a:pt x="3326239" y="4878767"/>
                  <a:pt x="3333574" y="4878767"/>
                </a:cubicBezTo>
                <a:lnTo>
                  <a:pt x="3356462" y="4878767"/>
                </a:lnTo>
                <a:cubicBezTo>
                  <a:pt x="3359535" y="4878767"/>
                  <a:pt x="3361318" y="4877514"/>
                  <a:pt x="3361853" y="4874797"/>
                </a:cubicBezTo>
                <a:lnTo>
                  <a:pt x="3362990" y="4869051"/>
                </a:lnTo>
                <a:close/>
                <a:moveTo>
                  <a:pt x="2952612" y="4869051"/>
                </a:moveTo>
                <a:cubicBezTo>
                  <a:pt x="2936210" y="4869051"/>
                  <a:pt x="2926371" y="4869152"/>
                  <a:pt x="2923866" y="4880811"/>
                </a:cubicBezTo>
                <a:cubicBezTo>
                  <a:pt x="2922016" y="4889476"/>
                  <a:pt x="2928850" y="4893665"/>
                  <a:pt x="2942738" y="4902212"/>
                </a:cubicBezTo>
                <a:cubicBezTo>
                  <a:pt x="2957943" y="4911549"/>
                  <a:pt x="2961415" y="4912264"/>
                  <a:pt x="2960006" y="4917185"/>
                </a:cubicBezTo>
                <a:cubicBezTo>
                  <a:pt x="2958877" y="4921155"/>
                  <a:pt x="2954895" y="4921315"/>
                  <a:pt x="2948061" y="4921315"/>
                </a:cubicBezTo>
                <a:lnTo>
                  <a:pt x="2920997" y="4921315"/>
                </a:lnTo>
                <a:cubicBezTo>
                  <a:pt x="2917924" y="4921315"/>
                  <a:pt x="2916133" y="4922577"/>
                  <a:pt x="2915598" y="4925294"/>
                </a:cubicBezTo>
                <a:lnTo>
                  <a:pt x="2914520" y="4930787"/>
                </a:lnTo>
                <a:lnTo>
                  <a:pt x="2948647" y="4930787"/>
                </a:lnTo>
                <a:cubicBezTo>
                  <a:pt x="2964268" y="4930787"/>
                  <a:pt x="2974047" y="4929828"/>
                  <a:pt x="2977596" y="4920373"/>
                </a:cubicBezTo>
                <a:cubicBezTo>
                  <a:pt x="2979345" y="4915763"/>
                  <a:pt x="2979328" y="4910994"/>
                  <a:pt x="2975108" y="4906283"/>
                </a:cubicBezTo>
                <a:cubicBezTo>
                  <a:pt x="2972952" y="4903886"/>
                  <a:pt x="2969794" y="4901774"/>
                  <a:pt x="2965405" y="4899335"/>
                </a:cubicBezTo>
                <a:cubicBezTo>
                  <a:pt x="2945905" y="4888407"/>
                  <a:pt x="2940820" y="4887146"/>
                  <a:pt x="2942051" y="4881854"/>
                </a:cubicBezTo>
                <a:cubicBezTo>
                  <a:pt x="2942730" y="4878877"/>
                  <a:pt x="2944810" y="4878767"/>
                  <a:pt x="2952153" y="4878767"/>
                </a:cubicBezTo>
                <a:lnTo>
                  <a:pt x="2975049" y="4878767"/>
                </a:lnTo>
                <a:cubicBezTo>
                  <a:pt x="2978114" y="4878767"/>
                  <a:pt x="2979914" y="4877514"/>
                  <a:pt x="2980440" y="4874797"/>
                </a:cubicBezTo>
                <a:lnTo>
                  <a:pt x="2981577" y="4869051"/>
                </a:lnTo>
                <a:close/>
                <a:moveTo>
                  <a:pt x="2802111" y="4869051"/>
                </a:moveTo>
                <a:cubicBezTo>
                  <a:pt x="2785710" y="4869051"/>
                  <a:pt x="2775862" y="4869152"/>
                  <a:pt x="2773366" y="4880811"/>
                </a:cubicBezTo>
                <a:cubicBezTo>
                  <a:pt x="2771498" y="4889476"/>
                  <a:pt x="2778349" y="4893665"/>
                  <a:pt x="2792246" y="4902212"/>
                </a:cubicBezTo>
                <a:cubicBezTo>
                  <a:pt x="2807434" y="4911549"/>
                  <a:pt x="2810906" y="4912264"/>
                  <a:pt x="2809505" y="4917185"/>
                </a:cubicBezTo>
                <a:cubicBezTo>
                  <a:pt x="2808385" y="4921155"/>
                  <a:pt x="2804403" y="4921315"/>
                  <a:pt x="2797561" y="4921315"/>
                </a:cubicBezTo>
                <a:lnTo>
                  <a:pt x="2770488" y="4921315"/>
                </a:lnTo>
                <a:cubicBezTo>
                  <a:pt x="2767415" y="4921315"/>
                  <a:pt x="2765632" y="4922577"/>
                  <a:pt x="2765097" y="4925294"/>
                </a:cubicBezTo>
                <a:lnTo>
                  <a:pt x="2764011" y="4930787"/>
                </a:lnTo>
                <a:lnTo>
                  <a:pt x="2798138" y="4930787"/>
                </a:lnTo>
                <a:cubicBezTo>
                  <a:pt x="2813759" y="4930787"/>
                  <a:pt x="2823547" y="4929828"/>
                  <a:pt x="2827104" y="4920373"/>
                </a:cubicBezTo>
                <a:cubicBezTo>
                  <a:pt x="2828827" y="4915763"/>
                  <a:pt x="2828810" y="4910994"/>
                  <a:pt x="2824600" y="4906283"/>
                </a:cubicBezTo>
                <a:cubicBezTo>
                  <a:pt x="2822452" y="4903886"/>
                  <a:pt x="2819277" y="4901774"/>
                  <a:pt x="2814913" y="4899335"/>
                </a:cubicBezTo>
                <a:cubicBezTo>
                  <a:pt x="2795404" y="4888407"/>
                  <a:pt x="2790311" y="4887146"/>
                  <a:pt x="2791542" y="4881854"/>
                </a:cubicBezTo>
                <a:cubicBezTo>
                  <a:pt x="2792238" y="4878877"/>
                  <a:pt x="2794318" y="4878767"/>
                  <a:pt x="2801644" y="4878767"/>
                </a:cubicBezTo>
                <a:lnTo>
                  <a:pt x="2824532" y="4878767"/>
                </a:lnTo>
                <a:cubicBezTo>
                  <a:pt x="2827613" y="4878767"/>
                  <a:pt x="2829405" y="4877514"/>
                  <a:pt x="2829939" y="4874797"/>
                </a:cubicBezTo>
                <a:lnTo>
                  <a:pt x="2831060" y="4869051"/>
                </a:lnTo>
                <a:close/>
                <a:moveTo>
                  <a:pt x="2554594" y="4818697"/>
                </a:moveTo>
                <a:cubicBezTo>
                  <a:pt x="2536545" y="4819757"/>
                  <a:pt x="2505499" y="4826092"/>
                  <a:pt x="2506679" y="4832401"/>
                </a:cubicBezTo>
                <a:cubicBezTo>
                  <a:pt x="2507766" y="4839231"/>
                  <a:pt x="2527427" y="4837128"/>
                  <a:pt x="2536426" y="4837128"/>
                </a:cubicBezTo>
                <a:cubicBezTo>
                  <a:pt x="2556215" y="4837128"/>
                  <a:pt x="2587643" y="4838466"/>
                  <a:pt x="2592592" y="4852573"/>
                </a:cubicBezTo>
                <a:cubicBezTo>
                  <a:pt x="2603263" y="4882957"/>
                  <a:pt x="2530883" y="4937517"/>
                  <a:pt x="2515457" y="4932277"/>
                </a:cubicBezTo>
                <a:cubicBezTo>
                  <a:pt x="2508479" y="4929904"/>
                  <a:pt x="2529635" y="4890250"/>
                  <a:pt x="2537318" y="4875983"/>
                </a:cubicBezTo>
                <a:cubicBezTo>
                  <a:pt x="2541885" y="4867470"/>
                  <a:pt x="2548838" y="4854095"/>
                  <a:pt x="2542895" y="4853187"/>
                </a:cubicBezTo>
                <a:cubicBezTo>
                  <a:pt x="2536273" y="4852186"/>
                  <a:pt x="2528956" y="4864770"/>
                  <a:pt x="2524218" y="4872030"/>
                </a:cubicBezTo>
                <a:cubicBezTo>
                  <a:pt x="2511349" y="4891756"/>
                  <a:pt x="2498147" y="4913291"/>
                  <a:pt x="2487578" y="4935414"/>
                </a:cubicBezTo>
                <a:cubicBezTo>
                  <a:pt x="2484310" y="4942245"/>
                  <a:pt x="2473452" y="4962829"/>
                  <a:pt x="2477187" y="4965487"/>
                </a:cubicBezTo>
                <a:cubicBezTo>
                  <a:pt x="2480668" y="4967960"/>
                  <a:pt x="2497205" y="4964436"/>
                  <a:pt x="2518259" y="4955216"/>
                </a:cubicBezTo>
                <a:cubicBezTo>
                  <a:pt x="2584451" y="4926220"/>
                  <a:pt x="2614249" y="4888484"/>
                  <a:pt x="2622229" y="4857300"/>
                </a:cubicBezTo>
                <a:cubicBezTo>
                  <a:pt x="2624773" y="4847711"/>
                  <a:pt x="2621259" y="4837546"/>
                  <a:pt x="2613315" y="4831517"/>
                </a:cubicBezTo>
                <a:cubicBezTo>
                  <a:pt x="2599486" y="4821027"/>
                  <a:pt x="2574866" y="4817520"/>
                  <a:pt x="2554594" y="4818697"/>
                </a:cubicBezTo>
                <a:close/>
                <a:moveTo>
                  <a:pt x="3137129" y="4793385"/>
                </a:moveTo>
                <a:cubicBezTo>
                  <a:pt x="3150449" y="4793385"/>
                  <a:pt x="3153930" y="4798340"/>
                  <a:pt x="3151773" y="4809730"/>
                </a:cubicBezTo>
                <a:cubicBezTo>
                  <a:pt x="3151773" y="4809730"/>
                  <a:pt x="3151230" y="4812573"/>
                  <a:pt x="3151035" y="4813431"/>
                </a:cubicBezTo>
                <a:cubicBezTo>
                  <a:pt x="3150772" y="4814710"/>
                  <a:pt x="3150186" y="4818016"/>
                  <a:pt x="3146739" y="4818016"/>
                </a:cubicBezTo>
                <a:lnTo>
                  <a:pt x="3113512" y="4818016"/>
                </a:lnTo>
                <a:lnTo>
                  <a:pt x="3115142" y="4809730"/>
                </a:lnTo>
                <a:cubicBezTo>
                  <a:pt x="3117485" y="4797734"/>
                  <a:pt x="3124531" y="4793385"/>
                  <a:pt x="3137129" y="4793385"/>
                </a:cubicBezTo>
                <a:close/>
                <a:moveTo>
                  <a:pt x="2908772" y="4793385"/>
                </a:moveTo>
                <a:cubicBezTo>
                  <a:pt x="2922084" y="4793385"/>
                  <a:pt x="2925581" y="4798340"/>
                  <a:pt x="2923408" y="4809730"/>
                </a:cubicBezTo>
                <a:cubicBezTo>
                  <a:pt x="2923408" y="4809730"/>
                  <a:pt x="2922865" y="4812573"/>
                  <a:pt x="2922678" y="4813431"/>
                </a:cubicBezTo>
                <a:cubicBezTo>
                  <a:pt x="2922423" y="4814710"/>
                  <a:pt x="2921829" y="4818016"/>
                  <a:pt x="2918374" y="4818016"/>
                </a:cubicBezTo>
                <a:lnTo>
                  <a:pt x="2885163" y="4818016"/>
                </a:lnTo>
                <a:lnTo>
                  <a:pt x="2886785" y="4809730"/>
                </a:lnTo>
                <a:cubicBezTo>
                  <a:pt x="2889111" y="4797734"/>
                  <a:pt x="2896174" y="4793385"/>
                  <a:pt x="2908772" y="4793385"/>
                </a:cubicBezTo>
                <a:close/>
                <a:moveTo>
                  <a:pt x="2671715" y="4783926"/>
                </a:moveTo>
                <a:cubicBezTo>
                  <a:pt x="2657863" y="4785815"/>
                  <a:pt x="2645049" y="4790925"/>
                  <a:pt x="2638520" y="4801898"/>
                </a:cubicBezTo>
                <a:cubicBezTo>
                  <a:pt x="2628435" y="4818857"/>
                  <a:pt x="2647502" y="4842074"/>
                  <a:pt x="2664854" y="4864568"/>
                </a:cubicBezTo>
                <a:cubicBezTo>
                  <a:pt x="2678768" y="4882595"/>
                  <a:pt x="2693922" y="4899814"/>
                  <a:pt x="2687733" y="4909866"/>
                </a:cubicBezTo>
                <a:cubicBezTo>
                  <a:pt x="2682690" y="4918085"/>
                  <a:pt x="2650320" y="4918068"/>
                  <a:pt x="2639174" y="4918716"/>
                </a:cubicBezTo>
                <a:cubicBezTo>
                  <a:pt x="2625633" y="4919515"/>
                  <a:pt x="2606150" y="4919557"/>
                  <a:pt x="2602737" y="4921576"/>
                </a:cubicBezTo>
                <a:cubicBezTo>
                  <a:pt x="2599681" y="4923385"/>
                  <a:pt x="2597983" y="4928995"/>
                  <a:pt x="2609444" y="4931233"/>
                </a:cubicBezTo>
                <a:cubicBezTo>
                  <a:pt x="2618638" y="4933050"/>
                  <a:pt x="2640540" y="4936718"/>
                  <a:pt x="2663666" y="4936701"/>
                </a:cubicBezTo>
                <a:cubicBezTo>
                  <a:pt x="2687801" y="4936692"/>
                  <a:pt x="2713150" y="4932360"/>
                  <a:pt x="2718643" y="4911877"/>
                </a:cubicBezTo>
                <a:cubicBezTo>
                  <a:pt x="2723058" y="4895423"/>
                  <a:pt x="2707751" y="4877791"/>
                  <a:pt x="2694278" y="4859916"/>
                </a:cubicBezTo>
                <a:cubicBezTo>
                  <a:pt x="2679524" y="4840333"/>
                  <a:pt x="2664599" y="4826377"/>
                  <a:pt x="2665856" y="4812506"/>
                </a:cubicBezTo>
                <a:cubicBezTo>
                  <a:pt x="2666824" y="4801730"/>
                  <a:pt x="2686120" y="4801107"/>
                  <a:pt x="2718125" y="4800493"/>
                </a:cubicBezTo>
                <a:cubicBezTo>
                  <a:pt x="2724798" y="4800350"/>
                  <a:pt x="2738041" y="4800005"/>
                  <a:pt x="2735495" y="4794235"/>
                </a:cubicBezTo>
                <a:cubicBezTo>
                  <a:pt x="2733211" y="4789154"/>
                  <a:pt x="2723295" y="4787463"/>
                  <a:pt x="2711130" y="4785284"/>
                </a:cubicBezTo>
                <a:cubicBezTo>
                  <a:pt x="2700455" y="4783371"/>
                  <a:pt x="2685566" y="4782037"/>
                  <a:pt x="2671715" y="4783926"/>
                </a:cubicBezTo>
                <a:close/>
                <a:moveTo>
                  <a:pt x="3324762" y="4783846"/>
                </a:moveTo>
                <a:cubicBezTo>
                  <a:pt x="3321681" y="4783846"/>
                  <a:pt x="3319949" y="4784889"/>
                  <a:pt x="3319490" y="4787194"/>
                </a:cubicBezTo>
                <a:lnTo>
                  <a:pt x="3318268" y="4793402"/>
                </a:lnTo>
                <a:lnTo>
                  <a:pt x="3342734" y="4793402"/>
                </a:lnTo>
                <a:lnTo>
                  <a:pt x="3332539" y="4845422"/>
                </a:lnTo>
                <a:lnTo>
                  <a:pt x="3343507" y="4845422"/>
                </a:lnTo>
                <a:cubicBezTo>
                  <a:pt x="3346597" y="4845422"/>
                  <a:pt x="3348388" y="4844169"/>
                  <a:pt x="3349000" y="4841048"/>
                </a:cubicBezTo>
                <a:lnTo>
                  <a:pt x="3358355" y="4793402"/>
                </a:lnTo>
                <a:lnTo>
                  <a:pt x="3378780" y="4793402"/>
                </a:lnTo>
                <a:cubicBezTo>
                  <a:pt x="3381667" y="4793402"/>
                  <a:pt x="3382686" y="4792140"/>
                  <a:pt x="3383195" y="4789633"/>
                </a:cubicBezTo>
                <a:lnTo>
                  <a:pt x="3384316" y="4783846"/>
                </a:lnTo>
                <a:close/>
                <a:moveTo>
                  <a:pt x="3274395" y="4783846"/>
                </a:moveTo>
                <a:lnTo>
                  <a:pt x="3262314" y="4845422"/>
                </a:lnTo>
                <a:lnTo>
                  <a:pt x="3314906" y="4845422"/>
                </a:lnTo>
                <a:lnTo>
                  <a:pt x="3316044" y="4839660"/>
                </a:lnTo>
                <a:cubicBezTo>
                  <a:pt x="3316578" y="4836968"/>
                  <a:pt x="3315619" y="4835916"/>
                  <a:pt x="3313123" y="4835916"/>
                </a:cubicBezTo>
                <a:lnTo>
                  <a:pt x="3279785" y="4835916"/>
                </a:lnTo>
                <a:lnTo>
                  <a:pt x="3289599" y="4785932"/>
                </a:lnTo>
                <a:cubicBezTo>
                  <a:pt x="3289794" y="4784889"/>
                  <a:pt x="3289030" y="4783846"/>
                  <a:pt x="3287689" y="4783846"/>
                </a:cubicBezTo>
                <a:close/>
                <a:moveTo>
                  <a:pt x="3190706" y="4783846"/>
                </a:moveTo>
                <a:cubicBezTo>
                  <a:pt x="3189093" y="4783846"/>
                  <a:pt x="3187582" y="4784477"/>
                  <a:pt x="3187174" y="4786580"/>
                </a:cubicBezTo>
                <a:lnTo>
                  <a:pt x="3181062" y="4817948"/>
                </a:lnTo>
                <a:cubicBezTo>
                  <a:pt x="3176894" y="4840063"/>
                  <a:pt x="3187998" y="4846801"/>
                  <a:pt x="3209943" y="4846801"/>
                </a:cubicBezTo>
                <a:lnTo>
                  <a:pt x="3209943" y="4846793"/>
                </a:lnTo>
                <a:cubicBezTo>
                  <a:pt x="3235649" y="4846793"/>
                  <a:pt x="3245556" y="4838078"/>
                  <a:pt x="3249622" y="4817940"/>
                </a:cubicBezTo>
                <a:lnTo>
                  <a:pt x="3255709" y="4786580"/>
                </a:lnTo>
                <a:cubicBezTo>
                  <a:pt x="3256117" y="4784477"/>
                  <a:pt x="3254852" y="4783846"/>
                  <a:pt x="3253247" y="4783846"/>
                </a:cubicBezTo>
                <a:lnTo>
                  <a:pt x="3240810" y="4783846"/>
                </a:lnTo>
                <a:lnTo>
                  <a:pt x="3237398" y="4801890"/>
                </a:lnTo>
                <a:lnTo>
                  <a:pt x="3235445" y="4811496"/>
                </a:lnTo>
                <a:lnTo>
                  <a:pt x="3233815" y="4819841"/>
                </a:lnTo>
                <a:cubicBezTo>
                  <a:pt x="3231540" y="4831206"/>
                  <a:pt x="3224112" y="4836329"/>
                  <a:pt x="3211522" y="4836329"/>
                </a:cubicBezTo>
                <a:cubicBezTo>
                  <a:pt x="3197676" y="4836329"/>
                  <a:pt x="3193966" y="4831332"/>
                  <a:pt x="3196139" y="4819841"/>
                </a:cubicBezTo>
                <a:cubicBezTo>
                  <a:pt x="3196139" y="4819841"/>
                  <a:pt x="3196674" y="4816972"/>
                  <a:pt x="3196852" y="4816114"/>
                </a:cubicBezTo>
                <a:lnTo>
                  <a:pt x="3199722" y="4801898"/>
                </a:lnTo>
                <a:lnTo>
                  <a:pt x="3203143" y="4783846"/>
                </a:lnTo>
                <a:close/>
                <a:moveTo>
                  <a:pt x="2786677" y="4783846"/>
                </a:moveTo>
                <a:lnTo>
                  <a:pt x="2786491" y="4784645"/>
                </a:lnTo>
                <a:cubicBezTo>
                  <a:pt x="2785489" y="4788784"/>
                  <a:pt x="2786015" y="4793360"/>
                  <a:pt x="2793053" y="4793360"/>
                </a:cubicBezTo>
                <a:lnTo>
                  <a:pt x="2825415" y="4793360"/>
                </a:lnTo>
                <a:cubicBezTo>
                  <a:pt x="2840984" y="4793360"/>
                  <a:pt x="2843208" y="4801074"/>
                  <a:pt x="2840101" y="4814659"/>
                </a:cubicBezTo>
                <a:cubicBezTo>
                  <a:pt x="2837045" y="4828001"/>
                  <a:pt x="2831722" y="4834865"/>
                  <a:pt x="2820032" y="4835916"/>
                </a:cubicBezTo>
                <a:lnTo>
                  <a:pt x="2797866" y="4835916"/>
                </a:lnTo>
                <a:lnTo>
                  <a:pt x="2804709" y="4800964"/>
                </a:lnTo>
                <a:lnTo>
                  <a:pt x="2791610" y="4800964"/>
                </a:lnTo>
                <a:cubicBezTo>
                  <a:pt x="2790065" y="4800964"/>
                  <a:pt x="2788902" y="4802007"/>
                  <a:pt x="2788698" y="4803051"/>
                </a:cubicBezTo>
                <a:lnTo>
                  <a:pt x="2780378" y="4845422"/>
                </a:lnTo>
                <a:lnTo>
                  <a:pt x="2817188" y="4845422"/>
                </a:lnTo>
                <a:cubicBezTo>
                  <a:pt x="2837809" y="4845422"/>
                  <a:pt x="2852097" y="4837834"/>
                  <a:pt x="2856562" y="4814239"/>
                </a:cubicBezTo>
                <a:cubicBezTo>
                  <a:pt x="2859882" y="4796674"/>
                  <a:pt x="2852207" y="4783846"/>
                  <a:pt x="2831196" y="4783846"/>
                </a:cubicBezTo>
                <a:close/>
                <a:moveTo>
                  <a:pt x="3055062" y="4783661"/>
                </a:moveTo>
                <a:cubicBezTo>
                  <a:pt x="3038660" y="4783661"/>
                  <a:pt x="3028813" y="4783762"/>
                  <a:pt x="3026300" y="4795438"/>
                </a:cubicBezTo>
                <a:cubicBezTo>
                  <a:pt x="3024458" y="4804094"/>
                  <a:pt x="3031300" y="4808291"/>
                  <a:pt x="3045180" y="4816838"/>
                </a:cubicBezTo>
                <a:cubicBezTo>
                  <a:pt x="3060376" y="4826175"/>
                  <a:pt x="3063848" y="4826882"/>
                  <a:pt x="3062456" y="4831820"/>
                </a:cubicBezTo>
                <a:cubicBezTo>
                  <a:pt x="3061327" y="4835790"/>
                  <a:pt x="3057346" y="4835942"/>
                  <a:pt x="3050512" y="4835942"/>
                </a:cubicBezTo>
                <a:lnTo>
                  <a:pt x="3023447" y="4835942"/>
                </a:lnTo>
                <a:cubicBezTo>
                  <a:pt x="3020366" y="4835942"/>
                  <a:pt x="3018574" y="4837203"/>
                  <a:pt x="3018040" y="4839920"/>
                </a:cubicBezTo>
                <a:lnTo>
                  <a:pt x="3016970" y="4845422"/>
                </a:lnTo>
                <a:lnTo>
                  <a:pt x="3051097" y="4845422"/>
                </a:lnTo>
                <a:cubicBezTo>
                  <a:pt x="3066701" y="4845422"/>
                  <a:pt x="3076506" y="4844471"/>
                  <a:pt x="3080055" y="4834999"/>
                </a:cubicBezTo>
                <a:lnTo>
                  <a:pt x="3080063" y="4834999"/>
                </a:lnTo>
                <a:cubicBezTo>
                  <a:pt x="3081795" y="4830381"/>
                  <a:pt x="3081778" y="4825612"/>
                  <a:pt x="3077559" y="4820909"/>
                </a:cubicBezTo>
                <a:cubicBezTo>
                  <a:pt x="3075411" y="4818503"/>
                  <a:pt x="3072244" y="4816409"/>
                  <a:pt x="3067864" y="4813944"/>
                </a:cubicBezTo>
                <a:cubicBezTo>
                  <a:pt x="3048364" y="4803017"/>
                  <a:pt x="3043270" y="4801772"/>
                  <a:pt x="3044493" y="4796481"/>
                </a:cubicBezTo>
                <a:cubicBezTo>
                  <a:pt x="3045189" y="4793511"/>
                  <a:pt x="3047277" y="4793385"/>
                  <a:pt x="3054620" y="4793385"/>
                </a:cubicBezTo>
                <a:lnTo>
                  <a:pt x="3077491" y="4793385"/>
                </a:lnTo>
                <a:cubicBezTo>
                  <a:pt x="3080573" y="4793385"/>
                  <a:pt x="3082364" y="4792140"/>
                  <a:pt x="3082899" y="4789431"/>
                </a:cubicBezTo>
                <a:lnTo>
                  <a:pt x="3084028" y="4783661"/>
                </a:lnTo>
                <a:close/>
                <a:moveTo>
                  <a:pt x="2982358" y="4783661"/>
                </a:moveTo>
                <a:cubicBezTo>
                  <a:pt x="2965957" y="4783661"/>
                  <a:pt x="2956118" y="4783762"/>
                  <a:pt x="2953613" y="4795438"/>
                </a:cubicBezTo>
                <a:cubicBezTo>
                  <a:pt x="2951754" y="4804094"/>
                  <a:pt x="2958605" y="4808291"/>
                  <a:pt x="2972485" y="4816838"/>
                </a:cubicBezTo>
                <a:cubicBezTo>
                  <a:pt x="2987681" y="4826175"/>
                  <a:pt x="2991162" y="4826882"/>
                  <a:pt x="2989761" y="4831820"/>
                </a:cubicBezTo>
                <a:cubicBezTo>
                  <a:pt x="2988641" y="4835790"/>
                  <a:pt x="2984651" y="4835942"/>
                  <a:pt x="2977800" y="4835942"/>
                </a:cubicBezTo>
                <a:lnTo>
                  <a:pt x="2950761" y="4835942"/>
                </a:lnTo>
                <a:cubicBezTo>
                  <a:pt x="2947671" y="4835942"/>
                  <a:pt x="2945888" y="4837203"/>
                  <a:pt x="2945345" y="4839920"/>
                </a:cubicBezTo>
                <a:lnTo>
                  <a:pt x="2944266" y="4845422"/>
                </a:lnTo>
                <a:lnTo>
                  <a:pt x="2978394" y="4845422"/>
                </a:lnTo>
                <a:cubicBezTo>
                  <a:pt x="2994014" y="4845422"/>
                  <a:pt x="3003803" y="4844471"/>
                  <a:pt x="3007360" y="4834999"/>
                </a:cubicBezTo>
                <a:cubicBezTo>
                  <a:pt x="3009083" y="4830381"/>
                  <a:pt x="3009066" y="4825612"/>
                  <a:pt x="3004855" y="4820909"/>
                </a:cubicBezTo>
                <a:cubicBezTo>
                  <a:pt x="3002699" y="4818503"/>
                  <a:pt x="2999533" y="4816409"/>
                  <a:pt x="2995161" y="4813944"/>
                </a:cubicBezTo>
                <a:cubicBezTo>
                  <a:pt x="2975643" y="4803017"/>
                  <a:pt x="2970567" y="4801772"/>
                  <a:pt x="2971798" y="4796481"/>
                </a:cubicBezTo>
                <a:cubicBezTo>
                  <a:pt x="2972477" y="4793511"/>
                  <a:pt x="2974557" y="4793385"/>
                  <a:pt x="2981917" y="4793385"/>
                </a:cubicBezTo>
                <a:lnTo>
                  <a:pt x="3004779" y="4793385"/>
                </a:lnTo>
                <a:cubicBezTo>
                  <a:pt x="3007869" y="4793385"/>
                  <a:pt x="3009660" y="4792140"/>
                  <a:pt x="3010178" y="4789431"/>
                </a:cubicBezTo>
                <a:lnTo>
                  <a:pt x="3011324" y="4783661"/>
                </a:lnTo>
                <a:close/>
                <a:moveTo>
                  <a:pt x="3138963" y="4783013"/>
                </a:moveTo>
                <a:cubicBezTo>
                  <a:pt x="3117247" y="4783013"/>
                  <a:pt x="3104861" y="4788414"/>
                  <a:pt x="3100124" y="4811614"/>
                </a:cubicBezTo>
                <a:lnTo>
                  <a:pt x="3094028" y="4842705"/>
                </a:lnTo>
                <a:cubicBezTo>
                  <a:pt x="3093621" y="4844791"/>
                  <a:pt x="3094835" y="4845422"/>
                  <a:pt x="3096388" y="4845422"/>
                </a:cubicBezTo>
                <a:lnTo>
                  <a:pt x="3108138" y="4845422"/>
                </a:lnTo>
                <a:lnTo>
                  <a:pt x="3111567" y="4827521"/>
                </a:lnTo>
                <a:lnTo>
                  <a:pt x="3148174" y="4827521"/>
                </a:lnTo>
                <a:lnTo>
                  <a:pt x="3144753" y="4845422"/>
                </a:lnTo>
                <a:lnTo>
                  <a:pt x="3156510" y="4845422"/>
                </a:lnTo>
                <a:cubicBezTo>
                  <a:pt x="3158056" y="4845422"/>
                  <a:pt x="3159524" y="4844791"/>
                  <a:pt x="3159932" y="4842705"/>
                </a:cubicBezTo>
                <a:lnTo>
                  <a:pt x="3166036" y="4811614"/>
                </a:lnTo>
                <a:cubicBezTo>
                  <a:pt x="3170535" y="4788027"/>
                  <a:pt x="3157088" y="4783013"/>
                  <a:pt x="3138963" y="4783013"/>
                </a:cubicBezTo>
                <a:close/>
                <a:moveTo>
                  <a:pt x="2910597" y="4783013"/>
                </a:moveTo>
                <a:cubicBezTo>
                  <a:pt x="2888890" y="4783013"/>
                  <a:pt x="2876504" y="4788414"/>
                  <a:pt x="2871775" y="4811614"/>
                </a:cubicBezTo>
                <a:lnTo>
                  <a:pt x="2865663" y="4842705"/>
                </a:lnTo>
                <a:cubicBezTo>
                  <a:pt x="2865264" y="4844791"/>
                  <a:pt x="2866478" y="4845422"/>
                  <a:pt x="2868031" y="4845422"/>
                </a:cubicBezTo>
                <a:lnTo>
                  <a:pt x="2879781" y="4845422"/>
                </a:lnTo>
                <a:lnTo>
                  <a:pt x="2883202" y="4827521"/>
                </a:lnTo>
                <a:lnTo>
                  <a:pt x="2919817" y="4827521"/>
                </a:lnTo>
                <a:lnTo>
                  <a:pt x="2916396" y="4845422"/>
                </a:lnTo>
                <a:lnTo>
                  <a:pt x="2928154" y="4845422"/>
                </a:lnTo>
                <a:cubicBezTo>
                  <a:pt x="2929699" y="4845422"/>
                  <a:pt x="2931167" y="4844791"/>
                  <a:pt x="2931566" y="4842705"/>
                </a:cubicBezTo>
                <a:lnTo>
                  <a:pt x="2937679" y="4811614"/>
                </a:lnTo>
                <a:cubicBezTo>
                  <a:pt x="2942170" y="4788027"/>
                  <a:pt x="2928722" y="4783013"/>
                  <a:pt x="2910597" y="4783013"/>
                </a:cubicBezTo>
                <a:close/>
                <a:moveTo>
                  <a:pt x="2604596" y="4694494"/>
                </a:moveTo>
                <a:lnTo>
                  <a:pt x="2604596" y="4694502"/>
                </a:lnTo>
                <a:cubicBezTo>
                  <a:pt x="2581132" y="4695596"/>
                  <a:pt x="2559730" y="4701543"/>
                  <a:pt x="2561063" y="4706111"/>
                </a:cubicBezTo>
                <a:cubicBezTo>
                  <a:pt x="2562701" y="4711671"/>
                  <a:pt x="2578644" y="4710283"/>
                  <a:pt x="2584714" y="4710283"/>
                </a:cubicBezTo>
                <a:cubicBezTo>
                  <a:pt x="2607067" y="4710283"/>
                  <a:pt x="2628596" y="4714624"/>
                  <a:pt x="2633732" y="4720882"/>
                </a:cubicBezTo>
                <a:cubicBezTo>
                  <a:pt x="2641755" y="4730657"/>
                  <a:pt x="2627942" y="4754766"/>
                  <a:pt x="2585478" y="4787632"/>
                </a:cubicBezTo>
                <a:cubicBezTo>
                  <a:pt x="2577337" y="4793932"/>
                  <a:pt x="2571258" y="4799737"/>
                  <a:pt x="2569909" y="4802588"/>
                </a:cubicBezTo>
                <a:cubicBezTo>
                  <a:pt x="2569187" y="4804102"/>
                  <a:pt x="2569527" y="4806306"/>
                  <a:pt x="2571759" y="4806609"/>
                </a:cubicBezTo>
                <a:cubicBezTo>
                  <a:pt x="2574094" y="4806937"/>
                  <a:pt x="2579697" y="4805633"/>
                  <a:pt x="2588942" y="4800881"/>
                </a:cubicBezTo>
                <a:cubicBezTo>
                  <a:pt x="2626669" y="4781491"/>
                  <a:pt x="2669956" y="4741996"/>
                  <a:pt x="2661416" y="4714910"/>
                </a:cubicBezTo>
                <a:cubicBezTo>
                  <a:pt x="2656212" y="4698380"/>
                  <a:pt x="2628239" y="4693392"/>
                  <a:pt x="2604596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4445E9-1627-7C4E-BC4C-33D3B03582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78" y="1480359"/>
            <a:ext cx="1003144" cy="915914"/>
          </a:xfrm>
          <a:prstGeom prst="rect">
            <a:avLst/>
          </a:prstGeom>
        </p:spPr>
      </p:pic>
      <p:sp>
        <p:nvSpPr>
          <p:cNvPr id="24" name="Espace réservé du texte 9">
            <a:extLst>
              <a:ext uri="{FF2B5EF4-FFF2-40B4-BE49-F238E27FC236}">
                <a16:creationId xmlns:a16="http://schemas.microsoft.com/office/drawing/2014/main" id="{A0947405-044D-A248-A01A-51A513B18A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742" y="1666622"/>
            <a:ext cx="3961720" cy="2133218"/>
          </a:xfrm>
          <a:prstGeom prst="rect">
            <a:avLst/>
          </a:prstGeom>
        </p:spPr>
        <p:txBody>
          <a:bodyPr lIns="90000" tIns="0" rIns="0" bIns="0" anchor="ctr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3ds SemiBold" panose="02000503020000020004" pitchFamily="2" charset="77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EA4C756E-194C-4F3E-ABC9-E3B2DB21DD3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02A54E8-0B67-444C-859D-D5BA15EE9D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E501C4D-7AD0-4244-9BDD-8C67B458195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4828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64E3299-DC24-46C5-9A27-05B7E38A79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E4C463AC-C609-4E95-9D85-6B94D3AC0D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B560DC92-45A9-4298-BFD9-D29534643BA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hart Placeholder 2">
            <a:extLst>
              <a:ext uri="{FF2B5EF4-FFF2-40B4-BE49-F238E27FC236}">
                <a16:creationId xmlns:a16="http://schemas.microsoft.com/office/drawing/2014/main" id="{56F9DD30-0F68-41A2-965A-322FE98B54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185385"/>
            <a:ext cx="4638674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E3BD1110-736C-41FE-B772-5F599148C8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CD5DD2F-8B25-4934-A62D-37FADC56B5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05AE72B-C5EE-4D2A-A392-46A704B46F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185385"/>
            <a:ext cx="3354235" cy="338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7F54A78-B4AB-458D-BD13-D27DEEC4813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737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EF2505C-1F95-3649-82BC-A77CD3A4C5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A9F187C5-3001-47D7-82D1-610C05FC9A5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D5D560-C9FC-4B55-8F3A-12980951F2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533105"/>
            <a:ext cx="4638674" cy="303889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6B1CB83-5966-4D14-8FA4-6FC1EEF7CA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9A03BF53-73BD-484C-9C19-0A93E17EA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976CA50-9739-4D8B-AFC7-2E9BE2918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8370DBD-2152-429C-BEF6-31F1509F8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530489"/>
            <a:ext cx="3354235" cy="303889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9835B7B-FE63-463B-A444-69528CC6034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55523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FD65DAF3-E06E-4CD8-9D02-D13D5E74E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9143E142-CCC3-48E5-BCDC-169490F9B3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241F5401-BB88-4D56-9585-CF6264AD981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80869B-FE49-4179-BB24-7CDE52DB06FB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3DFFB2D5-9912-41F7-8C4E-7A42C73848B9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B6D6657-D01D-4D32-9F68-B5E3FF755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2035430-A810-4A25-8E2E-08FE43B5D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6E50835-7A92-4C4F-907C-42FE4D03E60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4239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BC52370C-3B93-BA4F-90EB-FDD3FE71C0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1B40FC61-8E9D-487D-8B0C-0512D4F45B6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C883D573-D85A-44EF-A74A-226004F0DD74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2" name="Chart Placeholder 2">
            <a:extLst>
              <a:ext uri="{FF2B5EF4-FFF2-40B4-BE49-F238E27FC236}">
                <a16:creationId xmlns:a16="http://schemas.microsoft.com/office/drawing/2014/main" id="{B854AC56-5F45-4999-A780-DAE57800E32F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6E167BC0-4503-46F6-86E2-C99C214FF8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D9708901-F7A9-45C8-84A2-4E40CCBA3A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1AC41AB-AE3E-4EBD-8C6F-AD1D856D7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9CA034A-6E45-4971-831D-AAA0D237E1A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1592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883AB93-8A12-4381-863D-A6DCA8326D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BD0AA781-C64B-4621-94F8-C750E1CF5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BA08A484-23E0-431D-B5CE-6AD504F8313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hart Placeholder 2">
            <a:extLst>
              <a:ext uri="{FF2B5EF4-FFF2-40B4-BE49-F238E27FC236}">
                <a16:creationId xmlns:a16="http://schemas.microsoft.com/office/drawing/2014/main" id="{B2656E46-4EF8-44EB-A3BA-8E234F8F5949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240527"/>
            <a:ext cx="8198669" cy="333147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C228822A-3C82-40E0-9FCD-9438A807DA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772596-B503-49EA-8FDC-B0A65DE0E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F52B3F2-C977-4306-A615-C5081E8F4D0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8747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89B8EAD-7EE5-CD41-9D0D-BC9A90591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FAD8D98F-A73D-4D06-9361-4DDB0A71E81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657D95C7-47CB-496F-AF2C-A661F7B950B1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591733"/>
            <a:ext cx="8198669" cy="29802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A4592C86-2AEF-4B57-8060-C8A53855A6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8CE5E645-F65D-4A5F-869B-E42DB973A9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24E604-5135-4CAC-B088-D012739E37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AF310B7-256D-43FD-B844-3A9BB262382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686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286934"/>
            <a:ext cx="3912871" cy="3124564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>
              <a:solidFill>
                <a:schemeClr val="tx1"/>
              </a:solidFill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286934"/>
            <a:ext cx="3912871" cy="3124564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C571A79E-B699-4E25-AED1-F10C201C1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1716FDA2-DC8F-4A2F-808F-98CC15FB8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8CA3988A-A5B7-4348-84AF-7B39B07064C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5F1B389C-7BF0-42CE-B5D2-12F38AE0E9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7C211E8-E463-4482-9B58-428C2CDCE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8E8407E-415C-4A1A-9274-925AD0F411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00F897C-9299-4A01-9C4F-EC8C5C72EC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0543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56C3A79F-82E4-4308-AF8F-C3AF3A40DBC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6484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2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584096"/>
            <a:ext cx="3912871" cy="2827401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>
              <a:solidFill>
                <a:schemeClr val="tx1"/>
              </a:solidFill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584096"/>
            <a:ext cx="3912871" cy="2827401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6BBE6982-7846-374E-AD3E-7EBD9F520E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7768BC2D-D3F5-4548-8D98-2B4FB2E06D4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71090C94-4B93-410B-A3E0-7FA3E8141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7A4270DA-4F2B-4548-8D52-2BA954A391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49C9A21-4293-47BD-A893-75663970D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3E74ED6-FD0B-41AA-87BF-24884275EA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A680A23-B12B-4ED2-B726-B2D3250E17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0543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3C16B347-3ADF-49B8-8CD7-FEB50062E7D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9530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45" name="Titre 1">
            <a:extLst>
              <a:ext uri="{FF2B5EF4-FFF2-40B4-BE49-F238E27FC236}">
                <a16:creationId xmlns:a16="http://schemas.microsoft.com/office/drawing/2014/main" id="{F910B2CC-809E-4A17-8B5A-7BE19AFF7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1A6E627C-849B-4BF5-A892-85FCA5D32A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2080F982-B713-43FB-8028-3E6C5C5FE6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EC42144F-D905-4E3F-A542-EE3F90A869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614E7FE-262E-4B85-BF61-D50E9F55D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17D8691-F240-4924-A72C-75D9E6F40A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5EB654B0-07CC-4361-ACFE-D350BCDC96F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1BD8CD5-7714-4799-A669-59A377CAA4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BB52ADB-0182-472E-9BA0-0D4477ABE7B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825A1BE4-8944-4B1A-A573-D79E5C9F8FB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89409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tx1"/>
              </a:solidFill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4339EFE3-B2C3-485D-97E8-C9722BC5C48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0E3E8A71-8583-4B72-A73E-499DDEF51B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Titre 1">
            <a:extLst>
              <a:ext uri="{FF2B5EF4-FFF2-40B4-BE49-F238E27FC236}">
                <a16:creationId xmlns:a16="http://schemas.microsoft.com/office/drawing/2014/main" id="{5E82A5CB-F115-4E21-AC79-E482AAAD9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EEC0B7E8-F4D3-438B-912B-0A5A9A86E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CC0C5FB1-4F91-495C-A572-2E536A1789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C86CE44A-399C-4D0F-AC8F-B8E27F499B1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6A992D9-1E80-4283-9F88-C09436DE90B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BCC6BF60-C0D9-46EF-B6F0-7A902C9604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59A4763E-9DD5-4969-84E5-FAA4ED2D35F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7969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5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re 1">
            <a:extLst>
              <a:ext uri="{FF2B5EF4-FFF2-40B4-BE49-F238E27FC236}">
                <a16:creationId xmlns:a16="http://schemas.microsoft.com/office/drawing/2014/main" id="{63CF197C-B04A-4BDB-A027-C0B40573B2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65AD26B9-E9F3-4F8C-80DA-8B48BB2F02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F9944759-B4F4-4F74-BD60-6C5174FB074C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>
            <a:extLst>
              <a:ext uri="{FF2B5EF4-FFF2-40B4-BE49-F238E27FC236}">
                <a16:creationId xmlns:a16="http://schemas.microsoft.com/office/drawing/2014/main" id="{80A57278-3386-4918-85DC-60D8AFD906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26ADC8C-F4F3-4411-8C7D-4086D60EA5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8D586CEB-DF10-4CE1-8092-CE6E5CD7C17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5065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fr-FR" sz="800" smtClean="0">
                <a:solidFill>
                  <a:schemeClr val="tx1"/>
                </a:solidFill>
              </a:rPr>
              <a:pPr algn="ctr"/>
              <a:t>‹#›</a:t>
            </a:fld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4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03757C0F-2B79-4AE3-BC5A-2C74E98878A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A303D66F-C568-4130-94DA-78CD662ABC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40C13F49-D391-4CC4-9D41-EF6FAC0219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6FAE25CA-67B3-4998-911A-1051E3F2FC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EC25C7D-07B1-40DC-8E0F-32C46BC1E46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5" y="4756932"/>
            <a:ext cx="808019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6707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21643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43FABAB-1AFD-4844-BAE6-84AA1AFCD2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vi-V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vi-VN" dirty="0"/>
              <a:t>Insert image</a:t>
            </a:r>
          </a:p>
        </p:txBody>
      </p:sp>
      <p:cxnSp>
        <p:nvCxnSpPr>
          <p:cNvPr id="20" name="Connecteur droit 8">
            <a:extLst>
              <a:ext uri="{FF2B5EF4-FFF2-40B4-BE49-F238E27FC236}">
                <a16:creationId xmlns:a16="http://schemas.microsoft.com/office/drawing/2014/main" id="{82A6B2F8-AE5B-4F00-8021-7680F4786DF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70073EF-CF06-4AAB-BC89-F85AA37F0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45868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F69A22C-69B3-4A24-81FF-D29C2DBDA658}"/>
              </a:ext>
            </a:extLst>
          </p:cNvPr>
          <p:cNvSpPr/>
          <p:nvPr userDrawn="1"/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1" name="Connecteur droit 8">
            <a:extLst>
              <a:ext uri="{FF2B5EF4-FFF2-40B4-BE49-F238E27FC236}">
                <a16:creationId xmlns:a16="http://schemas.microsoft.com/office/drawing/2014/main" id="{1E134866-0D48-4B80-B4A7-7A3C96A9A681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A2A5CFD-1EBB-4C94-B663-FD757A37AB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49081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3B521CC-7B05-4C2E-BA5E-B65F5CA9C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6944" y="354764"/>
            <a:ext cx="4970113" cy="4924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tabLst>
                <a:tab pos="1706563" algn="l"/>
              </a:tabLst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TABLE OF CONTENTS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B34C3BE3-5C95-4A64-B73B-5A274E5401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367" y="121216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CF81852F-49BD-45B9-BBDF-3F35D57118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6367" y="177569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CEDF0D5A-7AC5-494F-AF50-41A9970E9B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56367" y="233922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B56EEC8B-0F3C-48CF-8C1E-BD1D112FA2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56367" y="290275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AE94A33-EECD-4586-8D7D-A288340280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56367" y="346628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D024ED7-5BEB-4173-9E13-F737ABB963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56367" y="402981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9" name="ZoneTexte 7">
            <a:extLst>
              <a:ext uri="{FF2B5EF4-FFF2-40B4-BE49-F238E27FC236}">
                <a16:creationId xmlns:a16="http://schemas.microsoft.com/office/drawing/2014/main" id="{A2067B04-117E-4F9B-8F7C-63907A4B65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1" name="Connecteur droit 8">
            <a:extLst>
              <a:ext uri="{FF2B5EF4-FFF2-40B4-BE49-F238E27FC236}">
                <a16:creationId xmlns:a16="http://schemas.microsoft.com/office/drawing/2014/main" id="{2C3516F2-70A7-469B-B546-24739C197C50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62DE9E8C-3D5A-40E6-A687-B79FECEA41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B5C0759-58BA-495B-8F9B-46C34E635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0931F9CF-B182-46E9-A197-00B65E39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5067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3D1550-682D-42A1-A7EF-27F8C12FA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42" y="2079308"/>
            <a:ext cx="4743647" cy="98488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100000"/>
              </a:lnSpc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</a:t>
            </a:r>
            <a:br>
              <a:rPr lang="en-US" noProof="0" dirty="0"/>
            </a:br>
            <a:r>
              <a:rPr lang="en-US" noProof="0" dirty="0"/>
              <a:t>SECTION NAME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263DB818-8085-450E-9B5E-297B7E97DBF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B9759164-0E59-46FC-9689-8C6079BE7B4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708C46B-9A23-418C-A13C-2FD8606766ED}"/>
              </a:ext>
            </a:extLst>
          </p:cNvPr>
          <p:cNvSpPr/>
          <p:nvPr userDrawn="1"/>
        </p:nvSpPr>
        <p:spPr>
          <a:xfrm>
            <a:off x="5426316" y="1"/>
            <a:ext cx="3717682" cy="5143499"/>
          </a:xfrm>
          <a:custGeom>
            <a:avLst/>
            <a:gdLst>
              <a:gd name="connsiteX0" fmla="*/ 3243188 w 3717682"/>
              <a:gd name="connsiteY0" fmla="*/ 4869228 h 5143499"/>
              <a:gd name="connsiteX1" fmla="*/ 3238366 w 3717682"/>
              <a:gd name="connsiteY1" fmla="*/ 4873182 h 5143499"/>
              <a:gd name="connsiteX2" fmla="*/ 3238375 w 3717682"/>
              <a:gd name="connsiteY2" fmla="*/ 4873182 h 5143499"/>
              <a:gd name="connsiteX3" fmla="*/ 3227067 w 3717682"/>
              <a:gd name="connsiteY3" fmla="*/ 4930787 h 5143499"/>
              <a:gd name="connsiteX4" fmla="*/ 3284506 w 3717682"/>
              <a:gd name="connsiteY4" fmla="*/ 4930787 h 5143499"/>
              <a:gd name="connsiteX5" fmla="*/ 3285695 w 3717682"/>
              <a:gd name="connsiteY5" fmla="*/ 4924630 h 5143499"/>
              <a:gd name="connsiteX6" fmla="*/ 3282707 w 3717682"/>
              <a:gd name="connsiteY6" fmla="*/ 4921282 h 5143499"/>
              <a:gd name="connsiteX7" fmla="*/ 3244547 w 3717682"/>
              <a:gd name="connsiteY7" fmla="*/ 4921282 h 5143499"/>
              <a:gd name="connsiteX8" fmla="*/ 3247790 w 3717682"/>
              <a:gd name="connsiteY8" fmla="*/ 4904760 h 5143499"/>
              <a:gd name="connsiteX9" fmla="*/ 3281510 w 3717682"/>
              <a:gd name="connsiteY9" fmla="*/ 4904760 h 5143499"/>
              <a:gd name="connsiteX10" fmla="*/ 3283335 w 3717682"/>
              <a:gd name="connsiteY10" fmla="*/ 4903297 h 5143499"/>
              <a:gd name="connsiteX11" fmla="*/ 3284625 w 3717682"/>
              <a:gd name="connsiteY11" fmla="*/ 4896744 h 5143499"/>
              <a:gd name="connsiteX12" fmla="*/ 3283377 w 3717682"/>
              <a:gd name="connsiteY12" fmla="*/ 4895280 h 5143499"/>
              <a:gd name="connsiteX13" fmla="*/ 3249640 w 3717682"/>
              <a:gd name="connsiteY13" fmla="*/ 4895280 h 5143499"/>
              <a:gd name="connsiteX14" fmla="*/ 3252866 w 3717682"/>
              <a:gd name="connsiteY14" fmla="*/ 4878792 h 5143499"/>
              <a:gd name="connsiteX15" fmla="*/ 3289685 w 3717682"/>
              <a:gd name="connsiteY15" fmla="*/ 4878792 h 5143499"/>
              <a:gd name="connsiteX16" fmla="*/ 3293590 w 3717682"/>
              <a:gd name="connsiteY16" fmla="*/ 4876488 h 5143499"/>
              <a:gd name="connsiteX17" fmla="*/ 3295016 w 3717682"/>
              <a:gd name="connsiteY17" fmla="*/ 4869228 h 5143499"/>
              <a:gd name="connsiteX18" fmla="*/ 3143540 w 3717682"/>
              <a:gd name="connsiteY18" fmla="*/ 4869228 h 5143499"/>
              <a:gd name="connsiteX19" fmla="*/ 3139482 w 3717682"/>
              <a:gd name="connsiteY19" fmla="*/ 4873182 h 5143499"/>
              <a:gd name="connsiteX20" fmla="*/ 3128174 w 3717682"/>
              <a:gd name="connsiteY20" fmla="*/ 4930787 h 5143499"/>
              <a:gd name="connsiteX21" fmla="*/ 3140127 w 3717682"/>
              <a:gd name="connsiteY21" fmla="*/ 4930787 h 5143499"/>
              <a:gd name="connsiteX22" fmla="*/ 3144482 w 3717682"/>
              <a:gd name="connsiteY22" fmla="*/ 4927246 h 5143499"/>
              <a:gd name="connsiteX23" fmla="*/ 3152946 w 3717682"/>
              <a:gd name="connsiteY23" fmla="*/ 4884134 h 5143499"/>
              <a:gd name="connsiteX24" fmla="*/ 3166682 w 3717682"/>
              <a:gd name="connsiteY24" fmla="*/ 4903549 h 5143499"/>
              <a:gd name="connsiteX25" fmla="*/ 3169959 w 3717682"/>
              <a:gd name="connsiteY25" fmla="*/ 4905425 h 5143499"/>
              <a:gd name="connsiteX26" fmla="*/ 3176139 w 3717682"/>
              <a:gd name="connsiteY26" fmla="*/ 4905425 h 5143499"/>
              <a:gd name="connsiteX27" fmla="*/ 3180163 w 3717682"/>
              <a:gd name="connsiteY27" fmla="*/ 4903549 h 5143499"/>
              <a:gd name="connsiteX28" fmla="*/ 3201505 w 3717682"/>
              <a:gd name="connsiteY28" fmla="*/ 4884134 h 5143499"/>
              <a:gd name="connsiteX29" fmla="*/ 3193041 w 3717682"/>
              <a:gd name="connsiteY29" fmla="*/ 4927246 h 5143499"/>
              <a:gd name="connsiteX30" fmla="*/ 3196013 w 3717682"/>
              <a:gd name="connsiteY30" fmla="*/ 4930787 h 5143499"/>
              <a:gd name="connsiteX31" fmla="*/ 3207957 w 3717682"/>
              <a:gd name="connsiteY31" fmla="*/ 4930787 h 5143499"/>
              <a:gd name="connsiteX32" fmla="*/ 3219274 w 3717682"/>
              <a:gd name="connsiteY32" fmla="*/ 4873190 h 5143499"/>
              <a:gd name="connsiteX33" fmla="*/ 3216769 w 3717682"/>
              <a:gd name="connsiteY33" fmla="*/ 4869228 h 5143499"/>
              <a:gd name="connsiteX34" fmla="*/ 3202694 w 3717682"/>
              <a:gd name="connsiteY34" fmla="*/ 4869228 h 5143499"/>
              <a:gd name="connsiteX35" fmla="*/ 3175443 w 3717682"/>
              <a:gd name="connsiteY35" fmla="*/ 4893227 h 5143499"/>
              <a:gd name="connsiteX36" fmla="*/ 3157615 w 3717682"/>
              <a:gd name="connsiteY36" fmla="*/ 4869228 h 5143499"/>
              <a:gd name="connsiteX37" fmla="*/ 3072704 w 3717682"/>
              <a:gd name="connsiteY37" fmla="*/ 4869228 h 5143499"/>
              <a:gd name="connsiteX38" fmla="*/ 3067873 w 3717682"/>
              <a:gd name="connsiteY38" fmla="*/ 4873182 h 5143499"/>
              <a:gd name="connsiteX39" fmla="*/ 3056582 w 3717682"/>
              <a:gd name="connsiteY39" fmla="*/ 4930787 h 5143499"/>
              <a:gd name="connsiteX40" fmla="*/ 3113996 w 3717682"/>
              <a:gd name="connsiteY40" fmla="*/ 4930787 h 5143499"/>
              <a:gd name="connsiteX41" fmla="*/ 3115210 w 3717682"/>
              <a:gd name="connsiteY41" fmla="*/ 4924630 h 5143499"/>
              <a:gd name="connsiteX42" fmla="*/ 3112197 w 3717682"/>
              <a:gd name="connsiteY42" fmla="*/ 4921282 h 5143499"/>
              <a:gd name="connsiteX43" fmla="*/ 3074054 w 3717682"/>
              <a:gd name="connsiteY43" fmla="*/ 4921282 h 5143499"/>
              <a:gd name="connsiteX44" fmla="*/ 3077288 w 3717682"/>
              <a:gd name="connsiteY44" fmla="*/ 4904760 h 5143499"/>
              <a:gd name="connsiteX45" fmla="*/ 3111008 w 3717682"/>
              <a:gd name="connsiteY45" fmla="*/ 4904760 h 5143499"/>
              <a:gd name="connsiteX46" fmla="*/ 3112842 w 3717682"/>
              <a:gd name="connsiteY46" fmla="*/ 4903297 h 5143499"/>
              <a:gd name="connsiteX47" fmla="*/ 3114132 w 3717682"/>
              <a:gd name="connsiteY47" fmla="*/ 4896744 h 5143499"/>
              <a:gd name="connsiteX48" fmla="*/ 3112876 w 3717682"/>
              <a:gd name="connsiteY48" fmla="*/ 4895280 h 5143499"/>
              <a:gd name="connsiteX49" fmla="*/ 3079147 w 3717682"/>
              <a:gd name="connsiteY49" fmla="*/ 4895280 h 5143499"/>
              <a:gd name="connsiteX50" fmla="*/ 3082390 w 3717682"/>
              <a:gd name="connsiteY50" fmla="*/ 4878792 h 5143499"/>
              <a:gd name="connsiteX51" fmla="*/ 3119200 w 3717682"/>
              <a:gd name="connsiteY51" fmla="*/ 4878792 h 5143499"/>
              <a:gd name="connsiteX52" fmla="*/ 3123123 w 3717682"/>
              <a:gd name="connsiteY52" fmla="*/ 4876488 h 5143499"/>
              <a:gd name="connsiteX53" fmla="*/ 3124532 w 3717682"/>
              <a:gd name="connsiteY53" fmla="*/ 4869228 h 5143499"/>
              <a:gd name="connsiteX54" fmla="*/ 2999627 w 3717682"/>
              <a:gd name="connsiteY54" fmla="*/ 4869228 h 5143499"/>
              <a:gd name="connsiteX55" fmla="*/ 2994347 w 3717682"/>
              <a:gd name="connsiteY55" fmla="*/ 4872559 h 5143499"/>
              <a:gd name="connsiteX56" fmla="*/ 2993116 w 3717682"/>
              <a:gd name="connsiteY56" fmla="*/ 4878767 h 5143499"/>
              <a:gd name="connsiteX57" fmla="*/ 3017582 w 3717682"/>
              <a:gd name="connsiteY57" fmla="*/ 4878767 h 5143499"/>
              <a:gd name="connsiteX58" fmla="*/ 3007395 w 3717682"/>
              <a:gd name="connsiteY58" fmla="*/ 4930787 h 5143499"/>
              <a:gd name="connsiteX59" fmla="*/ 3018363 w 3717682"/>
              <a:gd name="connsiteY59" fmla="*/ 4930787 h 5143499"/>
              <a:gd name="connsiteX60" fmla="*/ 3023864 w 3717682"/>
              <a:gd name="connsiteY60" fmla="*/ 4926413 h 5143499"/>
              <a:gd name="connsiteX61" fmla="*/ 3033203 w 3717682"/>
              <a:gd name="connsiteY61" fmla="*/ 4878767 h 5143499"/>
              <a:gd name="connsiteX62" fmla="*/ 3053628 w 3717682"/>
              <a:gd name="connsiteY62" fmla="*/ 4878767 h 5143499"/>
              <a:gd name="connsiteX63" fmla="*/ 3058026 w 3717682"/>
              <a:gd name="connsiteY63" fmla="*/ 4874999 h 5143499"/>
              <a:gd name="connsiteX64" fmla="*/ 3058026 w 3717682"/>
              <a:gd name="connsiteY64" fmla="*/ 4875007 h 5143499"/>
              <a:gd name="connsiteX65" fmla="*/ 3059163 w 3717682"/>
              <a:gd name="connsiteY65" fmla="*/ 4869228 h 5143499"/>
              <a:gd name="connsiteX66" fmla="*/ 2848320 w 3717682"/>
              <a:gd name="connsiteY66" fmla="*/ 4869228 h 5143499"/>
              <a:gd name="connsiteX67" fmla="*/ 2845408 w 3717682"/>
              <a:gd name="connsiteY67" fmla="*/ 4871306 h 5143499"/>
              <a:gd name="connsiteX68" fmla="*/ 2842097 w 3717682"/>
              <a:gd name="connsiteY68" fmla="*/ 4888214 h 5143499"/>
              <a:gd name="connsiteX69" fmla="*/ 2886404 w 3717682"/>
              <a:gd name="connsiteY69" fmla="*/ 4909925 h 5143499"/>
              <a:gd name="connsiteX70" fmla="*/ 2882303 w 3717682"/>
              <a:gd name="connsiteY70" fmla="*/ 4930787 h 5143499"/>
              <a:gd name="connsiteX71" fmla="*/ 2893280 w 3717682"/>
              <a:gd name="connsiteY71" fmla="*/ 4930787 h 5143499"/>
              <a:gd name="connsiteX72" fmla="*/ 2898781 w 3717682"/>
              <a:gd name="connsiteY72" fmla="*/ 4926413 h 5143499"/>
              <a:gd name="connsiteX73" fmla="*/ 2909987 w 3717682"/>
              <a:gd name="connsiteY73" fmla="*/ 4869228 h 5143499"/>
              <a:gd name="connsiteX74" fmla="*/ 2896693 w 3717682"/>
              <a:gd name="connsiteY74" fmla="*/ 4869228 h 5143499"/>
              <a:gd name="connsiteX75" fmla="*/ 2893985 w 3717682"/>
              <a:gd name="connsiteY75" fmla="*/ 4871306 h 5143499"/>
              <a:gd name="connsiteX76" fmla="*/ 2888466 w 3717682"/>
              <a:gd name="connsiteY76" fmla="*/ 4899335 h 5143499"/>
              <a:gd name="connsiteX77" fmla="*/ 2857786 w 3717682"/>
              <a:gd name="connsiteY77" fmla="*/ 4887802 h 5143499"/>
              <a:gd name="connsiteX78" fmla="*/ 2861436 w 3717682"/>
              <a:gd name="connsiteY78" fmla="*/ 4869228 h 5143499"/>
              <a:gd name="connsiteX79" fmla="*/ 3334042 w 3717682"/>
              <a:gd name="connsiteY79" fmla="*/ 4869051 h 5143499"/>
              <a:gd name="connsiteX80" fmla="*/ 3305280 w 3717682"/>
              <a:gd name="connsiteY80" fmla="*/ 4880811 h 5143499"/>
              <a:gd name="connsiteX81" fmla="*/ 3324144 w 3717682"/>
              <a:gd name="connsiteY81" fmla="*/ 4902212 h 5143499"/>
              <a:gd name="connsiteX82" fmla="*/ 3341411 w 3717682"/>
              <a:gd name="connsiteY82" fmla="*/ 4917185 h 5143499"/>
              <a:gd name="connsiteX83" fmla="*/ 3329483 w 3717682"/>
              <a:gd name="connsiteY83" fmla="*/ 4921315 h 5143499"/>
              <a:gd name="connsiteX84" fmla="*/ 3302411 w 3717682"/>
              <a:gd name="connsiteY84" fmla="*/ 4921315 h 5143499"/>
              <a:gd name="connsiteX85" fmla="*/ 3297011 w 3717682"/>
              <a:gd name="connsiteY85" fmla="*/ 4925294 h 5143499"/>
              <a:gd name="connsiteX86" fmla="*/ 3295942 w 3717682"/>
              <a:gd name="connsiteY86" fmla="*/ 4930787 h 5143499"/>
              <a:gd name="connsiteX87" fmla="*/ 3330069 w 3717682"/>
              <a:gd name="connsiteY87" fmla="*/ 4930787 h 5143499"/>
              <a:gd name="connsiteX88" fmla="*/ 3359018 w 3717682"/>
              <a:gd name="connsiteY88" fmla="*/ 4920373 h 5143499"/>
              <a:gd name="connsiteX89" fmla="*/ 3356514 w 3717682"/>
              <a:gd name="connsiteY89" fmla="*/ 4906283 h 5143499"/>
              <a:gd name="connsiteX90" fmla="*/ 3346819 w 3717682"/>
              <a:gd name="connsiteY90" fmla="*/ 4899335 h 5143499"/>
              <a:gd name="connsiteX91" fmla="*/ 3323473 w 3717682"/>
              <a:gd name="connsiteY91" fmla="*/ 4881854 h 5143499"/>
              <a:gd name="connsiteX92" fmla="*/ 3333575 w 3717682"/>
              <a:gd name="connsiteY92" fmla="*/ 4878767 h 5143499"/>
              <a:gd name="connsiteX93" fmla="*/ 3356463 w 3717682"/>
              <a:gd name="connsiteY93" fmla="*/ 4878767 h 5143499"/>
              <a:gd name="connsiteX94" fmla="*/ 3361854 w 3717682"/>
              <a:gd name="connsiteY94" fmla="*/ 4874797 h 5143499"/>
              <a:gd name="connsiteX95" fmla="*/ 3362991 w 3717682"/>
              <a:gd name="connsiteY95" fmla="*/ 4869051 h 5143499"/>
              <a:gd name="connsiteX96" fmla="*/ 2952613 w 3717682"/>
              <a:gd name="connsiteY96" fmla="*/ 4869051 h 5143499"/>
              <a:gd name="connsiteX97" fmla="*/ 2923867 w 3717682"/>
              <a:gd name="connsiteY97" fmla="*/ 4880811 h 5143499"/>
              <a:gd name="connsiteX98" fmla="*/ 2942739 w 3717682"/>
              <a:gd name="connsiteY98" fmla="*/ 4902212 h 5143499"/>
              <a:gd name="connsiteX99" fmla="*/ 2960007 w 3717682"/>
              <a:gd name="connsiteY99" fmla="*/ 4917185 h 5143499"/>
              <a:gd name="connsiteX100" fmla="*/ 2948062 w 3717682"/>
              <a:gd name="connsiteY100" fmla="*/ 4921315 h 5143499"/>
              <a:gd name="connsiteX101" fmla="*/ 2920998 w 3717682"/>
              <a:gd name="connsiteY101" fmla="*/ 4921315 h 5143499"/>
              <a:gd name="connsiteX102" fmla="*/ 2915599 w 3717682"/>
              <a:gd name="connsiteY102" fmla="*/ 4925294 h 5143499"/>
              <a:gd name="connsiteX103" fmla="*/ 2914521 w 3717682"/>
              <a:gd name="connsiteY103" fmla="*/ 4930787 h 5143499"/>
              <a:gd name="connsiteX104" fmla="*/ 2948648 w 3717682"/>
              <a:gd name="connsiteY104" fmla="*/ 4930787 h 5143499"/>
              <a:gd name="connsiteX105" fmla="*/ 2977597 w 3717682"/>
              <a:gd name="connsiteY105" fmla="*/ 4920373 h 5143499"/>
              <a:gd name="connsiteX106" fmla="*/ 2975109 w 3717682"/>
              <a:gd name="connsiteY106" fmla="*/ 4906283 h 5143499"/>
              <a:gd name="connsiteX107" fmla="*/ 2965406 w 3717682"/>
              <a:gd name="connsiteY107" fmla="*/ 4899335 h 5143499"/>
              <a:gd name="connsiteX108" fmla="*/ 2942052 w 3717682"/>
              <a:gd name="connsiteY108" fmla="*/ 4881854 h 5143499"/>
              <a:gd name="connsiteX109" fmla="*/ 2952154 w 3717682"/>
              <a:gd name="connsiteY109" fmla="*/ 4878767 h 5143499"/>
              <a:gd name="connsiteX110" fmla="*/ 2975050 w 3717682"/>
              <a:gd name="connsiteY110" fmla="*/ 4878767 h 5143499"/>
              <a:gd name="connsiteX111" fmla="*/ 2980441 w 3717682"/>
              <a:gd name="connsiteY111" fmla="*/ 4874797 h 5143499"/>
              <a:gd name="connsiteX112" fmla="*/ 2981578 w 3717682"/>
              <a:gd name="connsiteY112" fmla="*/ 4869051 h 5143499"/>
              <a:gd name="connsiteX113" fmla="*/ 2802112 w 3717682"/>
              <a:gd name="connsiteY113" fmla="*/ 4869051 h 5143499"/>
              <a:gd name="connsiteX114" fmla="*/ 2773367 w 3717682"/>
              <a:gd name="connsiteY114" fmla="*/ 4880811 h 5143499"/>
              <a:gd name="connsiteX115" fmla="*/ 2792247 w 3717682"/>
              <a:gd name="connsiteY115" fmla="*/ 4902212 h 5143499"/>
              <a:gd name="connsiteX116" fmla="*/ 2809506 w 3717682"/>
              <a:gd name="connsiteY116" fmla="*/ 4917185 h 5143499"/>
              <a:gd name="connsiteX117" fmla="*/ 2797562 w 3717682"/>
              <a:gd name="connsiteY117" fmla="*/ 4921315 h 5143499"/>
              <a:gd name="connsiteX118" fmla="*/ 2770489 w 3717682"/>
              <a:gd name="connsiteY118" fmla="*/ 4921315 h 5143499"/>
              <a:gd name="connsiteX119" fmla="*/ 2765098 w 3717682"/>
              <a:gd name="connsiteY119" fmla="*/ 4925294 h 5143499"/>
              <a:gd name="connsiteX120" fmla="*/ 2764012 w 3717682"/>
              <a:gd name="connsiteY120" fmla="*/ 4930787 h 5143499"/>
              <a:gd name="connsiteX121" fmla="*/ 2798139 w 3717682"/>
              <a:gd name="connsiteY121" fmla="*/ 4930787 h 5143499"/>
              <a:gd name="connsiteX122" fmla="*/ 2827105 w 3717682"/>
              <a:gd name="connsiteY122" fmla="*/ 4920373 h 5143499"/>
              <a:gd name="connsiteX123" fmla="*/ 2824601 w 3717682"/>
              <a:gd name="connsiteY123" fmla="*/ 4906283 h 5143499"/>
              <a:gd name="connsiteX124" fmla="*/ 2814914 w 3717682"/>
              <a:gd name="connsiteY124" fmla="*/ 4899335 h 5143499"/>
              <a:gd name="connsiteX125" fmla="*/ 2791543 w 3717682"/>
              <a:gd name="connsiteY125" fmla="*/ 4881854 h 5143499"/>
              <a:gd name="connsiteX126" fmla="*/ 2801645 w 3717682"/>
              <a:gd name="connsiteY126" fmla="*/ 4878767 h 5143499"/>
              <a:gd name="connsiteX127" fmla="*/ 2824533 w 3717682"/>
              <a:gd name="connsiteY127" fmla="*/ 4878767 h 5143499"/>
              <a:gd name="connsiteX128" fmla="*/ 2829940 w 3717682"/>
              <a:gd name="connsiteY128" fmla="*/ 4874797 h 5143499"/>
              <a:gd name="connsiteX129" fmla="*/ 2831061 w 3717682"/>
              <a:gd name="connsiteY129" fmla="*/ 4869051 h 5143499"/>
              <a:gd name="connsiteX130" fmla="*/ 2554595 w 3717682"/>
              <a:gd name="connsiteY130" fmla="*/ 4818697 h 5143499"/>
              <a:gd name="connsiteX131" fmla="*/ 2506680 w 3717682"/>
              <a:gd name="connsiteY131" fmla="*/ 4832401 h 5143499"/>
              <a:gd name="connsiteX132" fmla="*/ 2536427 w 3717682"/>
              <a:gd name="connsiteY132" fmla="*/ 4837128 h 5143499"/>
              <a:gd name="connsiteX133" fmla="*/ 2592593 w 3717682"/>
              <a:gd name="connsiteY133" fmla="*/ 4852573 h 5143499"/>
              <a:gd name="connsiteX134" fmla="*/ 2515458 w 3717682"/>
              <a:gd name="connsiteY134" fmla="*/ 4932277 h 5143499"/>
              <a:gd name="connsiteX135" fmla="*/ 2537319 w 3717682"/>
              <a:gd name="connsiteY135" fmla="*/ 4875983 h 5143499"/>
              <a:gd name="connsiteX136" fmla="*/ 2542896 w 3717682"/>
              <a:gd name="connsiteY136" fmla="*/ 4853187 h 5143499"/>
              <a:gd name="connsiteX137" fmla="*/ 2524219 w 3717682"/>
              <a:gd name="connsiteY137" fmla="*/ 4872030 h 5143499"/>
              <a:gd name="connsiteX138" fmla="*/ 2487579 w 3717682"/>
              <a:gd name="connsiteY138" fmla="*/ 4935414 h 5143499"/>
              <a:gd name="connsiteX139" fmla="*/ 2477188 w 3717682"/>
              <a:gd name="connsiteY139" fmla="*/ 4965487 h 5143499"/>
              <a:gd name="connsiteX140" fmla="*/ 2518260 w 3717682"/>
              <a:gd name="connsiteY140" fmla="*/ 4955216 h 5143499"/>
              <a:gd name="connsiteX141" fmla="*/ 2622230 w 3717682"/>
              <a:gd name="connsiteY141" fmla="*/ 4857300 h 5143499"/>
              <a:gd name="connsiteX142" fmla="*/ 2613316 w 3717682"/>
              <a:gd name="connsiteY142" fmla="*/ 4831517 h 5143499"/>
              <a:gd name="connsiteX143" fmla="*/ 2554595 w 3717682"/>
              <a:gd name="connsiteY143" fmla="*/ 4818697 h 5143499"/>
              <a:gd name="connsiteX144" fmla="*/ 3137130 w 3717682"/>
              <a:gd name="connsiteY144" fmla="*/ 4793385 h 5143499"/>
              <a:gd name="connsiteX145" fmla="*/ 3151774 w 3717682"/>
              <a:gd name="connsiteY145" fmla="*/ 4809730 h 5143499"/>
              <a:gd name="connsiteX146" fmla="*/ 3151036 w 3717682"/>
              <a:gd name="connsiteY146" fmla="*/ 4813431 h 5143499"/>
              <a:gd name="connsiteX147" fmla="*/ 3146740 w 3717682"/>
              <a:gd name="connsiteY147" fmla="*/ 4818016 h 5143499"/>
              <a:gd name="connsiteX148" fmla="*/ 3113513 w 3717682"/>
              <a:gd name="connsiteY148" fmla="*/ 4818016 h 5143499"/>
              <a:gd name="connsiteX149" fmla="*/ 3115143 w 3717682"/>
              <a:gd name="connsiteY149" fmla="*/ 4809730 h 5143499"/>
              <a:gd name="connsiteX150" fmla="*/ 3137130 w 3717682"/>
              <a:gd name="connsiteY150" fmla="*/ 4793385 h 5143499"/>
              <a:gd name="connsiteX151" fmla="*/ 2908773 w 3717682"/>
              <a:gd name="connsiteY151" fmla="*/ 4793385 h 5143499"/>
              <a:gd name="connsiteX152" fmla="*/ 2923409 w 3717682"/>
              <a:gd name="connsiteY152" fmla="*/ 4809730 h 5143499"/>
              <a:gd name="connsiteX153" fmla="*/ 2922679 w 3717682"/>
              <a:gd name="connsiteY153" fmla="*/ 4813431 h 5143499"/>
              <a:gd name="connsiteX154" fmla="*/ 2918375 w 3717682"/>
              <a:gd name="connsiteY154" fmla="*/ 4818016 h 5143499"/>
              <a:gd name="connsiteX155" fmla="*/ 2885164 w 3717682"/>
              <a:gd name="connsiteY155" fmla="*/ 4818016 h 5143499"/>
              <a:gd name="connsiteX156" fmla="*/ 2886786 w 3717682"/>
              <a:gd name="connsiteY156" fmla="*/ 4809730 h 5143499"/>
              <a:gd name="connsiteX157" fmla="*/ 2908773 w 3717682"/>
              <a:gd name="connsiteY157" fmla="*/ 4793385 h 5143499"/>
              <a:gd name="connsiteX158" fmla="*/ 2671716 w 3717682"/>
              <a:gd name="connsiteY158" fmla="*/ 4783926 h 5143499"/>
              <a:gd name="connsiteX159" fmla="*/ 2638521 w 3717682"/>
              <a:gd name="connsiteY159" fmla="*/ 4801898 h 5143499"/>
              <a:gd name="connsiteX160" fmla="*/ 2664855 w 3717682"/>
              <a:gd name="connsiteY160" fmla="*/ 4864568 h 5143499"/>
              <a:gd name="connsiteX161" fmla="*/ 2687734 w 3717682"/>
              <a:gd name="connsiteY161" fmla="*/ 4909866 h 5143499"/>
              <a:gd name="connsiteX162" fmla="*/ 2639175 w 3717682"/>
              <a:gd name="connsiteY162" fmla="*/ 4918716 h 5143499"/>
              <a:gd name="connsiteX163" fmla="*/ 2602738 w 3717682"/>
              <a:gd name="connsiteY163" fmla="*/ 4921576 h 5143499"/>
              <a:gd name="connsiteX164" fmla="*/ 2609445 w 3717682"/>
              <a:gd name="connsiteY164" fmla="*/ 4931233 h 5143499"/>
              <a:gd name="connsiteX165" fmla="*/ 2663667 w 3717682"/>
              <a:gd name="connsiteY165" fmla="*/ 4936701 h 5143499"/>
              <a:gd name="connsiteX166" fmla="*/ 2718644 w 3717682"/>
              <a:gd name="connsiteY166" fmla="*/ 4911877 h 5143499"/>
              <a:gd name="connsiteX167" fmla="*/ 2694279 w 3717682"/>
              <a:gd name="connsiteY167" fmla="*/ 4859916 h 5143499"/>
              <a:gd name="connsiteX168" fmla="*/ 2665857 w 3717682"/>
              <a:gd name="connsiteY168" fmla="*/ 4812506 h 5143499"/>
              <a:gd name="connsiteX169" fmla="*/ 2718126 w 3717682"/>
              <a:gd name="connsiteY169" fmla="*/ 4800493 h 5143499"/>
              <a:gd name="connsiteX170" fmla="*/ 2735496 w 3717682"/>
              <a:gd name="connsiteY170" fmla="*/ 4794235 h 5143499"/>
              <a:gd name="connsiteX171" fmla="*/ 2711131 w 3717682"/>
              <a:gd name="connsiteY171" fmla="*/ 4785284 h 5143499"/>
              <a:gd name="connsiteX172" fmla="*/ 2671716 w 3717682"/>
              <a:gd name="connsiteY172" fmla="*/ 4783926 h 5143499"/>
              <a:gd name="connsiteX173" fmla="*/ 3324763 w 3717682"/>
              <a:gd name="connsiteY173" fmla="*/ 4783846 h 5143499"/>
              <a:gd name="connsiteX174" fmla="*/ 3319491 w 3717682"/>
              <a:gd name="connsiteY174" fmla="*/ 4787194 h 5143499"/>
              <a:gd name="connsiteX175" fmla="*/ 3318269 w 3717682"/>
              <a:gd name="connsiteY175" fmla="*/ 4793402 h 5143499"/>
              <a:gd name="connsiteX176" fmla="*/ 3342735 w 3717682"/>
              <a:gd name="connsiteY176" fmla="*/ 4793402 h 5143499"/>
              <a:gd name="connsiteX177" fmla="*/ 3332540 w 3717682"/>
              <a:gd name="connsiteY177" fmla="*/ 4845422 h 5143499"/>
              <a:gd name="connsiteX178" fmla="*/ 3343508 w 3717682"/>
              <a:gd name="connsiteY178" fmla="*/ 4845422 h 5143499"/>
              <a:gd name="connsiteX179" fmla="*/ 3349001 w 3717682"/>
              <a:gd name="connsiteY179" fmla="*/ 4841048 h 5143499"/>
              <a:gd name="connsiteX180" fmla="*/ 3358356 w 3717682"/>
              <a:gd name="connsiteY180" fmla="*/ 4793402 h 5143499"/>
              <a:gd name="connsiteX181" fmla="*/ 3378781 w 3717682"/>
              <a:gd name="connsiteY181" fmla="*/ 4793402 h 5143499"/>
              <a:gd name="connsiteX182" fmla="*/ 3383196 w 3717682"/>
              <a:gd name="connsiteY182" fmla="*/ 4789633 h 5143499"/>
              <a:gd name="connsiteX183" fmla="*/ 3384317 w 3717682"/>
              <a:gd name="connsiteY183" fmla="*/ 4783846 h 5143499"/>
              <a:gd name="connsiteX184" fmla="*/ 3274396 w 3717682"/>
              <a:gd name="connsiteY184" fmla="*/ 4783846 h 5143499"/>
              <a:gd name="connsiteX185" fmla="*/ 3262315 w 3717682"/>
              <a:gd name="connsiteY185" fmla="*/ 4845422 h 5143499"/>
              <a:gd name="connsiteX186" fmla="*/ 3314907 w 3717682"/>
              <a:gd name="connsiteY186" fmla="*/ 4845422 h 5143499"/>
              <a:gd name="connsiteX187" fmla="*/ 3316045 w 3717682"/>
              <a:gd name="connsiteY187" fmla="*/ 4839660 h 5143499"/>
              <a:gd name="connsiteX188" fmla="*/ 3313124 w 3717682"/>
              <a:gd name="connsiteY188" fmla="*/ 4835916 h 5143499"/>
              <a:gd name="connsiteX189" fmla="*/ 3279786 w 3717682"/>
              <a:gd name="connsiteY189" fmla="*/ 4835916 h 5143499"/>
              <a:gd name="connsiteX190" fmla="*/ 3289600 w 3717682"/>
              <a:gd name="connsiteY190" fmla="*/ 4785932 h 5143499"/>
              <a:gd name="connsiteX191" fmla="*/ 3287690 w 3717682"/>
              <a:gd name="connsiteY191" fmla="*/ 4783846 h 5143499"/>
              <a:gd name="connsiteX192" fmla="*/ 3190707 w 3717682"/>
              <a:gd name="connsiteY192" fmla="*/ 4783846 h 5143499"/>
              <a:gd name="connsiteX193" fmla="*/ 3187175 w 3717682"/>
              <a:gd name="connsiteY193" fmla="*/ 4786580 h 5143499"/>
              <a:gd name="connsiteX194" fmla="*/ 3181063 w 3717682"/>
              <a:gd name="connsiteY194" fmla="*/ 4817948 h 5143499"/>
              <a:gd name="connsiteX195" fmla="*/ 3209944 w 3717682"/>
              <a:gd name="connsiteY195" fmla="*/ 4846801 h 5143499"/>
              <a:gd name="connsiteX196" fmla="*/ 3209944 w 3717682"/>
              <a:gd name="connsiteY196" fmla="*/ 4846793 h 5143499"/>
              <a:gd name="connsiteX197" fmla="*/ 3249623 w 3717682"/>
              <a:gd name="connsiteY197" fmla="*/ 4817940 h 5143499"/>
              <a:gd name="connsiteX198" fmla="*/ 3255710 w 3717682"/>
              <a:gd name="connsiteY198" fmla="*/ 4786580 h 5143499"/>
              <a:gd name="connsiteX199" fmla="*/ 3253248 w 3717682"/>
              <a:gd name="connsiteY199" fmla="*/ 4783846 h 5143499"/>
              <a:gd name="connsiteX200" fmla="*/ 3240811 w 3717682"/>
              <a:gd name="connsiteY200" fmla="*/ 4783846 h 5143499"/>
              <a:gd name="connsiteX201" fmla="*/ 3237399 w 3717682"/>
              <a:gd name="connsiteY201" fmla="*/ 4801890 h 5143499"/>
              <a:gd name="connsiteX202" fmla="*/ 3235446 w 3717682"/>
              <a:gd name="connsiteY202" fmla="*/ 4811496 h 5143499"/>
              <a:gd name="connsiteX203" fmla="*/ 3233816 w 3717682"/>
              <a:gd name="connsiteY203" fmla="*/ 4819841 h 5143499"/>
              <a:gd name="connsiteX204" fmla="*/ 3211523 w 3717682"/>
              <a:gd name="connsiteY204" fmla="*/ 4836329 h 5143499"/>
              <a:gd name="connsiteX205" fmla="*/ 3196140 w 3717682"/>
              <a:gd name="connsiteY205" fmla="*/ 4819841 h 5143499"/>
              <a:gd name="connsiteX206" fmla="*/ 3196853 w 3717682"/>
              <a:gd name="connsiteY206" fmla="*/ 4816114 h 5143499"/>
              <a:gd name="connsiteX207" fmla="*/ 3199723 w 3717682"/>
              <a:gd name="connsiteY207" fmla="*/ 4801898 h 5143499"/>
              <a:gd name="connsiteX208" fmla="*/ 3203144 w 3717682"/>
              <a:gd name="connsiteY208" fmla="*/ 4783846 h 5143499"/>
              <a:gd name="connsiteX209" fmla="*/ 2786678 w 3717682"/>
              <a:gd name="connsiteY209" fmla="*/ 4783846 h 5143499"/>
              <a:gd name="connsiteX210" fmla="*/ 2786492 w 3717682"/>
              <a:gd name="connsiteY210" fmla="*/ 4784645 h 5143499"/>
              <a:gd name="connsiteX211" fmla="*/ 2793054 w 3717682"/>
              <a:gd name="connsiteY211" fmla="*/ 4793360 h 5143499"/>
              <a:gd name="connsiteX212" fmla="*/ 2825416 w 3717682"/>
              <a:gd name="connsiteY212" fmla="*/ 4793360 h 5143499"/>
              <a:gd name="connsiteX213" fmla="*/ 2840102 w 3717682"/>
              <a:gd name="connsiteY213" fmla="*/ 4814659 h 5143499"/>
              <a:gd name="connsiteX214" fmla="*/ 2820033 w 3717682"/>
              <a:gd name="connsiteY214" fmla="*/ 4835916 h 5143499"/>
              <a:gd name="connsiteX215" fmla="*/ 2797867 w 3717682"/>
              <a:gd name="connsiteY215" fmla="*/ 4835916 h 5143499"/>
              <a:gd name="connsiteX216" fmla="*/ 2804710 w 3717682"/>
              <a:gd name="connsiteY216" fmla="*/ 4800964 h 5143499"/>
              <a:gd name="connsiteX217" fmla="*/ 2791611 w 3717682"/>
              <a:gd name="connsiteY217" fmla="*/ 4800964 h 5143499"/>
              <a:gd name="connsiteX218" fmla="*/ 2788699 w 3717682"/>
              <a:gd name="connsiteY218" fmla="*/ 4803051 h 5143499"/>
              <a:gd name="connsiteX219" fmla="*/ 2780379 w 3717682"/>
              <a:gd name="connsiteY219" fmla="*/ 4845422 h 5143499"/>
              <a:gd name="connsiteX220" fmla="*/ 2817189 w 3717682"/>
              <a:gd name="connsiteY220" fmla="*/ 4845422 h 5143499"/>
              <a:gd name="connsiteX221" fmla="*/ 2856563 w 3717682"/>
              <a:gd name="connsiteY221" fmla="*/ 4814239 h 5143499"/>
              <a:gd name="connsiteX222" fmla="*/ 2831197 w 3717682"/>
              <a:gd name="connsiteY222" fmla="*/ 4783846 h 5143499"/>
              <a:gd name="connsiteX223" fmla="*/ 3055063 w 3717682"/>
              <a:gd name="connsiteY223" fmla="*/ 4783661 h 5143499"/>
              <a:gd name="connsiteX224" fmla="*/ 3026301 w 3717682"/>
              <a:gd name="connsiteY224" fmla="*/ 4795438 h 5143499"/>
              <a:gd name="connsiteX225" fmla="*/ 3045181 w 3717682"/>
              <a:gd name="connsiteY225" fmla="*/ 4816838 h 5143499"/>
              <a:gd name="connsiteX226" fmla="*/ 3062457 w 3717682"/>
              <a:gd name="connsiteY226" fmla="*/ 4831820 h 5143499"/>
              <a:gd name="connsiteX227" fmla="*/ 3050513 w 3717682"/>
              <a:gd name="connsiteY227" fmla="*/ 4835942 h 5143499"/>
              <a:gd name="connsiteX228" fmla="*/ 3023448 w 3717682"/>
              <a:gd name="connsiteY228" fmla="*/ 4835942 h 5143499"/>
              <a:gd name="connsiteX229" fmla="*/ 3018041 w 3717682"/>
              <a:gd name="connsiteY229" fmla="*/ 4839920 h 5143499"/>
              <a:gd name="connsiteX230" fmla="*/ 3016971 w 3717682"/>
              <a:gd name="connsiteY230" fmla="*/ 4845422 h 5143499"/>
              <a:gd name="connsiteX231" fmla="*/ 3051098 w 3717682"/>
              <a:gd name="connsiteY231" fmla="*/ 4845422 h 5143499"/>
              <a:gd name="connsiteX232" fmla="*/ 3080056 w 3717682"/>
              <a:gd name="connsiteY232" fmla="*/ 4834999 h 5143499"/>
              <a:gd name="connsiteX233" fmla="*/ 3080064 w 3717682"/>
              <a:gd name="connsiteY233" fmla="*/ 4834999 h 5143499"/>
              <a:gd name="connsiteX234" fmla="*/ 3077560 w 3717682"/>
              <a:gd name="connsiteY234" fmla="*/ 4820909 h 5143499"/>
              <a:gd name="connsiteX235" fmla="*/ 3067865 w 3717682"/>
              <a:gd name="connsiteY235" fmla="*/ 4813944 h 5143499"/>
              <a:gd name="connsiteX236" fmla="*/ 3044494 w 3717682"/>
              <a:gd name="connsiteY236" fmla="*/ 4796481 h 5143499"/>
              <a:gd name="connsiteX237" fmla="*/ 3054621 w 3717682"/>
              <a:gd name="connsiteY237" fmla="*/ 4793385 h 5143499"/>
              <a:gd name="connsiteX238" fmla="*/ 3077492 w 3717682"/>
              <a:gd name="connsiteY238" fmla="*/ 4793385 h 5143499"/>
              <a:gd name="connsiteX239" fmla="*/ 3082900 w 3717682"/>
              <a:gd name="connsiteY239" fmla="*/ 4789431 h 5143499"/>
              <a:gd name="connsiteX240" fmla="*/ 3084029 w 3717682"/>
              <a:gd name="connsiteY240" fmla="*/ 4783661 h 5143499"/>
              <a:gd name="connsiteX241" fmla="*/ 2982359 w 3717682"/>
              <a:gd name="connsiteY241" fmla="*/ 4783661 h 5143499"/>
              <a:gd name="connsiteX242" fmla="*/ 2953614 w 3717682"/>
              <a:gd name="connsiteY242" fmla="*/ 4795438 h 5143499"/>
              <a:gd name="connsiteX243" fmla="*/ 2972486 w 3717682"/>
              <a:gd name="connsiteY243" fmla="*/ 4816838 h 5143499"/>
              <a:gd name="connsiteX244" fmla="*/ 2989762 w 3717682"/>
              <a:gd name="connsiteY244" fmla="*/ 4831820 h 5143499"/>
              <a:gd name="connsiteX245" fmla="*/ 2977801 w 3717682"/>
              <a:gd name="connsiteY245" fmla="*/ 4835942 h 5143499"/>
              <a:gd name="connsiteX246" fmla="*/ 2950762 w 3717682"/>
              <a:gd name="connsiteY246" fmla="*/ 4835942 h 5143499"/>
              <a:gd name="connsiteX247" fmla="*/ 2945346 w 3717682"/>
              <a:gd name="connsiteY247" fmla="*/ 4839920 h 5143499"/>
              <a:gd name="connsiteX248" fmla="*/ 2944267 w 3717682"/>
              <a:gd name="connsiteY248" fmla="*/ 4845422 h 5143499"/>
              <a:gd name="connsiteX249" fmla="*/ 2978395 w 3717682"/>
              <a:gd name="connsiteY249" fmla="*/ 4845422 h 5143499"/>
              <a:gd name="connsiteX250" fmla="*/ 3007361 w 3717682"/>
              <a:gd name="connsiteY250" fmla="*/ 4834999 h 5143499"/>
              <a:gd name="connsiteX251" fmla="*/ 3004856 w 3717682"/>
              <a:gd name="connsiteY251" fmla="*/ 4820909 h 5143499"/>
              <a:gd name="connsiteX252" fmla="*/ 2995162 w 3717682"/>
              <a:gd name="connsiteY252" fmla="*/ 4813944 h 5143499"/>
              <a:gd name="connsiteX253" fmla="*/ 2971799 w 3717682"/>
              <a:gd name="connsiteY253" fmla="*/ 4796481 h 5143499"/>
              <a:gd name="connsiteX254" fmla="*/ 2981918 w 3717682"/>
              <a:gd name="connsiteY254" fmla="*/ 4793385 h 5143499"/>
              <a:gd name="connsiteX255" fmla="*/ 3004780 w 3717682"/>
              <a:gd name="connsiteY255" fmla="*/ 4793385 h 5143499"/>
              <a:gd name="connsiteX256" fmla="*/ 3010179 w 3717682"/>
              <a:gd name="connsiteY256" fmla="*/ 4789431 h 5143499"/>
              <a:gd name="connsiteX257" fmla="*/ 3011325 w 3717682"/>
              <a:gd name="connsiteY257" fmla="*/ 4783661 h 5143499"/>
              <a:gd name="connsiteX258" fmla="*/ 3138964 w 3717682"/>
              <a:gd name="connsiteY258" fmla="*/ 4783013 h 5143499"/>
              <a:gd name="connsiteX259" fmla="*/ 3100125 w 3717682"/>
              <a:gd name="connsiteY259" fmla="*/ 4811614 h 5143499"/>
              <a:gd name="connsiteX260" fmla="*/ 3094029 w 3717682"/>
              <a:gd name="connsiteY260" fmla="*/ 4842705 h 5143499"/>
              <a:gd name="connsiteX261" fmla="*/ 3096389 w 3717682"/>
              <a:gd name="connsiteY261" fmla="*/ 4845422 h 5143499"/>
              <a:gd name="connsiteX262" fmla="*/ 3108139 w 3717682"/>
              <a:gd name="connsiteY262" fmla="*/ 4845422 h 5143499"/>
              <a:gd name="connsiteX263" fmla="*/ 3111568 w 3717682"/>
              <a:gd name="connsiteY263" fmla="*/ 4827521 h 5143499"/>
              <a:gd name="connsiteX264" fmla="*/ 3148175 w 3717682"/>
              <a:gd name="connsiteY264" fmla="*/ 4827521 h 5143499"/>
              <a:gd name="connsiteX265" fmla="*/ 3144754 w 3717682"/>
              <a:gd name="connsiteY265" fmla="*/ 4845422 h 5143499"/>
              <a:gd name="connsiteX266" fmla="*/ 3156511 w 3717682"/>
              <a:gd name="connsiteY266" fmla="*/ 4845422 h 5143499"/>
              <a:gd name="connsiteX267" fmla="*/ 3159933 w 3717682"/>
              <a:gd name="connsiteY267" fmla="*/ 4842705 h 5143499"/>
              <a:gd name="connsiteX268" fmla="*/ 3166037 w 3717682"/>
              <a:gd name="connsiteY268" fmla="*/ 4811614 h 5143499"/>
              <a:gd name="connsiteX269" fmla="*/ 3138964 w 3717682"/>
              <a:gd name="connsiteY269" fmla="*/ 4783013 h 5143499"/>
              <a:gd name="connsiteX270" fmla="*/ 2910598 w 3717682"/>
              <a:gd name="connsiteY270" fmla="*/ 4783013 h 5143499"/>
              <a:gd name="connsiteX271" fmla="*/ 2871776 w 3717682"/>
              <a:gd name="connsiteY271" fmla="*/ 4811614 h 5143499"/>
              <a:gd name="connsiteX272" fmla="*/ 2865664 w 3717682"/>
              <a:gd name="connsiteY272" fmla="*/ 4842705 h 5143499"/>
              <a:gd name="connsiteX273" fmla="*/ 2868032 w 3717682"/>
              <a:gd name="connsiteY273" fmla="*/ 4845422 h 5143499"/>
              <a:gd name="connsiteX274" fmla="*/ 2879782 w 3717682"/>
              <a:gd name="connsiteY274" fmla="*/ 4845422 h 5143499"/>
              <a:gd name="connsiteX275" fmla="*/ 2883203 w 3717682"/>
              <a:gd name="connsiteY275" fmla="*/ 4827521 h 5143499"/>
              <a:gd name="connsiteX276" fmla="*/ 2919818 w 3717682"/>
              <a:gd name="connsiteY276" fmla="*/ 4827521 h 5143499"/>
              <a:gd name="connsiteX277" fmla="*/ 2916397 w 3717682"/>
              <a:gd name="connsiteY277" fmla="*/ 4845422 h 5143499"/>
              <a:gd name="connsiteX278" fmla="*/ 2928155 w 3717682"/>
              <a:gd name="connsiteY278" fmla="*/ 4845422 h 5143499"/>
              <a:gd name="connsiteX279" fmla="*/ 2931567 w 3717682"/>
              <a:gd name="connsiteY279" fmla="*/ 4842705 h 5143499"/>
              <a:gd name="connsiteX280" fmla="*/ 2937680 w 3717682"/>
              <a:gd name="connsiteY280" fmla="*/ 4811614 h 5143499"/>
              <a:gd name="connsiteX281" fmla="*/ 2910598 w 3717682"/>
              <a:gd name="connsiteY281" fmla="*/ 4783013 h 5143499"/>
              <a:gd name="connsiteX282" fmla="*/ 2604597 w 3717682"/>
              <a:gd name="connsiteY282" fmla="*/ 4694494 h 5143499"/>
              <a:gd name="connsiteX283" fmla="*/ 2604597 w 3717682"/>
              <a:gd name="connsiteY283" fmla="*/ 4694502 h 5143499"/>
              <a:gd name="connsiteX284" fmla="*/ 2561064 w 3717682"/>
              <a:gd name="connsiteY284" fmla="*/ 4706111 h 5143499"/>
              <a:gd name="connsiteX285" fmla="*/ 2584715 w 3717682"/>
              <a:gd name="connsiteY285" fmla="*/ 4710283 h 5143499"/>
              <a:gd name="connsiteX286" fmla="*/ 2633733 w 3717682"/>
              <a:gd name="connsiteY286" fmla="*/ 4720882 h 5143499"/>
              <a:gd name="connsiteX287" fmla="*/ 2585479 w 3717682"/>
              <a:gd name="connsiteY287" fmla="*/ 4787632 h 5143499"/>
              <a:gd name="connsiteX288" fmla="*/ 2569910 w 3717682"/>
              <a:gd name="connsiteY288" fmla="*/ 4802588 h 5143499"/>
              <a:gd name="connsiteX289" fmla="*/ 2571760 w 3717682"/>
              <a:gd name="connsiteY289" fmla="*/ 4806609 h 5143499"/>
              <a:gd name="connsiteX290" fmla="*/ 2588943 w 3717682"/>
              <a:gd name="connsiteY290" fmla="*/ 4800881 h 5143499"/>
              <a:gd name="connsiteX291" fmla="*/ 2661417 w 3717682"/>
              <a:gd name="connsiteY291" fmla="*/ 4714910 h 5143499"/>
              <a:gd name="connsiteX292" fmla="*/ 2604597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3662785 w 3717682"/>
              <a:gd name="connsiteY296" fmla="*/ 5143499 h 5143499"/>
              <a:gd name="connsiteX297" fmla="*/ 1977372 w 3717682"/>
              <a:gd name="connsiteY297" fmla="*/ 5143499 h 5143499"/>
              <a:gd name="connsiteX298" fmla="*/ 1175798 w 3717682"/>
              <a:gd name="connsiteY298" fmla="*/ 5143499 h 5143499"/>
              <a:gd name="connsiteX299" fmla="*/ 1096714 w 3717682"/>
              <a:gd name="connsiteY299" fmla="*/ 5071623 h 5143499"/>
              <a:gd name="connsiteX300" fmla="*/ 0 w 3717682"/>
              <a:gd name="connsiteY300" fmla="*/ 2423921 h 5143499"/>
              <a:gd name="connsiteX301" fmla="*/ 855043 w 3717682"/>
              <a:gd name="connsiteY301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3717682" h="5143499">
                <a:moveTo>
                  <a:pt x="3243188" y="4869228"/>
                </a:moveTo>
                <a:cubicBezTo>
                  <a:pt x="3240489" y="4869228"/>
                  <a:pt x="3238910" y="4870465"/>
                  <a:pt x="3238366" y="4873182"/>
                </a:cubicBezTo>
                <a:lnTo>
                  <a:pt x="3238375" y="4873182"/>
                </a:lnTo>
                <a:lnTo>
                  <a:pt x="3227067" y="4930787"/>
                </a:lnTo>
                <a:lnTo>
                  <a:pt x="3284506" y="4930787"/>
                </a:lnTo>
                <a:lnTo>
                  <a:pt x="3285695" y="4924630"/>
                </a:lnTo>
                <a:cubicBezTo>
                  <a:pt x="3286204" y="4922123"/>
                  <a:pt x="3285585" y="4921282"/>
                  <a:pt x="3282707" y="4921282"/>
                </a:cubicBezTo>
                <a:lnTo>
                  <a:pt x="3244547" y="4921282"/>
                </a:lnTo>
                <a:lnTo>
                  <a:pt x="3247790" y="4904760"/>
                </a:lnTo>
                <a:lnTo>
                  <a:pt x="3281510" y="4904760"/>
                </a:lnTo>
                <a:cubicBezTo>
                  <a:pt x="3282402" y="4904794"/>
                  <a:pt x="3283182" y="4904169"/>
                  <a:pt x="3283335" y="4903297"/>
                </a:cubicBezTo>
                <a:lnTo>
                  <a:pt x="3284625" y="4896744"/>
                </a:lnTo>
                <a:cubicBezTo>
                  <a:pt x="3284795" y="4895919"/>
                  <a:pt x="3284320" y="4895280"/>
                  <a:pt x="3283377" y="4895280"/>
                </a:cubicBezTo>
                <a:lnTo>
                  <a:pt x="3249640" y="4895280"/>
                </a:lnTo>
                <a:lnTo>
                  <a:pt x="3252866" y="4878792"/>
                </a:lnTo>
                <a:lnTo>
                  <a:pt x="3289685" y="4878792"/>
                </a:lnTo>
                <a:cubicBezTo>
                  <a:pt x="3291425" y="4878792"/>
                  <a:pt x="3293149" y="4878792"/>
                  <a:pt x="3293590" y="4876488"/>
                </a:cubicBezTo>
                <a:lnTo>
                  <a:pt x="3295016" y="4869228"/>
                </a:lnTo>
                <a:close/>
                <a:moveTo>
                  <a:pt x="3143540" y="4869228"/>
                </a:moveTo>
                <a:cubicBezTo>
                  <a:pt x="3141230" y="4869228"/>
                  <a:pt x="3139966" y="4870675"/>
                  <a:pt x="3139482" y="4873182"/>
                </a:cubicBezTo>
                <a:lnTo>
                  <a:pt x="3128174" y="4930787"/>
                </a:lnTo>
                <a:lnTo>
                  <a:pt x="3140127" y="4930787"/>
                </a:lnTo>
                <a:cubicBezTo>
                  <a:pt x="3142631" y="4930787"/>
                  <a:pt x="3144032" y="4929542"/>
                  <a:pt x="3144482" y="4927246"/>
                </a:cubicBezTo>
                <a:lnTo>
                  <a:pt x="3152946" y="4884134"/>
                </a:lnTo>
                <a:lnTo>
                  <a:pt x="3166682" y="4903549"/>
                </a:lnTo>
                <a:cubicBezTo>
                  <a:pt x="3167336" y="4904730"/>
                  <a:pt x="3168599" y="4905454"/>
                  <a:pt x="3169959" y="4905425"/>
                </a:cubicBezTo>
                <a:lnTo>
                  <a:pt x="3176139" y="4905425"/>
                </a:lnTo>
                <a:cubicBezTo>
                  <a:pt x="3177679" y="4905357"/>
                  <a:pt x="3179128" y="4904681"/>
                  <a:pt x="3180163" y="4903549"/>
                </a:cubicBezTo>
                <a:lnTo>
                  <a:pt x="3201505" y="4884134"/>
                </a:lnTo>
                <a:lnTo>
                  <a:pt x="3193041" y="4927246"/>
                </a:lnTo>
                <a:cubicBezTo>
                  <a:pt x="3192592" y="4929542"/>
                  <a:pt x="3193500" y="4930787"/>
                  <a:pt x="3196013" y="4930787"/>
                </a:cubicBezTo>
                <a:lnTo>
                  <a:pt x="3207957" y="4930787"/>
                </a:lnTo>
                <a:lnTo>
                  <a:pt x="3219274" y="4873190"/>
                </a:lnTo>
                <a:cubicBezTo>
                  <a:pt x="3219749" y="4870675"/>
                  <a:pt x="3219087" y="4869228"/>
                  <a:pt x="3216769" y="4869228"/>
                </a:cubicBezTo>
                <a:lnTo>
                  <a:pt x="3202694" y="4869228"/>
                </a:lnTo>
                <a:lnTo>
                  <a:pt x="3175443" y="4893227"/>
                </a:lnTo>
                <a:lnTo>
                  <a:pt x="3157615" y="4869228"/>
                </a:lnTo>
                <a:close/>
                <a:moveTo>
                  <a:pt x="3072704" y="4869228"/>
                </a:moveTo>
                <a:cubicBezTo>
                  <a:pt x="3070004" y="4869228"/>
                  <a:pt x="3068408" y="4870465"/>
                  <a:pt x="3067873" y="4873182"/>
                </a:cubicBezTo>
                <a:lnTo>
                  <a:pt x="3056582" y="4930787"/>
                </a:lnTo>
                <a:lnTo>
                  <a:pt x="3113996" y="4930787"/>
                </a:lnTo>
                <a:lnTo>
                  <a:pt x="3115210" y="4924630"/>
                </a:lnTo>
                <a:cubicBezTo>
                  <a:pt x="3115711" y="4922123"/>
                  <a:pt x="3115092" y="4921282"/>
                  <a:pt x="3112197" y="4921282"/>
                </a:cubicBezTo>
                <a:lnTo>
                  <a:pt x="3074054" y="4921282"/>
                </a:lnTo>
                <a:lnTo>
                  <a:pt x="3077288" y="4904760"/>
                </a:lnTo>
                <a:lnTo>
                  <a:pt x="3111008" y="4904760"/>
                </a:lnTo>
                <a:cubicBezTo>
                  <a:pt x="3111900" y="4904787"/>
                  <a:pt x="3112679" y="4904166"/>
                  <a:pt x="3112842" y="4903297"/>
                </a:cubicBezTo>
                <a:lnTo>
                  <a:pt x="3114132" y="4896744"/>
                </a:lnTo>
                <a:cubicBezTo>
                  <a:pt x="3114285" y="4895919"/>
                  <a:pt x="3113835" y="4895280"/>
                  <a:pt x="3112876" y="4895280"/>
                </a:cubicBezTo>
                <a:lnTo>
                  <a:pt x="3079147" y="4895280"/>
                </a:lnTo>
                <a:lnTo>
                  <a:pt x="3082390" y="4878792"/>
                </a:lnTo>
                <a:lnTo>
                  <a:pt x="3119200" y="4878792"/>
                </a:lnTo>
                <a:cubicBezTo>
                  <a:pt x="3120932" y="4878792"/>
                  <a:pt x="3122656" y="4878792"/>
                  <a:pt x="3123123" y="4876488"/>
                </a:cubicBezTo>
                <a:lnTo>
                  <a:pt x="3124532" y="4869228"/>
                </a:lnTo>
                <a:close/>
                <a:moveTo>
                  <a:pt x="2999627" y="4869228"/>
                </a:moveTo>
                <a:cubicBezTo>
                  <a:pt x="2996545" y="4869228"/>
                  <a:pt x="2994788" y="4870263"/>
                  <a:pt x="2994347" y="4872559"/>
                </a:cubicBezTo>
                <a:lnTo>
                  <a:pt x="2993116" y="4878767"/>
                </a:lnTo>
                <a:lnTo>
                  <a:pt x="3017582" y="4878767"/>
                </a:lnTo>
                <a:lnTo>
                  <a:pt x="3007395" y="4930787"/>
                </a:lnTo>
                <a:lnTo>
                  <a:pt x="3018363" y="4930787"/>
                </a:lnTo>
                <a:cubicBezTo>
                  <a:pt x="3021445" y="4930787"/>
                  <a:pt x="3023228" y="4929542"/>
                  <a:pt x="3023864" y="4926413"/>
                </a:cubicBezTo>
                <a:lnTo>
                  <a:pt x="3033203" y="4878767"/>
                </a:lnTo>
                <a:lnTo>
                  <a:pt x="3053628" y="4878767"/>
                </a:lnTo>
                <a:cubicBezTo>
                  <a:pt x="3056515" y="4878767"/>
                  <a:pt x="3057533" y="4877514"/>
                  <a:pt x="3058026" y="4874999"/>
                </a:cubicBezTo>
                <a:lnTo>
                  <a:pt x="3058026" y="4875007"/>
                </a:lnTo>
                <a:lnTo>
                  <a:pt x="3059163" y="4869228"/>
                </a:lnTo>
                <a:close/>
                <a:moveTo>
                  <a:pt x="2848320" y="4869228"/>
                </a:moveTo>
                <a:cubicBezTo>
                  <a:pt x="2846775" y="4869228"/>
                  <a:pt x="2845612" y="4870254"/>
                  <a:pt x="2845408" y="4871306"/>
                </a:cubicBezTo>
                <a:lnTo>
                  <a:pt x="2842097" y="4888214"/>
                </a:lnTo>
                <a:cubicBezTo>
                  <a:pt x="2835790" y="4920365"/>
                  <a:pt x="2866513" y="4915974"/>
                  <a:pt x="2886404" y="4909925"/>
                </a:cubicBezTo>
                <a:lnTo>
                  <a:pt x="2882303" y="4930787"/>
                </a:lnTo>
                <a:lnTo>
                  <a:pt x="2893280" y="4930787"/>
                </a:lnTo>
                <a:cubicBezTo>
                  <a:pt x="2896370" y="4930787"/>
                  <a:pt x="2898153" y="4929542"/>
                  <a:pt x="2898781" y="4926413"/>
                </a:cubicBezTo>
                <a:lnTo>
                  <a:pt x="2909987" y="4869228"/>
                </a:lnTo>
                <a:lnTo>
                  <a:pt x="2896693" y="4869228"/>
                </a:lnTo>
                <a:cubicBezTo>
                  <a:pt x="2895351" y="4869228"/>
                  <a:pt x="2894180" y="4870254"/>
                  <a:pt x="2893985" y="4871306"/>
                </a:cubicBezTo>
                <a:lnTo>
                  <a:pt x="2888466" y="4899335"/>
                </a:lnTo>
                <a:cubicBezTo>
                  <a:pt x="2878848" y="4902262"/>
                  <a:pt x="2853898" y="4907629"/>
                  <a:pt x="2857786" y="4887802"/>
                </a:cubicBezTo>
                <a:lnTo>
                  <a:pt x="2861436" y="4869228"/>
                </a:lnTo>
                <a:close/>
                <a:moveTo>
                  <a:pt x="3334042" y="4869051"/>
                </a:moveTo>
                <a:cubicBezTo>
                  <a:pt x="3317632" y="4869051"/>
                  <a:pt x="3307784" y="4869152"/>
                  <a:pt x="3305280" y="4880811"/>
                </a:cubicBezTo>
                <a:cubicBezTo>
                  <a:pt x="3303429" y="4889476"/>
                  <a:pt x="3310272" y="4893665"/>
                  <a:pt x="3324144" y="4902212"/>
                </a:cubicBezTo>
                <a:cubicBezTo>
                  <a:pt x="3339357" y="4911549"/>
                  <a:pt x="3342829" y="4912264"/>
                  <a:pt x="3341411" y="4917185"/>
                </a:cubicBezTo>
                <a:cubicBezTo>
                  <a:pt x="3340307" y="4921155"/>
                  <a:pt x="3336317" y="4921315"/>
                  <a:pt x="3329483" y="4921315"/>
                </a:cubicBezTo>
                <a:lnTo>
                  <a:pt x="3302411" y="4921315"/>
                </a:lnTo>
                <a:cubicBezTo>
                  <a:pt x="3299337" y="4921315"/>
                  <a:pt x="3297546" y="4922577"/>
                  <a:pt x="3297011" y="4925294"/>
                </a:cubicBezTo>
                <a:lnTo>
                  <a:pt x="3295942" y="4930787"/>
                </a:lnTo>
                <a:lnTo>
                  <a:pt x="3330069" y="4930787"/>
                </a:lnTo>
                <a:cubicBezTo>
                  <a:pt x="3345681" y="4930787"/>
                  <a:pt x="3355461" y="4929828"/>
                  <a:pt x="3359018" y="4920373"/>
                </a:cubicBezTo>
                <a:cubicBezTo>
                  <a:pt x="3360758" y="4915763"/>
                  <a:pt x="3360733" y="4910994"/>
                  <a:pt x="3356514" y="4906283"/>
                </a:cubicBezTo>
                <a:cubicBezTo>
                  <a:pt x="3354374" y="4903886"/>
                  <a:pt x="3351199" y="4901774"/>
                  <a:pt x="3346819" y="4899335"/>
                </a:cubicBezTo>
                <a:cubicBezTo>
                  <a:pt x="3327327" y="4888407"/>
                  <a:pt x="3322225" y="4887146"/>
                  <a:pt x="3323473" y="4881854"/>
                </a:cubicBezTo>
                <a:cubicBezTo>
                  <a:pt x="3324152" y="4878877"/>
                  <a:pt x="3326240" y="4878767"/>
                  <a:pt x="3333575" y="4878767"/>
                </a:cubicBezTo>
                <a:lnTo>
                  <a:pt x="3356463" y="4878767"/>
                </a:lnTo>
                <a:cubicBezTo>
                  <a:pt x="3359536" y="4878767"/>
                  <a:pt x="3361319" y="4877514"/>
                  <a:pt x="3361854" y="4874797"/>
                </a:cubicBezTo>
                <a:lnTo>
                  <a:pt x="3362991" y="4869051"/>
                </a:lnTo>
                <a:close/>
                <a:moveTo>
                  <a:pt x="2952613" y="4869051"/>
                </a:moveTo>
                <a:cubicBezTo>
                  <a:pt x="2936211" y="4869051"/>
                  <a:pt x="2926372" y="4869152"/>
                  <a:pt x="2923867" y="4880811"/>
                </a:cubicBezTo>
                <a:cubicBezTo>
                  <a:pt x="2922017" y="4889476"/>
                  <a:pt x="2928851" y="4893665"/>
                  <a:pt x="2942739" y="4902212"/>
                </a:cubicBezTo>
                <a:cubicBezTo>
                  <a:pt x="2957944" y="4911549"/>
                  <a:pt x="2961416" y="4912264"/>
                  <a:pt x="2960007" y="4917185"/>
                </a:cubicBezTo>
                <a:cubicBezTo>
                  <a:pt x="2958878" y="4921155"/>
                  <a:pt x="2954896" y="4921315"/>
                  <a:pt x="2948062" y="4921315"/>
                </a:cubicBezTo>
                <a:lnTo>
                  <a:pt x="2920998" y="4921315"/>
                </a:lnTo>
                <a:cubicBezTo>
                  <a:pt x="2917925" y="4921315"/>
                  <a:pt x="2916134" y="4922577"/>
                  <a:pt x="2915599" y="4925294"/>
                </a:cubicBezTo>
                <a:lnTo>
                  <a:pt x="2914521" y="4930787"/>
                </a:lnTo>
                <a:lnTo>
                  <a:pt x="2948648" y="4930787"/>
                </a:lnTo>
                <a:cubicBezTo>
                  <a:pt x="2964269" y="4930787"/>
                  <a:pt x="2974048" y="4929828"/>
                  <a:pt x="2977597" y="4920373"/>
                </a:cubicBezTo>
                <a:cubicBezTo>
                  <a:pt x="2979346" y="4915763"/>
                  <a:pt x="2979329" y="4910994"/>
                  <a:pt x="2975109" y="4906283"/>
                </a:cubicBezTo>
                <a:cubicBezTo>
                  <a:pt x="2972953" y="4903886"/>
                  <a:pt x="2969795" y="4901774"/>
                  <a:pt x="2965406" y="4899335"/>
                </a:cubicBezTo>
                <a:cubicBezTo>
                  <a:pt x="2945906" y="4888407"/>
                  <a:pt x="2940821" y="4887146"/>
                  <a:pt x="2942052" y="4881854"/>
                </a:cubicBezTo>
                <a:cubicBezTo>
                  <a:pt x="2942731" y="4878877"/>
                  <a:pt x="2944811" y="4878767"/>
                  <a:pt x="2952154" y="4878767"/>
                </a:cubicBezTo>
                <a:lnTo>
                  <a:pt x="2975050" y="4878767"/>
                </a:lnTo>
                <a:cubicBezTo>
                  <a:pt x="2978115" y="4878767"/>
                  <a:pt x="2979915" y="4877514"/>
                  <a:pt x="2980441" y="4874797"/>
                </a:cubicBezTo>
                <a:lnTo>
                  <a:pt x="2981578" y="4869051"/>
                </a:lnTo>
                <a:close/>
                <a:moveTo>
                  <a:pt x="2802112" y="4869051"/>
                </a:moveTo>
                <a:cubicBezTo>
                  <a:pt x="2785711" y="4869051"/>
                  <a:pt x="2775863" y="4869152"/>
                  <a:pt x="2773367" y="4880811"/>
                </a:cubicBezTo>
                <a:cubicBezTo>
                  <a:pt x="2771499" y="4889476"/>
                  <a:pt x="2778350" y="4893665"/>
                  <a:pt x="2792247" y="4902212"/>
                </a:cubicBezTo>
                <a:cubicBezTo>
                  <a:pt x="2807435" y="4911549"/>
                  <a:pt x="2810907" y="4912264"/>
                  <a:pt x="2809506" y="4917185"/>
                </a:cubicBezTo>
                <a:cubicBezTo>
                  <a:pt x="2808386" y="4921155"/>
                  <a:pt x="2804404" y="4921315"/>
                  <a:pt x="2797562" y="4921315"/>
                </a:cubicBezTo>
                <a:lnTo>
                  <a:pt x="2770489" y="4921315"/>
                </a:lnTo>
                <a:cubicBezTo>
                  <a:pt x="2767416" y="4921315"/>
                  <a:pt x="2765633" y="4922577"/>
                  <a:pt x="2765098" y="4925294"/>
                </a:cubicBezTo>
                <a:lnTo>
                  <a:pt x="2764012" y="4930787"/>
                </a:lnTo>
                <a:lnTo>
                  <a:pt x="2798139" y="4930787"/>
                </a:lnTo>
                <a:cubicBezTo>
                  <a:pt x="2813760" y="4930787"/>
                  <a:pt x="2823548" y="4929828"/>
                  <a:pt x="2827105" y="4920373"/>
                </a:cubicBezTo>
                <a:cubicBezTo>
                  <a:pt x="2828828" y="4915763"/>
                  <a:pt x="2828811" y="4910994"/>
                  <a:pt x="2824601" y="4906283"/>
                </a:cubicBezTo>
                <a:cubicBezTo>
                  <a:pt x="2822453" y="4903886"/>
                  <a:pt x="2819278" y="4901774"/>
                  <a:pt x="2814914" y="4899335"/>
                </a:cubicBezTo>
                <a:cubicBezTo>
                  <a:pt x="2795405" y="4888407"/>
                  <a:pt x="2790312" y="4887146"/>
                  <a:pt x="2791543" y="4881854"/>
                </a:cubicBezTo>
                <a:cubicBezTo>
                  <a:pt x="2792239" y="4878877"/>
                  <a:pt x="2794319" y="4878767"/>
                  <a:pt x="2801645" y="4878767"/>
                </a:cubicBezTo>
                <a:lnTo>
                  <a:pt x="2824533" y="4878767"/>
                </a:lnTo>
                <a:cubicBezTo>
                  <a:pt x="2827614" y="4878767"/>
                  <a:pt x="2829406" y="4877514"/>
                  <a:pt x="2829940" y="4874797"/>
                </a:cubicBezTo>
                <a:lnTo>
                  <a:pt x="2831061" y="4869051"/>
                </a:lnTo>
                <a:close/>
                <a:moveTo>
                  <a:pt x="2554595" y="4818697"/>
                </a:moveTo>
                <a:cubicBezTo>
                  <a:pt x="2536546" y="4819757"/>
                  <a:pt x="2505500" y="4826092"/>
                  <a:pt x="2506680" y="4832401"/>
                </a:cubicBezTo>
                <a:cubicBezTo>
                  <a:pt x="2507767" y="4839231"/>
                  <a:pt x="2527428" y="4837128"/>
                  <a:pt x="2536427" y="4837128"/>
                </a:cubicBezTo>
                <a:cubicBezTo>
                  <a:pt x="2556216" y="4837128"/>
                  <a:pt x="2587644" y="4838466"/>
                  <a:pt x="2592593" y="4852573"/>
                </a:cubicBezTo>
                <a:cubicBezTo>
                  <a:pt x="2603264" y="4882957"/>
                  <a:pt x="2530884" y="4937517"/>
                  <a:pt x="2515458" y="4932277"/>
                </a:cubicBezTo>
                <a:cubicBezTo>
                  <a:pt x="2508480" y="4929904"/>
                  <a:pt x="2529636" y="4890250"/>
                  <a:pt x="2537319" y="4875983"/>
                </a:cubicBezTo>
                <a:cubicBezTo>
                  <a:pt x="2541886" y="4867470"/>
                  <a:pt x="2548839" y="4854095"/>
                  <a:pt x="2542896" y="4853187"/>
                </a:cubicBezTo>
                <a:cubicBezTo>
                  <a:pt x="2536274" y="4852186"/>
                  <a:pt x="2528957" y="4864770"/>
                  <a:pt x="2524219" y="4872030"/>
                </a:cubicBezTo>
                <a:cubicBezTo>
                  <a:pt x="2511350" y="4891756"/>
                  <a:pt x="2498148" y="4913291"/>
                  <a:pt x="2487579" y="4935414"/>
                </a:cubicBezTo>
                <a:cubicBezTo>
                  <a:pt x="2484311" y="4942245"/>
                  <a:pt x="2473453" y="4962829"/>
                  <a:pt x="2477188" y="4965487"/>
                </a:cubicBezTo>
                <a:cubicBezTo>
                  <a:pt x="2480669" y="4967960"/>
                  <a:pt x="2497206" y="4964436"/>
                  <a:pt x="2518260" y="4955216"/>
                </a:cubicBezTo>
                <a:cubicBezTo>
                  <a:pt x="2584452" y="4926220"/>
                  <a:pt x="2614250" y="4888484"/>
                  <a:pt x="2622230" y="4857300"/>
                </a:cubicBezTo>
                <a:cubicBezTo>
                  <a:pt x="2624774" y="4847711"/>
                  <a:pt x="2621260" y="4837546"/>
                  <a:pt x="2613316" y="4831517"/>
                </a:cubicBezTo>
                <a:cubicBezTo>
                  <a:pt x="2599487" y="4821027"/>
                  <a:pt x="2574867" y="4817520"/>
                  <a:pt x="2554595" y="4818697"/>
                </a:cubicBezTo>
                <a:close/>
                <a:moveTo>
                  <a:pt x="3137130" y="4793385"/>
                </a:moveTo>
                <a:cubicBezTo>
                  <a:pt x="3150450" y="4793385"/>
                  <a:pt x="3153931" y="4798340"/>
                  <a:pt x="3151774" y="4809730"/>
                </a:cubicBezTo>
                <a:cubicBezTo>
                  <a:pt x="3151774" y="4809730"/>
                  <a:pt x="3151231" y="4812573"/>
                  <a:pt x="3151036" y="4813431"/>
                </a:cubicBezTo>
                <a:cubicBezTo>
                  <a:pt x="3150773" y="4814710"/>
                  <a:pt x="3150187" y="4818016"/>
                  <a:pt x="3146740" y="4818016"/>
                </a:cubicBezTo>
                <a:lnTo>
                  <a:pt x="3113513" y="4818016"/>
                </a:lnTo>
                <a:lnTo>
                  <a:pt x="3115143" y="4809730"/>
                </a:lnTo>
                <a:cubicBezTo>
                  <a:pt x="3117486" y="4797734"/>
                  <a:pt x="3124532" y="4793385"/>
                  <a:pt x="3137130" y="4793385"/>
                </a:cubicBezTo>
                <a:close/>
                <a:moveTo>
                  <a:pt x="2908773" y="4793385"/>
                </a:moveTo>
                <a:cubicBezTo>
                  <a:pt x="2922085" y="4793385"/>
                  <a:pt x="2925582" y="4798340"/>
                  <a:pt x="2923409" y="4809730"/>
                </a:cubicBezTo>
                <a:cubicBezTo>
                  <a:pt x="2923409" y="4809730"/>
                  <a:pt x="2922866" y="4812573"/>
                  <a:pt x="2922679" y="4813431"/>
                </a:cubicBezTo>
                <a:cubicBezTo>
                  <a:pt x="2922424" y="4814710"/>
                  <a:pt x="2921830" y="4818016"/>
                  <a:pt x="2918375" y="4818016"/>
                </a:cubicBezTo>
                <a:lnTo>
                  <a:pt x="2885164" y="4818016"/>
                </a:lnTo>
                <a:lnTo>
                  <a:pt x="2886786" y="4809730"/>
                </a:lnTo>
                <a:cubicBezTo>
                  <a:pt x="2889112" y="4797734"/>
                  <a:pt x="2896175" y="4793385"/>
                  <a:pt x="2908773" y="4793385"/>
                </a:cubicBezTo>
                <a:close/>
                <a:moveTo>
                  <a:pt x="2671716" y="4783926"/>
                </a:moveTo>
                <a:cubicBezTo>
                  <a:pt x="2657864" y="4785815"/>
                  <a:pt x="2645050" y="4790925"/>
                  <a:pt x="2638521" y="4801898"/>
                </a:cubicBezTo>
                <a:cubicBezTo>
                  <a:pt x="2628436" y="4818857"/>
                  <a:pt x="2647503" y="4842074"/>
                  <a:pt x="2664855" y="4864568"/>
                </a:cubicBezTo>
                <a:cubicBezTo>
                  <a:pt x="2678769" y="4882595"/>
                  <a:pt x="2693923" y="4899814"/>
                  <a:pt x="2687734" y="4909866"/>
                </a:cubicBezTo>
                <a:cubicBezTo>
                  <a:pt x="2682691" y="4918085"/>
                  <a:pt x="2650321" y="4918068"/>
                  <a:pt x="2639175" y="4918716"/>
                </a:cubicBezTo>
                <a:cubicBezTo>
                  <a:pt x="2625634" y="4919515"/>
                  <a:pt x="2606151" y="4919557"/>
                  <a:pt x="2602738" y="4921576"/>
                </a:cubicBezTo>
                <a:cubicBezTo>
                  <a:pt x="2599682" y="4923385"/>
                  <a:pt x="2597984" y="4928995"/>
                  <a:pt x="2609445" y="4931233"/>
                </a:cubicBezTo>
                <a:cubicBezTo>
                  <a:pt x="2618639" y="4933050"/>
                  <a:pt x="2640541" y="4936718"/>
                  <a:pt x="2663667" y="4936701"/>
                </a:cubicBezTo>
                <a:cubicBezTo>
                  <a:pt x="2687802" y="4936692"/>
                  <a:pt x="2713151" y="4932360"/>
                  <a:pt x="2718644" y="4911877"/>
                </a:cubicBezTo>
                <a:cubicBezTo>
                  <a:pt x="2723059" y="4895423"/>
                  <a:pt x="2707752" y="4877791"/>
                  <a:pt x="2694279" y="4859916"/>
                </a:cubicBezTo>
                <a:cubicBezTo>
                  <a:pt x="2679525" y="4840333"/>
                  <a:pt x="2664600" y="4826377"/>
                  <a:pt x="2665857" y="4812506"/>
                </a:cubicBezTo>
                <a:cubicBezTo>
                  <a:pt x="2666825" y="4801730"/>
                  <a:pt x="2686121" y="4801107"/>
                  <a:pt x="2718126" y="4800493"/>
                </a:cubicBezTo>
                <a:cubicBezTo>
                  <a:pt x="2724799" y="4800350"/>
                  <a:pt x="2738042" y="4800005"/>
                  <a:pt x="2735496" y="4794235"/>
                </a:cubicBezTo>
                <a:cubicBezTo>
                  <a:pt x="2733212" y="4789154"/>
                  <a:pt x="2723296" y="4787463"/>
                  <a:pt x="2711131" y="4785284"/>
                </a:cubicBezTo>
                <a:cubicBezTo>
                  <a:pt x="2700456" y="4783371"/>
                  <a:pt x="2685567" y="4782037"/>
                  <a:pt x="2671716" y="4783926"/>
                </a:cubicBezTo>
                <a:close/>
                <a:moveTo>
                  <a:pt x="3324763" y="4783846"/>
                </a:moveTo>
                <a:cubicBezTo>
                  <a:pt x="3321682" y="4783846"/>
                  <a:pt x="3319950" y="4784889"/>
                  <a:pt x="3319491" y="4787194"/>
                </a:cubicBezTo>
                <a:lnTo>
                  <a:pt x="3318269" y="4793402"/>
                </a:lnTo>
                <a:lnTo>
                  <a:pt x="3342735" y="4793402"/>
                </a:lnTo>
                <a:lnTo>
                  <a:pt x="3332540" y="4845422"/>
                </a:lnTo>
                <a:lnTo>
                  <a:pt x="3343508" y="4845422"/>
                </a:lnTo>
                <a:cubicBezTo>
                  <a:pt x="3346598" y="4845422"/>
                  <a:pt x="3348389" y="4844169"/>
                  <a:pt x="3349001" y="4841048"/>
                </a:cubicBezTo>
                <a:lnTo>
                  <a:pt x="3358356" y="4793402"/>
                </a:lnTo>
                <a:lnTo>
                  <a:pt x="3378781" y="4793402"/>
                </a:lnTo>
                <a:cubicBezTo>
                  <a:pt x="3381668" y="4793402"/>
                  <a:pt x="3382687" y="4792140"/>
                  <a:pt x="3383196" y="4789633"/>
                </a:cubicBezTo>
                <a:lnTo>
                  <a:pt x="3384317" y="4783846"/>
                </a:lnTo>
                <a:close/>
                <a:moveTo>
                  <a:pt x="3274396" y="4783846"/>
                </a:moveTo>
                <a:lnTo>
                  <a:pt x="3262315" y="4845422"/>
                </a:lnTo>
                <a:lnTo>
                  <a:pt x="3314907" y="4845422"/>
                </a:lnTo>
                <a:lnTo>
                  <a:pt x="3316045" y="4839660"/>
                </a:lnTo>
                <a:cubicBezTo>
                  <a:pt x="3316579" y="4836968"/>
                  <a:pt x="3315620" y="4835916"/>
                  <a:pt x="3313124" y="4835916"/>
                </a:cubicBezTo>
                <a:lnTo>
                  <a:pt x="3279786" y="4835916"/>
                </a:lnTo>
                <a:lnTo>
                  <a:pt x="3289600" y="4785932"/>
                </a:lnTo>
                <a:cubicBezTo>
                  <a:pt x="3289795" y="4784889"/>
                  <a:pt x="3289031" y="4783846"/>
                  <a:pt x="3287690" y="4783846"/>
                </a:cubicBezTo>
                <a:close/>
                <a:moveTo>
                  <a:pt x="3190707" y="4783846"/>
                </a:moveTo>
                <a:cubicBezTo>
                  <a:pt x="3189094" y="4783846"/>
                  <a:pt x="3187583" y="4784477"/>
                  <a:pt x="3187175" y="4786580"/>
                </a:cubicBezTo>
                <a:lnTo>
                  <a:pt x="3181063" y="4817948"/>
                </a:lnTo>
                <a:cubicBezTo>
                  <a:pt x="3176895" y="4840063"/>
                  <a:pt x="3187999" y="4846801"/>
                  <a:pt x="3209944" y="4846801"/>
                </a:cubicBezTo>
                <a:lnTo>
                  <a:pt x="3209944" y="4846793"/>
                </a:lnTo>
                <a:cubicBezTo>
                  <a:pt x="3235650" y="4846793"/>
                  <a:pt x="3245557" y="4838078"/>
                  <a:pt x="3249623" y="4817940"/>
                </a:cubicBezTo>
                <a:lnTo>
                  <a:pt x="3255710" y="4786580"/>
                </a:lnTo>
                <a:cubicBezTo>
                  <a:pt x="3256118" y="4784477"/>
                  <a:pt x="3254853" y="4783846"/>
                  <a:pt x="3253248" y="4783846"/>
                </a:cubicBezTo>
                <a:lnTo>
                  <a:pt x="3240811" y="4783846"/>
                </a:lnTo>
                <a:lnTo>
                  <a:pt x="3237399" y="4801890"/>
                </a:lnTo>
                <a:lnTo>
                  <a:pt x="3235446" y="4811496"/>
                </a:lnTo>
                <a:lnTo>
                  <a:pt x="3233816" y="4819841"/>
                </a:lnTo>
                <a:cubicBezTo>
                  <a:pt x="3231541" y="4831206"/>
                  <a:pt x="3224113" y="4836329"/>
                  <a:pt x="3211523" y="4836329"/>
                </a:cubicBezTo>
                <a:cubicBezTo>
                  <a:pt x="3197677" y="4836329"/>
                  <a:pt x="3193967" y="4831332"/>
                  <a:pt x="3196140" y="4819841"/>
                </a:cubicBezTo>
                <a:cubicBezTo>
                  <a:pt x="3196140" y="4819841"/>
                  <a:pt x="3196675" y="4816972"/>
                  <a:pt x="3196853" y="4816114"/>
                </a:cubicBezTo>
                <a:lnTo>
                  <a:pt x="3199723" y="4801898"/>
                </a:lnTo>
                <a:lnTo>
                  <a:pt x="3203144" y="4783846"/>
                </a:lnTo>
                <a:close/>
                <a:moveTo>
                  <a:pt x="2786678" y="4783846"/>
                </a:moveTo>
                <a:lnTo>
                  <a:pt x="2786492" y="4784645"/>
                </a:lnTo>
                <a:cubicBezTo>
                  <a:pt x="2785490" y="4788784"/>
                  <a:pt x="2786016" y="4793360"/>
                  <a:pt x="2793054" y="4793360"/>
                </a:cubicBezTo>
                <a:lnTo>
                  <a:pt x="2825416" y="4793360"/>
                </a:lnTo>
                <a:cubicBezTo>
                  <a:pt x="2840985" y="4793360"/>
                  <a:pt x="2843209" y="4801074"/>
                  <a:pt x="2840102" y="4814659"/>
                </a:cubicBezTo>
                <a:cubicBezTo>
                  <a:pt x="2837046" y="4828001"/>
                  <a:pt x="2831723" y="4834865"/>
                  <a:pt x="2820033" y="4835916"/>
                </a:cubicBezTo>
                <a:lnTo>
                  <a:pt x="2797867" y="4835916"/>
                </a:lnTo>
                <a:lnTo>
                  <a:pt x="2804710" y="4800964"/>
                </a:lnTo>
                <a:lnTo>
                  <a:pt x="2791611" y="4800964"/>
                </a:lnTo>
                <a:cubicBezTo>
                  <a:pt x="2790066" y="4800964"/>
                  <a:pt x="2788903" y="4802007"/>
                  <a:pt x="2788699" y="4803051"/>
                </a:cubicBezTo>
                <a:lnTo>
                  <a:pt x="2780379" y="4845422"/>
                </a:lnTo>
                <a:lnTo>
                  <a:pt x="2817189" y="4845422"/>
                </a:lnTo>
                <a:cubicBezTo>
                  <a:pt x="2837810" y="4845422"/>
                  <a:pt x="2852098" y="4837834"/>
                  <a:pt x="2856563" y="4814239"/>
                </a:cubicBezTo>
                <a:cubicBezTo>
                  <a:pt x="2859883" y="4796674"/>
                  <a:pt x="2852208" y="4783846"/>
                  <a:pt x="2831197" y="4783846"/>
                </a:cubicBezTo>
                <a:close/>
                <a:moveTo>
                  <a:pt x="3055063" y="4783661"/>
                </a:moveTo>
                <a:cubicBezTo>
                  <a:pt x="3038661" y="4783661"/>
                  <a:pt x="3028814" y="4783762"/>
                  <a:pt x="3026301" y="4795438"/>
                </a:cubicBezTo>
                <a:cubicBezTo>
                  <a:pt x="3024459" y="4804094"/>
                  <a:pt x="3031301" y="4808291"/>
                  <a:pt x="3045181" y="4816838"/>
                </a:cubicBezTo>
                <a:cubicBezTo>
                  <a:pt x="3060377" y="4826175"/>
                  <a:pt x="3063849" y="4826882"/>
                  <a:pt x="3062457" y="4831820"/>
                </a:cubicBezTo>
                <a:cubicBezTo>
                  <a:pt x="3061328" y="4835790"/>
                  <a:pt x="3057347" y="4835942"/>
                  <a:pt x="3050513" y="4835942"/>
                </a:cubicBezTo>
                <a:lnTo>
                  <a:pt x="3023448" y="4835942"/>
                </a:lnTo>
                <a:cubicBezTo>
                  <a:pt x="3020367" y="4835942"/>
                  <a:pt x="3018575" y="4837203"/>
                  <a:pt x="3018041" y="4839920"/>
                </a:cubicBezTo>
                <a:lnTo>
                  <a:pt x="3016971" y="4845422"/>
                </a:lnTo>
                <a:lnTo>
                  <a:pt x="3051098" y="4845422"/>
                </a:lnTo>
                <a:cubicBezTo>
                  <a:pt x="3066702" y="4845422"/>
                  <a:pt x="3076507" y="4844471"/>
                  <a:pt x="3080056" y="4834999"/>
                </a:cubicBezTo>
                <a:lnTo>
                  <a:pt x="3080064" y="4834999"/>
                </a:lnTo>
                <a:cubicBezTo>
                  <a:pt x="3081796" y="4830381"/>
                  <a:pt x="3081779" y="4825612"/>
                  <a:pt x="3077560" y="4820909"/>
                </a:cubicBezTo>
                <a:cubicBezTo>
                  <a:pt x="3075412" y="4818503"/>
                  <a:pt x="3072245" y="4816409"/>
                  <a:pt x="3067865" y="4813944"/>
                </a:cubicBezTo>
                <a:cubicBezTo>
                  <a:pt x="3048365" y="4803017"/>
                  <a:pt x="3043271" y="4801772"/>
                  <a:pt x="3044494" y="4796481"/>
                </a:cubicBezTo>
                <a:cubicBezTo>
                  <a:pt x="3045190" y="4793511"/>
                  <a:pt x="3047278" y="4793385"/>
                  <a:pt x="3054621" y="4793385"/>
                </a:cubicBezTo>
                <a:lnTo>
                  <a:pt x="3077492" y="4793385"/>
                </a:lnTo>
                <a:cubicBezTo>
                  <a:pt x="3080574" y="4793385"/>
                  <a:pt x="3082365" y="4792140"/>
                  <a:pt x="3082900" y="4789431"/>
                </a:cubicBezTo>
                <a:lnTo>
                  <a:pt x="3084029" y="4783661"/>
                </a:lnTo>
                <a:close/>
                <a:moveTo>
                  <a:pt x="2982359" y="4783661"/>
                </a:moveTo>
                <a:cubicBezTo>
                  <a:pt x="2965958" y="4783661"/>
                  <a:pt x="2956119" y="4783762"/>
                  <a:pt x="2953614" y="4795438"/>
                </a:cubicBezTo>
                <a:cubicBezTo>
                  <a:pt x="2951755" y="4804094"/>
                  <a:pt x="2958606" y="4808291"/>
                  <a:pt x="2972486" y="4816838"/>
                </a:cubicBezTo>
                <a:cubicBezTo>
                  <a:pt x="2987682" y="4826175"/>
                  <a:pt x="2991163" y="4826882"/>
                  <a:pt x="2989762" y="4831820"/>
                </a:cubicBezTo>
                <a:cubicBezTo>
                  <a:pt x="2988642" y="4835790"/>
                  <a:pt x="2984652" y="4835942"/>
                  <a:pt x="2977801" y="4835942"/>
                </a:cubicBezTo>
                <a:lnTo>
                  <a:pt x="2950762" y="4835942"/>
                </a:lnTo>
                <a:cubicBezTo>
                  <a:pt x="2947672" y="4835942"/>
                  <a:pt x="2945889" y="4837203"/>
                  <a:pt x="2945346" y="4839920"/>
                </a:cubicBezTo>
                <a:lnTo>
                  <a:pt x="2944267" y="4845422"/>
                </a:lnTo>
                <a:lnTo>
                  <a:pt x="2978395" y="4845422"/>
                </a:lnTo>
                <a:cubicBezTo>
                  <a:pt x="2994015" y="4845422"/>
                  <a:pt x="3003804" y="4844471"/>
                  <a:pt x="3007361" y="4834999"/>
                </a:cubicBezTo>
                <a:cubicBezTo>
                  <a:pt x="3009084" y="4830381"/>
                  <a:pt x="3009067" y="4825612"/>
                  <a:pt x="3004856" y="4820909"/>
                </a:cubicBezTo>
                <a:cubicBezTo>
                  <a:pt x="3002700" y="4818503"/>
                  <a:pt x="2999534" y="4816409"/>
                  <a:pt x="2995162" y="4813944"/>
                </a:cubicBezTo>
                <a:cubicBezTo>
                  <a:pt x="2975644" y="4803017"/>
                  <a:pt x="2970568" y="4801772"/>
                  <a:pt x="2971799" y="4796481"/>
                </a:cubicBezTo>
                <a:cubicBezTo>
                  <a:pt x="2972478" y="4793511"/>
                  <a:pt x="2974558" y="4793385"/>
                  <a:pt x="2981918" y="4793385"/>
                </a:cubicBezTo>
                <a:lnTo>
                  <a:pt x="3004780" y="4793385"/>
                </a:lnTo>
                <a:cubicBezTo>
                  <a:pt x="3007870" y="4793385"/>
                  <a:pt x="3009661" y="4792140"/>
                  <a:pt x="3010179" y="4789431"/>
                </a:cubicBezTo>
                <a:lnTo>
                  <a:pt x="3011325" y="4783661"/>
                </a:lnTo>
                <a:close/>
                <a:moveTo>
                  <a:pt x="3138964" y="4783013"/>
                </a:moveTo>
                <a:cubicBezTo>
                  <a:pt x="3117248" y="4783013"/>
                  <a:pt x="3104862" y="4788414"/>
                  <a:pt x="3100125" y="4811614"/>
                </a:cubicBezTo>
                <a:lnTo>
                  <a:pt x="3094029" y="4842705"/>
                </a:lnTo>
                <a:cubicBezTo>
                  <a:pt x="3093622" y="4844791"/>
                  <a:pt x="3094836" y="4845422"/>
                  <a:pt x="3096389" y="4845422"/>
                </a:cubicBezTo>
                <a:lnTo>
                  <a:pt x="3108139" y="4845422"/>
                </a:lnTo>
                <a:lnTo>
                  <a:pt x="3111568" y="4827521"/>
                </a:lnTo>
                <a:lnTo>
                  <a:pt x="3148175" y="4827521"/>
                </a:lnTo>
                <a:lnTo>
                  <a:pt x="3144754" y="4845422"/>
                </a:lnTo>
                <a:lnTo>
                  <a:pt x="3156511" y="4845422"/>
                </a:lnTo>
                <a:cubicBezTo>
                  <a:pt x="3158057" y="4845422"/>
                  <a:pt x="3159525" y="4844791"/>
                  <a:pt x="3159933" y="4842705"/>
                </a:cubicBezTo>
                <a:lnTo>
                  <a:pt x="3166037" y="4811614"/>
                </a:lnTo>
                <a:cubicBezTo>
                  <a:pt x="3170536" y="4788027"/>
                  <a:pt x="3157089" y="4783013"/>
                  <a:pt x="3138964" y="4783013"/>
                </a:cubicBezTo>
                <a:close/>
                <a:moveTo>
                  <a:pt x="2910598" y="4783013"/>
                </a:moveTo>
                <a:cubicBezTo>
                  <a:pt x="2888891" y="4783013"/>
                  <a:pt x="2876505" y="4788414"/>
                  <a:pt x="2871776" y="4811614"/>
                </a:cubicBezTo>
                <a:lnTo>
                  <a:pt x="2865664" y="4842705"/>
                </a:lnTo>
                <a:cubicBezTo>
                  <a:pt x="2865265" y="4844791"/>
                  <a:pt x="2866479" y="4845422"/>
                  <a:pt x="2868032" y="4845422"/>
                </a:cubicBezTo>
                <a:lnTo>
                  <a:pt x="2879782" y="4845422"/>
                </a:lnTo>
                <a:lnTo>
                  <a:pt x="2883203" y="4827521"/>
                </a:lnTo>
                <a:lnTo>
                  <a:pt x="2919818" y="4827521"/>
                </a:lnTo>
                <a:lnTo>
                  <a:pt x="2916397" y="4845422"/>
                </a:lnTo>
                <a:lnTo>
                  <a:pt x="2928155" y="4845422"/>
                </a:lnTo>
                <a:cubicBezTo>
                  <a:pt x="2929700" y="4845422"/>
                  <a:pt x="2931168" y="4844791"/>
                  <a:pt x="2931567" y="4842705"/>
                </a:cubicBezTo>
                <a:lnTo>
                  <a:pt x="2937680" y="4811614"/>
                </a:lnTo>
                <a:cubicBezTo>
                  <a:pt x="2942171" y="4788027"/>
                  <a:pt x="2928723" y="4783013"/>
                  <a:pt x="2910598" y="4783013"/>
                </a:cubicBezTo>
                <a:close/>
                <a:moveTo>
                  <a:pt x="2604597" y="4694494"/>
                </a:moveTo>
                <a:lnTo>
                  <a:pt x="2604597" y="4694502"/>
                </a:lnTo>
                <a:cubicBezTo>
                  <a:pt x="2581133" y="4695596"/>
                  <a:pt x="2559731" y="4701543"/>
                  <a:pt x="2561064" y="4706111"/>
                </a:cubicBezTo>
                <a:cubicBezTo>
                  <a:pt x="2562702" y="4711671"/>
                  <a:pt x="2578645" y="4710283"/>
                  <a:pt x="2584715" y="4710283"/>
                </a:cubicBezTo>
                <a:cubicBezTo>
                  <a:pt x="2607068" y="4710283"/>
                  <a:pt x="2628597" y="4714624"/>
                  <a:pt x="2633733" y="4720882"/>
                </a:cubicBezTo>
                <a:cubicBezTo>
                  <a:pt x="2641756" y="4730657"/>
                  <a:pt x="2627943" y="4754766"/>
                  <a:pt x="2585479" y="4787632"/>
                </a:cubicBezTo>
                <a:cubicBezTo>
                  <a:pt x="2577338" y="4793932"/>
                  <a:pt x="2571259" y="4799737"/>
                  <a:pt x="2569910" y="4802588"/>
                </a:cubicBezTo>
                <a:cubicBezTo>
                  <a:pt x="2569188" y="4804102"/>
                  <a:pt x="2569528" y="4806306"/>
                  <a:pt x="2571760" y="4806609"/>
                </a:cubicBezTo>
                <a:cubicBezTo>
                  <a:pt x="2574095" y="4806937"/>
                  <a:pt x="2579698" y="4805633"/>
                  <a:pt x="2588943" y="4800881"/>
                </a:cubicBezTo>
                <a:cubicBezTo>
                  <a:pt x="2626670" y="4781491"/>
                  <a:pt x="2669957" y="4741996"/>
                  <a:pt x="2661417" y="4714910"/>
                </a:cubicBezTo>
                <a:cubicBezTo>
                  <a:pt x="2656213" y="4698380"/>
                  <a:pt x="2628240" y="4693392"/>
                  <a:pt x="2604597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3662785" y="5143499"/>
                </a:lnTo>
                <a:lnTo>
                  <a:pt x="197737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871CBCA8-16AF-4BF2-B46D-4D12AA7528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0F6A7C5-FCC8-4C24-A9B4-11D980A0B2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CF280B4-D1CC-43A0-AFD2-0BBEE6DAC21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17516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DFB14-F605-442D-8A29-80BCBC3F43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8AA81F04-A4CD-438D-89D0-CDBF79F7E0A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4" name="Connecteur droit 8">
            <a:extLst>
              <a:ext uri="{FF2B5EF4-FFF2-40B4-BE49-F238E27FC236}">
                <a16:creationId xmlns:a16="http://schemas.microsoft.com/office/drawing/2014/main" id="{21691B72-DFDE-477D-B4DC-13F5A4C2EC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2A6E7488-EEA7-49AF-974E-E8A71CCD0F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A89BE57-76DA-46F9-8724-D576C6C27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0CAB12E-6579-43F1-87C7-8FCA4B6691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301305"/>
            <a:ext cx="8199437" cy="32575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B529E12-8BC6-467F-942F-4A3870DC6E4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495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4BAD4DE2-1D10-4376-9B8C-69A7343C9951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06E888DC-EE36-4126-B419-6416AC4396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A7E9C05A-4D57-4496-9472-379C50F46D3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5FE3F0F2-2B21-4C40-8023-BCF049B068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9D41D6A-6B93-4D82-91D4-94587FE8B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E571C35-E95D-47E5-85B1-6986FAA90F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533106"/>
            <a:ext cx="8199437" cy="30388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FC8B273-04DE-4C5E-A60C-EB362E9ED70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8097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97F5B4CC-C4A6-45CA-81E0-EA5CF067E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B8C03A33-7651-F14B-9E61-1FD1CCA71A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1034648"/>
            <a:ext cx="561905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76E86959-47EF-40FD-8178-D84F5E7A058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4BA3E254-0FAD-4923-8423-37B7665EFF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6EB06358-24BE-4AD7-82C3-18149F56A0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5619012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9F01B3-1F1F-4F63-A41E-9A6103791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94F32DA-4488-4F4D-A3F3-79DC4E9A0C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525674"/>
            <a:ext cx="5619012" cy="30463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EBF76BB-F942-4960-8F2D-4359E5846AA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84271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B2E8A73-FE19-4F09-B5E9-7F09BC1C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5497910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DFB9808-374D-4A9D-8F58-FD27E9969A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630181"/>
            <a:ext cx="5497640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DF97314C-3489-4C47-BC83-C45A78C87D18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5B3B106-37D0-49FD-98BD-B6E794868C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9E770E7-D76C-413C-A66C-7411A35CE1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CE77C2C-13EC-47AA-8D4E-1CA3FBFC3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737842A-57AF-4C83-B064-C3E75DC76D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129553"/>
            <a:ext cx="5497640" cy="34424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89D4798B-8BC6-43F5-93DA-4E2F607FA2A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0116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2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BDD5ABE0-09C4-42CC-886C-D99716342B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471878F-4F92-4DF3-B6EF-5FFC2FC7F8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5C27C61C-22E0-4BF6-B34A-28CCC99949F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EA493CF6-593C-4DCD-9691-0FDC687189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46BE3BA-AFAE-46E9-82CC-3255B8E637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1DC40FD-FDA4-401F-9C04-9115B72C92E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5924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AE38FD9D-46D9-AC42-B91A-F99126048F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0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4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0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D0294F47-5302-4438-BCB7-B21F3AB2CB6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903C5F14-ED27-4058-A501-BF5ED44219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9E550D51-E609-4961-8A78-92A330D6A1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3ABD6ADC-A7CB-4D3B-8F75-13763C394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6E377D18-8E77-42DB-87E4-B9C565F4CBB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1491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62C82A4A-94A3-8545-9362-DE196DA525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8998B16E-8E76-2647-9A83-23B05B28AF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7E989198-2A53-49AD-A170-E6D953EEFD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3490C09-A28C-4211-B902-33769E0B829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5727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5" name="Titre 1">
            <a:extLst>
              <a:ext uri="{FF2B5EF4-FFF2-40B4-BE49-F238E27FC236}">
                <a16:creationId xmlns:a16="http://schemas.microsoft.com/office/drawing/2014/main" id="{D7895C50-E861-4CE0-B72E-5234BB15D3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79AD645F-4760-4F00-A0D0-7FB369E6CD7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FAD90F5-32B3-4D18-8507-84FD839B859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5043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B8A68B02-B6B8-0A4E-927D-C7C5E11DCA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52FDB6FF-C113-2C47-8E97-8C0F867428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6FA78419-BCF8-C145-9BA5-4FE7419438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DBF43867-B387-40AB-BD92-F563557F9D1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DCC971F-FD97-4B28-977F-BE91B46F6C2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3652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re 1">
            <a:extLst>
              <a:ext uri="{FF2B5EF4-FFF2-40B4-BE49-F238E27FC236}">
                <a16:creationId xmlns:a16="http://schemas.microsoft.com/office/drawing/2014/main" id="{8F773064-62EE-4DCF-B613-CBAFE0D9A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A712D5F2-7E8D-8B41-9FC0-057989707F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EF950955-F120-46E6-8378-D09B05C7BB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DB1CA12-DDD4-4FD0-8249-2EE42BB4CEF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5617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7B0A659F-EFD1-444F-9E43-8DE421EF2903}"/>
              </a:ext>
            </a:extLst>
          </p:cNvPr>
          <p:cNvSpPr/>
          <p:nvPr userDrawn="1"/>
        </p:nvSpPr>
        <p:spPr>
          <a:xfrm>
            <a:off x="5426318" y="0"/>
            <a:ext cx="3717682" cy="5143500"/>
          </a:xfrm>
          <a:custGeom>
            <a:avLst/>
            <a:gdLst>
              <a:gd name="connsiteX0" fmla="*/ 893329 w 3717682"/>
              <a:gd name="connsiteY0" fmla="*/ 0 h 5143500"/>
              <a:gd name="connsiteX1" fmla="*/ 3717682 w 3717682"/>
              <a:gd name="connsiteY1" fmla="*/ 0 h 5143500"/>
              <a:gd name="connsiteX2" fmla="*/ 3717682 w 3717682"/>
              <a:gd name="connsiteY2" fmla="*/ 5143500 h 5143500"/>
              <a:gd name="connsiteX3" fmla="*/ 1175798 w 3717682"/>
              <a:gd name="connsiteY3" fmla="*/ 5143500 h 5143500"/>
              <a:gd name="connsiteX4" fmla="*/ 1096714 w 3717682"/>
              <a:gd name="connsiteY4" fmla="*/ 5071624 h 5143500"/>
              <a:gd name="connsiteX5" fmla="*/ 0 w 3717682"/>
              <a:gd name="connsiteY5" fmla="*/ 2423922 h 5143500"/>
              <a:gd name="connsiteX6" fmla="*/ 855043 w 3717682"/>
              <a:gd name="connsiteY6" fmla="*/ 42126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7682" h="5143500">
                <a:moveTo>
                  <a:pt x="893329" y="0"/>
                </a:moveTo>
                <a:lnTo>
                  <a:pt x="3717682" y="0"/>
                </a:lnTo>
                <a:lnTo>
                  <a:pt x="3717682" y="5143500"/>
                </a:lnTo>
                <a:lnTo>
                  <a:pt x="1175798" y="5143500"/>
                </a:lnTo>
                <a:lnTo>
                  <a:pt x="1096714" y="5071624"/>
                </a:lnTo>
                <a:cubicBezTo>
                  <a:pt x="419108" y="4394018"/>
                  <a:pt x="0" y="3457914"/>
                  <a:pt x="0" y="2423922"/>
                </a:cubicBezTo>
                <a:cubicBezTo>
                  <a:pt x="0" y="1519179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60B5E4E6-2029-B34F-995E-85F917474A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01994" y="1620838"/>
            <a:ext cx="2996226" cy="190613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Et </a:t>
            </a:r>
            <a:r>
              <a:rPr lang="fr-FR" dirty="0" err="1"/>
              <a:t>vero</a:t>
            </a:r>
            <a:r>
              <a:rPr lang="fr-FR" dirty="0"/>
              <a:t> brute </a:t>
            </a:r>
            <a:r>
              <a:rPr lang="fr-FR" dirty="0" err="1"/>
              <a:t>eum</a:t>
            </a:r>
            <a:r>
              <a:rPr lang="fr-FR" dirty="0"/>
              <a:t>,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aliquip</a:t>
            </a:r>
            <a:r>
              <a:rPr lang="fr-FR" dirty="0"/>
              <a:t> at </a:t>
            </a:r>
            <a:r>
              <a:rPr lang="fr-FR" dirty="0" err="1"/>
              <a:t>vel</a:t>
            </a:r>
            <a:r>
              <a:rPr lang="fr-FR" dirty="0"/>
              <a:t>, magna </a:t>
            </a:r>
            <a:r>
              <a:rPr lang="fr-FR" dirty="0" err="1"/>
              <a:t>causae</a:t>
            </a:r>
            <a:r>
              <a:rPr lang="fr-FR" dirty="0"/>
              <a:t> pro te.</a:t>
            </a:r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20FAB314-069B-7245-9CD1-1E8C141EB9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9" name="Connecteur droit 8">
            <a:extLst>
              <a:ext uri="{FF2B5EF4-FFF2-40B4-BE49-F238E27FC236}">
                <a16:creationId xmlns:a16="http://schemas.microsoft.com/office/drawing/2014/main" id="{4C4DEE83-04EA-447C-BE7B-2CEB490676B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phic 30">
            <a:extLst>
              <a:ext uri="{FF2B5EF4-FFF2-40B4-BE49-F238E27FC236}">
                <a16:creationId xmlns:a16="http://schemas.microsoft.com/office/drawing/2014/main" id="{4DC1713A-F379-44EC-A844-F7F053EA07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4240AAD5-EC6F-4C52-9994-B63901BF0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25DCCC61-477D-4089-81A1-605FD3DB4A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0424052-A7DD-415D-8B3B-53A58EBDD12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3880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711D59F2-F966-4BE3-BB2C-A1FB4C0C84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426317" y="1"/>
            <a:ext cx="3717682" cy="5143499"/>
          </a:xfrm>
          <a:custGeom>
            <a:avLst/>
            <a:gdLst>
              <a:gd name="connsiteX0" fmla="*/ 3243187 w 3717682"/>
              <a:gd name="connsiteY0" fmla="*/ 4869228 h 5143499"/>
              <a:gd name="connsiteX1" fmla="*/ 3238365 w 3717682"/>
              <a:gd name="connsiteY1" fmla="*/ 4873182 h 5143499"/>
              <a:gd name="connsiteX2" fmla="*/ 3238374 w 3717682"/>
              <a:gd name="connsiteY2" fmla="*/ 4873182 h 5143499"/>
              <a:gd name="connsiteX3" fmla="*/ 3227066 w 3717682"/>
              <a:gd name="connsiteY3" fmla="*/ 4930787 h 5143499"/>
              <a:gd name="connsiteX4" fmla="*/ 3284505 w 3717682"/>
              <a:gd name="connsiteY4" fmla="*/ 4930787 h 5143499"/>
              <a:gd name="connsiteX5" fmla="*/ 3285694 w 3717682"/>
              <a:gd name="connsiteY5" fmla="*/ 4924630 h 5143499"/>
              <a:gd name="connsiteX6" fmla="*/ 3282706 w 3717682"/>
              <a:gd name="connsiteY6" fmla="*/ 4921282 h 5143499"/>
              <a:gd name="connsiteX7" fmla="*/ 3244546 w 3717682"/>
              <a:gd name="connsiteY7" fmla="*/ 4921282 h 5143499"/>
              <a:gd name="connsiteX8" fmla="*/ 3247789 w 3717682"/>
              <a:gd name="connsiteY8" fmla="*/ 4904760 h 5143499"/>
              <a:gd name="connsiteX9" fmla="*/ 3281509 w 3717682"/>
              <a:gd name="connsiteY9" fmla="*/ 4904760 h 5143499"/>
              <a:gd name="connsiteX10" fmla="*/ 3283334 w 3717682"/>
              <a:gd name="connsiteY10" fmla="*/ 4903297 h 5143499"/>
              <a:gd name="connsiteX11" fmla="*/ 3284624 w 3717682"/>
              <a:gd name="connsiteY11" fmla="*/ 4896744 h 5143499"/>
              <a:gd name="connsiteX12" fmla="*/ 3283376 w 3717682"/>
              <a:gd name="connsiteY12" fmla="*/ 4895280 h 5143499"/>
              <a:gd name="connsiteX13" fmla="*/ 3249639 w 3717682"/>
              <a:gd name="connsiteY13" fmla="*/ 4895280 h 5143499"/>
              <a:gd name="connsiteX14" fmla="*/ 3252865 w 3717682"/>
              <a:gd name="connsiteY14" fmla="*/ 4878792 h 5143499"/>
              <a:gd name="connsiteX15" fmla="*/ 3289684 w 3717682"/>
              <a:gd name="connsiteY15" fmla="*/ 4878792 h 5143499"/>
              <a:gd name="connsiteX16" fmla="*/ 3293589 w 3717682"/>
              <a:gd name="connsiteY16" fmla="*/ 4876488 h 5143499"/>
              <a:gd name="connsiteX17" fmla="*/ 3295015 w 3717682"/>
              <a:gd name="connsiteY17" fmla="*/ 4869228 h 5143499"/>
              <a:gd name="connsiteX18" fmla="*/ 3143539 w 3717682"/>
              <a:gd name="connsiteY18" fmla="*/ 4869228 h 5143499"/>
              <a:gd name="connsiteX19" fmla="*/ 3139481 w 3717682"/>
              <a:gd name="connsiteY19" fmla="*/ 4873182 h 5143499"/>
              <a:gd name="connsiteX20" fmla="*/ 3128173 w 3717682"/>
              <a:gd name="connsiteY20" fmla="*/ 4930787 h 5143499"/>
              <a:gd name="connsiteX21" fmla="*/ 3140126 w 3717682"/>
              <a:gd name="connsiteY21" fmla="*/ 4930787 h 5143499"/>
              <a:gd name="connsiteX22" fmla="*/ 3144481 w 3717682"/>
              <a:gd name="connsiteY22" fmla="*/ 4927246 h 5143499"/>
              <a:gd name="connsiteX23" fmla="*/ 3152945 w 3717682"/>
              <a:gd name="connsiteY23" fmla="*/ 4884134 h 5143499"/>
              <a:gd name="connsiteX24" fmla="*/ 3166681 w 3717682"/>
              <a:gd name="connsiteY24" fmla="*/ 4903549 h 5143499"/>
              <a:gd name="connsiteX25" fmla="*/ 3169958 w 3717682"/>
              <a:gd name="connsiteY25" fmla="*/ 4905425 h 5143499"/>
              <a:gd name="connsiteX26" fmla="*/ 3176138 w 3717682"/>
              <a:gd name="connsiteY26" fmla="*/ 4905425 h 5143499"/>
              <a:gd name="connsiteX27" fmla="*/ 3180162 w 3717682"/>
              <a:gd name="connsiteY27" fmla="*/ 4903549 h 5143499"/>
              <a:gd name="connsiteX28" fmla="*/ 3201504 w 3717682"/>
              <a:gd name="connsiteY28" fmla="*/ 4884134 h 5143499"/>
              <a:gd name="connsiteX29" fmla="*/ 3193040 w 3717682"/>
              <a:gd name="connsiteY29" fmla="*/ 4927246 h 5143499"/>
              <a:gd name="connsiteX30" fmla="*/ 3196012 w 3717682"/>
              <a:gd name="connsiteY30" fmla="*/ 4930787 h 5143499"/>
              <a:gd name="connsiteX31" fmla="*/ 3207956 w 3717682"/>
              <a:gd name="connsiteY31" fmla="*/ 4930787 h 5143499"/>
              <a:gd name="connsiteX32" fmla="*/ 3219273 w 3717682"/>
              <a:gd name="connsiteY32" fmla="*/ 4873190 h 5143499"/>
              <a:gd name="connsiteX33" fmla="*/ 3216768 w 3717682"/>
              <a:gd name="connsiteY33" fmla="*/ 4869228 h 5143499"/>
              <a:gd name="connsiteX34" fmla="*/ 3202693 w 3717682"/>
              <a:gd name="connsiteY34" fmla="*/ 4869228 h 5143499"/>
              <a:gd name="connsiteX35" fmla="*/ 3175442 w 3717682"/>
              <a:gd name="connsiteY35" fmla="*/ 4893227 h 5143499"/>
              <a:gd name="connsiteX36" fmla="*/ 3157614 w 3717682"/>
              <a:gd name="connsiteY36" fmla="*/ 4869228 h 5143499"/>
              <a:gd name="connsiteX37" fmla="*/ 3072703 w 3717682"/>
              <a:gd name="connsiteY37" fmla="*/ 4869228 h 5143499"/>
              <a:gd name="connsiteX38" fmla="*/ 3067872 w 3717682"/>
              <a:gd name="connsiteY38" fmla="*/ 4873182 h 5143499"/>
              <a:gd name="connsiteX39" fmla="*/ 3056581 w 3717682"/>
              <a:gd name="connsiteY39" fmla="*/ 4930787 h 5143499"/>
              <a:gd name="connsiteX40" fmla="*/ 3113995 w 3717682"/>
              <a:gd name="connsiteY40" fmla="*/ 4930787 h 5143499"/>
              <a:gd name="connsiteX41" fmla="*/ 3115209 w 3717682"/>
              <a:gd name="connsiteY41" fmla="*/ 4924630 h 5143499"/>
              <a:gd name="connsiteX42" fmla="*/ 3112196 w 3717682"/>
              <a:gd name="connsiteY42" fmla="*/ 4921282 h 5143499"/>
              <a:gd name="connsiteX43" fmla="*/ 3074053 w 3717682"/>
              <a:gd name="connsiteY43" fmla="*/ 4921282 h 5143499"/>
              <a:gd name="connsiteX44" fmla="*/ 3077287 w 3717682"/>
              <a:gd name="connsiteY44" fmla="*/ 4904760 h 5143499"/>
              <a:gd name="connsiteX45" fmla="*/ 3111007 w 3717682"/>
              <a:gd name="connsiteY45" fmla="*/ 4904760 h 5143499"/>
              <a:gd name="connsiteX46" fmla="*/ 3112841 w 3717682"/>
              <a:gd name="connsiteY46" fmla="*/ 4903297 h 5143499"/>
              <a:gd name="connsiteX47" fmla="*/ 3114131 w 3717682"/>
              <a:gd name="connsiteY47" fmla="*/ 4896744 h 5143499"/>
              <a:gd name="connsiteX48" fmla="*/ 3112875 w 3717682"/>
              <a:gd name="connsiteY48" fmla="*/ 4895280 h 5143499"/>
              <a:gd name="connsiteX49" fmla="*/ 3079146 w 3717682"/>
              <a:gd name="connsiteY49" fmla="*/ 4895280 h 5143499"/>
              <a:gd name="connsiteX50" fmla="*/ 3082389 w 3717682"/>
              <a:gd name="connsiteY50" fmla="*/ 4878792 h 5143499"/>
              <a:gd name="connsiteX51" fmla="*/ 3119199 w 3717682"/>
              <a:gd name="connsiteY51" fmla="*/ 4878792 h 5143499"/>
              <a:gd name="connsiteX52" fmla="*/ 3123122 w 3717682"/>
              <a:gd name="connsiteY52" fmla="*/ 4876488 h 5143499"/>
              <a:gd name="connsiteX53" fmla="*/ 3124531 w 3717682"/>
              <a:gd name="connsiteY53" fmla="*/ 4869228 h 5143499"/>
              <a:gd name="connsiteX54" fmla="*/ 2999626 w 3717682"/>
              <a:gd name="connsiteY54" fmla="*/ 4869228 h 5143499"/>
              <a:gd name="connsiteX55" fmla="*/ 2994346 w 3717682"/>
              <a:gd name="connsiteY55" fmla="*/ 4872559 h 5143499"/>
              <a:gd name="connsiteX56" fmla="*/ 2993115 w 3717682"/>
              <a:gd name="connsiteY56" fmla="*/ 4878767 h 5143499"/>
              <a:gd name="connsiteX57" fmla="*/ 3017581 w 3717682"/>
              <a:gd name="connsiteY57" fmla="*/ 4878767 h 5143499"/>
              <a:gd name="connsiteX58" fmla="*/ 3007394 w 3717682"/>
              <a:gd name="connsiteY58" fmla="*/ 4930787 h 5143499"/>
              <a:gd name="connsiteX59" fmla="*/ 3018362 w 3717682"/>
              <a:gd name="connsiteY59" fmla="*/ 4930787 h 5143499"/>
              <a:gd name="connsiteX60" fmla="*/ 3023863 w 3717682"/>
              <a:gd name="connsiteY60" fmla="*/ 4926413 h 5143499"/>
              <a:gd name="connsiteX61" fmla="*/ 3033202 w 3717682"/>
              <a:gd name="connsiteY61" fmla="*/ 4878767 h 5143499"/>
              <a:gd name="connsiteX62" fmla="*/ 3053627 w 3717682"/>
              <a:gd name="connsiteY62" fmla="*/ 4878767 h 5143499"/>
              <a:gd name="connsiteX63" fmla="*/ 3058025 w 3717682"/>
              <a:gd name="connsiteY63" fmla="*/ 4874999 h 5143499"/>
              <a:gd name="connsiteX64" fmla="*/ 3058025 w 3717682"/>
              <a:gd name="connsiteY64" fmla="*/ 4875007 h 5143499"/>
              <a:gd name="connsiteX65" fmla="*/ 3059162 w 3717682"/>
              <a:gd name="connsiteY65" fmla="*/ 4869228 h 5143499"/>
              <a:gd name="connsiteX66" fmla="*/ 2848319 w 3717682"/>
              <a:gd name="connsiteY66" fmla="*/ 4869228 h 5143499"/>
              <a:gd name="connsiteX67" fmla="*/ 2845407 w 3717682"/>
              <a:gd name="connsiteY67" fmla="*/ 4871306 h 5143499"/>
              <a:gd name="connsiteX68" fmla="*/ 2842096 w 3717682"/>
              <a:gd name="connsiteY68" fmla="*/ 4888214 h 5143499"/>
              <a:gd name="connsiteX69" fmla="*/ 2886403 w 3717682"/>
              <a:gd name="connsiteY69" fmla="*/ 4909925 h 5143499"/>
              <a:gd name="connsiteX70" fmla="*/ 2882302 w 3717682"/>
              <a:gd name="connsiteY70" fmla="*/ 4930787 h 5143499"/>
              <a:gd name="connsiteX71" fmla="*/ 2893279 w 3717682"/>
              <a:gd name="connsiteY71" fmla="*/ 4930787 h 5143499"/>
              <a:gd name="connsiteX72" fmla="*/ 2898780 w 3717682"/>
              <a:gd name="connsiteY72" fmla="*/ 4926413 h 5143499"/>
              <a:gd name="connsiteX73" fmla="*/ 2909986 w 3717682"/>
              <a:gd name="connsiteY73" fmla="*/ 4869228 h 5143499"/>
              <a:gd name="connsiteX74" fmla="*/ 2896692 w 3717682"/>
              <a:gd name="connsiteY74" fmla="*/ 4869228 h 5143499"/>
              <a:gd name="connsiteX75" fmla="*/ 2893984 w 3717682"/>
              <a:gd name="connsiteY75" fmla="*/ 4871306 h 5143499"/>
              <a:gd name="connsiteX76" fmla="*/ 2888465 w 3717682"/>
              <a:gd name="connsiteY76" fmla="*/ 4899335 h 5143499"/>
              <a:gd name="connsiteX77" fmla="*/ 2857785 w 3717682"/>
              <a:gd name="connsiteY77" fmla="*/ 4887802 h 5143499"/>
              <a:gd name="connsiteX78" fmla="*/ 2861435 w 3717682"/>
              <a:gd name="connsiteY78" fmla="*/ 4869228 h 5143499"/>
              <a:gd name="connsiteX79" fmla="*/ 3334041 w 3717682"/>
              <a:gd name="connsiteY79" fmla="*/ 4869051 h 5143499"/>
              <a:gd name="connsiteX80" fmla="*/ 3305279 w 3717682"/>
              <a:gd name="connsiteY80" fmla="*/ 4880811 h 5143499"/>
              <a:gd name="connsiteX81" fmla="*/ 3324143 w 3717682"/>
              <a:gd name="connsiteY81" fmla="*/ 4902212 h 5143499"/>
              <a:gd name="connsiteX82" fmla="*/ 3341410 w 3717682"/>
              <a:gd name="connsiteY82" fmla="*/ 4917185 h 5143499"/>
              <a:gd name="connsiteX83" fmla="*/ 3329482 w 3717682"/>
              <a:gd name="connsiteY83" fmla="*/ 4921315 h 5143499"/>
              <a:gd name="connsiteX84" fmla="*/ 3302410 w 3717682"/>
              <a:gd name="connsiteY84" fmla="*/ 4921315 h 5143499"/>
              <a:gd name="connsiteX85" fmla="*/ 3297010 w 3717682"/>
              <a:gd name="connsiteY85" fmla="*/ 4925294 h 5143499"/>
              <a:gd name="connsiteX86" fmla="*/ 3295941 w 3717682"/>
              <a:gd name="connsiteY86" fmla="*/ 4930787 h 5143499"/>
              <a:gd name="connsiteX87" fmla="*/ 3330068 w 3717682"/>
              <a:gd name="connsiteY87" fmla="*/ 4930787 h 5143499"/>
              <a:gd name="connsiteX88" fmla="*/ 3359017 w 3717682"/>
              <a:gd name="connsiteY88" fmla="*/ 4920373 h 5143499"/>
              <a:gd name="connsiteX89" fmla="*/ 3356513 w 3717682"/>
              <a:gd name="connsiteY89" fmla="*/ 4906283 h 5143499"/>
              <a:gd name="connsiteX90" fmla="*/ 3346818 w 3717682"/>
              <a:gd name="connsiteY90" fmla="*/ 4899335 h 5143499"/>
              <a:gd name="connsiteX91" fmla="*/ 3323472 w 3717682"/>
              <a:gd name="connsiteY91" fmla="*/ 4881854 h 5143499"/>
              <a:gd name="connsiteX92" fmla="*/ 3333574 w 3717682"/>
              <a:gd name="connsiteY92" fmla="*/ 4878767 h 5143499"/>
              <a:gd name="connsiteX93" fmla="*/ 3356462 w 3717682"/>
              <a:gd name="connsiteY93" fmla="*/ 4878767 h 5143499"/>
              <a:gd name="connsiteX94" fmla="*/ 3361853 w 3717682"/>
              <a:gd name="connsiteY94" fmla="*/ 4874797 h 5143499"/>
              <a:gd name="connsiteX95" fmla="*/ 3362990 w 3717682"/>
              <a:gd name="connsiteY95" fmla="*/ 4869051 h 5143499"/>
              <a:gd name="connsiteX96" fmla="*/ 2952612 w 3717682"/>
              <a:gd name="connsiteY96" fmla="*/ 4869051 h 5143499"/>
              <a:gd name="connsiteX97" fmla="*/ 2923866 w 3717682"/>
              <a:gd name="connsiteY97" fmla="*/ 4880811 h 5143499"/>
              <a:gd name="connsiteX98" fmla="*/ 2942738 w 3717682"/>
              <a:gd name="connsiteY98" fmla="*/ 4902212 h 5143499"/>
              <a:gd name="connsiteX99" fmla="*/ 2960006 w 3717682"/>
              <a:gd name="connsiteY99" fmla="*/ 4917185 h 5143499"/>
              <a:gd name="connsiteX100" fmla="*/ 2948061 w 3717682"/>
              <a:gd name="connsiteY100" fmla="*/ 4921315 h 5143499"/>
              <a:gd name="connsiteX101" fmla="*/ 2920997 w 3717682"/>
              <a:gd name="connsiteY101" fmla="*/ 4921315 h 5143499"/>
              <a:gd name="connsiteX102" fmla="*/ 2915598 w 3717682"/>
              <a:gd name="connsiteY102" fmla="*/ 4925294 h 5143499"/>
              <a:gd name="connsiteX103" fmla="*/ 2914520 w 3717682"/>
              <a:gd name="connsiteY103" fmla="*/ 4930787 h 5143499"/>
              <a:gd name="connsiteX104" fmla="*/ 2948647 w 3717682"/>
              <a:gd name="connsiteY104" fmla="*/ 4930787 h 5143499"/>
              <a:gd name="connsiteX105" fmla="*/ 2977596 w 3717682"/>
              <a:gd name="connsiteY105" fmla="*/ 4920373 h 5143499"/>
              <a:gd name="connsiteX106" fmla="*/ 2975108 w 3717682"/>
              <a:gd name="connsiteY106" fmla="*/ 4906283 h 5143499"/>
              <a:gd name="connsiteX107" fmla="*/ 2965405 w 3717682"/>
              <a:gd name="connsiteY107" fmla="*/ 4899335 h 5143499"/>
              <a:gd name="connsiteX108" fmla="*/ 2942051 w 3717682"/>
              <a:gd name="connsiteY108" fmla="*/ 4881854 h 5143499"/>
              <a:gd name="connsiteX109" fmla="*/ 2952153 w 3717682"/>
              <a:gd name="connsiteY109" fmla="*/ 4878767 h 5143499"/>
              <a:gd name="connsiteX110" fmla="*/ 2975049 w 3717682"/>
              <a:gd name="connsiteY110" fmla="*/ 4878767 h 5143499"/>
              <a:gd name="connsiteX111" fmla="*/ 2980440 w 3717682"/>
              <a:gd name="connsiteY111" fmla="*/ 4874797 h 5143499"/>
              <a:gd name="connsiteX112" fmla="*/ 2981577 w 3717682"/>
              <a:gd name="connsiteY112" fmla="*/ 4869051 h 5143499"/>
              <a:gd name="connsiteX113" fmla="*/ 2802111 w 3717682"/>
              <a:gd name="connsiteY113" fmla="*/ 4869051 h 5143499"/>
              <a:gd name="connsiteX114" fmla="*/ 2773366 w 3717682"/>
              <a:gd name="connsiteY114" fmla="*/ 4880811 h 5143499"/>
              <a:gd name="connsiteX115" fmla="*/ 2792246 w 3717682"/>
              <a:gd name="connsiteY115" fmla="*/ 4902212 h 5143499"/>
              <a:gd name="connsiteX116" fmla="*/ 2809505 w 3717682"/>
              <a:gd name="connsiteY116" fmla="*/ 4917185 h 5143499"/>
              <a:gd name="connsiteX117" fmla="*/ 2797561 w 3717682"/>
              <a:gd name="connsiteY117" fmla="*/ 4921315 h 5143499"/>
              <a:gd name="connsiteX118" fmla="*/ 2770488 w 3717682"/>
              <a:gd name="connsiteY118" fmla="*/ 4921315 h 5143499"/>
              <a:gd name="connsiteX119" fmla="*/ 2765097 w 3717682"/>
              <a:gd name="connsiteY119" fmla="*/ 4925294 h 5143499"/>
              <a:gd name="connsiteX120" fmla="*/ 2764011 w 3717682"/>
              <a:gd name="connsiteY120" fmla="*/ 4930787 h 5143499"/>
              <a:gd name="connsiteX121" fmla="*/ 2798138 w 3717682"/>
              <a:gd name="connsiteY121" fmla="*/ 4930787 h 5143499"/>
              <a:gd name="connsiteX122" fmla="*/ 2827104 w 3717682"/>
              <a:gd name="connsiteY122" fmla="*/ 4920373 h 5143499"/>
              <a:gd name="connsiteX123" fmla="*/ 2824600 w 3717682"/>
              <a:gd name="connsiteY123" fmla="*/ 4906283 h 5143499"/>
              <a:gd name="connsiteX124" fmla="*/ 2814913 w 3717682"/>
              <a:gd name="connsiteY124" fmla="*/ 4899335 h 5143499"/>
              <a:gd name="connsiteX125" fmla="*/ 2791542 w 3717682"/>
              <a:gd name="connsiteY125" fmla="*/ 4881854 h 5143499"/>
              <a:gd name="connsiteX126" fmla="*/ 2801644 w 3717682"/>
              <a:gd name="connsiteY126" fmla="*/ 4878767 h 5143499"/>
              <a:gd name="connsiteX127" fmla="*/ 2824532 w 3717682"/>
              <a:gd name="connsiteY127" fmla="*/ 4878767 h 5143499"/>
              <a:gd name="connsiteX128" fmla="*/ 2829939 w 3717682"/>
              <a:gd name="connsiteY128" fmla="*/ 4874797 h 5143499"/>
              <a:gd name="connsiteX129" fmla="*/ 2831060 w 3717682"/>
              <a:gd name="connsiteY129" fmla="*/ 4869051 h 5143499"/>
              <a:gd name="connsiteX130" fmla="*/ 2554594 w 3717682"/>
              <a:gd name="connsiteY130" fmla="*/ 4818697 h 5143499"/>
              <a:gd name="connsiteX131" fmla="*/ 2506679 w 3717682"/>
              <a:gd name="connsiteY131" fmla="*/ 4832401 h 5143499"/>
              <a:gd name="connsiteX132" fmla="*/ 2536426 w 3717682"/>
              <a:gd name="connsiteY132" fmla="*/ 4837128 h 5143499"/>
              <a:gd name="connsiteX133" fmla="*/ 2592592 w 3717682"/>
              <a:gd name="connsiteY133" fmla="*/ 4852573 h 5143499"/>
              <a:gd name="connsiteX134" fmla="*/ 2515457 w 3717682"/>
              <a:gd name="connsiteY134" fmla="*/ 4932277 h 5143499"/>
              <a:gd name="connsiteX135" fmla="*/ 2537318 w 3717682"/>
              <a:gd name="connsiteY135" fmla="*/ 4875983 h 5143499"/>
              <a:gd name="connsiteX136" fmla="*/ 2542895 w 3717682"/>
              <a:gd name="connsiteY136" fmla="*/ 4853187 h 5143499"/>
              <a:gd name="connsiteX137" fmla="*/ 2524218 w 3717682"/>
              <a:gd name="connsiteY137" fmla="*/ 4872030 h 5143499"/>
              <a:gd name="connsiteX138" fmla="*/ 2487578 w 3717682"/>
              <a:gd name="connsiteY138" fmla="*/ 4935414 h 5143499"/>
              <a:gd name="connsiteX139" fmla="*/ 2477187 w 3717682"/>
              <a:gd name="connsiteY139" fmla="*/ 4965487 h 5143499"/>
              <a:gd name="connsiteX140" fmla="*/ 2518259 w 3717682"/>
              <a:gd name="connsiteY140" fmla="*/ 4955216 h 5143499"/>
              <a:gd name="connsiteX141" fmla="*/ 2622229 w 3717682"/>
              <a:gd name="connsiteY141" fmla="*/ 4857300 h 5143499"/>
              <a:gd name="connsiteX142" fmla="*/ 2613315 w 3717682"/>
              <a:gd name="connsiteY142" fmla="*/ 4831517 h 5143499"/>
              <a:gd name="connsiteX143" fmla="*/ 2554594 w 3717682"/>
              <a:gd name="connsiteY143" fmla="*/ 4818697 h 5143499"/>
              <a:gd name="connsiteX144" fmla="*/ 3137129 w 3717682"/>
              <a:gd name="connsiteY144" fmla="*/ 4793385 h 5143499"/>
              <a:gd name="connsiteX145" fmla="*/ 3151773 w 3717682"/>
              <a:gd name="connsiteY145" fmla="*/ 4809730 h 5143499"/>
              <a:gd name="connsiteX146" fmla="*/ 3151035 w 3717682"/>
              <a:gd name="connsiteY146" fmla="*/ 4813431 h 5143499"/>
              <a:gd name="connsiteX147" fmla="*/ 3146739 w 3717682"/>
              <a:gd name="connsiteY147" fmla="*/ 4818016 h 5143499"/>
              <a:gd name="connsiteX148" fmla="*/ 3113512 w 3717682"/>
              <a:gd name="connsiteY148" fmla="*/ 4818016 h 5143499"/>
              <a:gd name="connsiteX149" fmla="*/ 3115142 w 3717682"/>
              <a:gd name="connsiteY149" fmla="*/ 4809730 h 5143499"/>
              <a:gd name="connsiteX150" fmla="*/ 3137129 w 3717682"/>
              <a:gd name="connsiteY150" fmla="*/ 4793385 h 5143499"/>
              <a:gd name="connsiteX151" fmla="*/ 2908772 w 3717682"/>
              <a:gd name="connsiteY151" fmla="*/ 4793385 h 5143499"/>
              <a:gd name="connsiteX152" fmla="*/ 2923408 w 3717682"/>
              <a:gd name="connsiteY152" fmla="*/ 4809730 h 5143499"/>
              <a:gd name="connsiteX153" fmla="*/ 2922678 w 3717682"/>
              <a:gd name="connsiteY153" fmla="*/ 4813431 h 5143499"/>
              <a:gd name="connsiteX154" fmla="*/ 2918374 w 3717682"/>
              <a:gd name="connsiteY154" fmla="*/ 4818016 h 5143499"/>
              <a:gd name="connsiteX155" fmla="*/ 2885163 w 3717682"/>
              <a:gd name="connsiteY155" fmla="*/ 4818016 h 5143499"/>
              <a:gd name="connsiteX156" fmla="*/ 2886785 w 3717682"/>
              <a:gd name="connsiteY156" fmla="*/ 4809730 h 5143499"/>
              <a:gd name="connsiteX157" fmla="*/ 2908772 w 3717682"/>
              <a:gd name="connsiteY157" fmla="*/ 4793385 h 5143499"/>
              <a:gd name="connsiteX158" fmla="*/ 2671715 w 3717682"/>
              <a:gd name="connsiteY158" fmla="*/ 4783926 h 5143499"/>
              <a:gd name="connsiteX159" fmla="*/ 2638520 w 3717682"/>
              <a:gd name="connsiteY159" fmla="*/ 4801898 h 5143499"/>
              <a:gd name="connsiteX160" fmla="*/ 2664854 w 3717682"/>
              <a:gd name="connsiteY160" fmla="*/ 4864568 h 5143499"/>
              <a:gd name="connsiteX161" fmla="*/ 2687733 w 3717682"/>
              <a:gd name="connsiteY161" fmla="*/ 4909866 h 5143499"/>
              <a:gd name="connsiteX162" fmla="*/ 2639174 w 3717682"/>
              <a:gd name="connsiteY162" fmla="*/ 4918716 h 5143499"/>
              <a:gd name="connsiteX163" fmla="*/ 2602737 w 3717682"/>
              <a:gd name="connsiteY163" fmla="*/ 4921576 h 5143499"/>
              <a:gd name="connsiteX164" fmla="*/ 2609444 w 3717682"/>
              <a:gd name="connsiteY164" fmla="*/ 4931233 h 5143499"/>
              <a:gd name="connsiteX165" fmla="*/ 2663666 w 3717682"/>
              <a:gd name="connsiteY165" fmla="*/ 4936701 h 5143499"/>
              <a:gd name="connsiteX166" fmla="*/ 2718643 w 3717682"/>
              <a:gd name="connsiteY166" fmla="*/ 4911877 h 5143499"/>
              <a:gd name="connsiteX167" fmla="*/ 2694278 w 3717682"/>
              <a:gd name="connsiteY167" fmla="*/ 4859916 h 5143499"/>
              <a:gd name="connsiteX168" fmla="*/ 2665856 w 3717682"/>
              <a:gd name="connsiteY168" fmla="*/ 4812506 h 5143499"/>
              <a:gd name="connsiteX169" fmla="*/ 2718125 w 3717682"/>
              <a:gd name="connsiteY169" fmla="*/ 4800493 h 5143499"/>
              <a:gd name="connsiteX170" fmla="*/ 2735495 w 3717682"/>
              <a:gd name="connsiteY170" fmla="*/ 4794235 h 5143499"/>
              <a:gd name="connsiteX171" fmla="*/ 2711130 w 3717682"/>
              <a:gd name="connsiteY171" fmla="*/ 4785284 h 5143499"/>
              <a:gd name="connsiteX172" fmla="*/ 2671715 w 3717682"/>
              <a:gd name="connsiteY172" fmla="*/ 4783926 h 5143499"/>
              <a:gd name="connsiteX173" fmla="*/ 3324762 w 3717682"/>
              <a:gd name="connsiteY173" fmla="*/ 4783846 h 5143499"/>
              <a:gd name="connsiteX174" fmla="*/ 3319490 w 3717682"/>
              <a:gd name="connsiteY174" fmla="*/ 4787194 h 5143499"/>
              <a:gd name="connsiteX175" fmla="*/ 3318268 w 3717682"/>
              <a:gd name="connsiteY175" fmla="*/ 4793402 h 5143499"/>
              <a:gd name="connsiteX176" fmla="*/ 3342734 w 3717682"/>
              <a:gd name="connsiteY176" fmla="*/ 4793402 h 5143499"/>
              <a:gd name="connsiteX177" fmla="*/ 3332539 w 3717682"/>
              <a:gd name="connsiteY177" fmla="*/ 4845422 h 5143499"/>
              <a:gd name="connsiteX178" fmla="*/ 3343507 w 3717682"/>
              <a:gd name="connsiteY178" fmla="*/ 4845422 h 5143499"/>
              <a:gd name="connsiteX179" fmla="*/ 3349000 w 3717682"/>
              <a:gd name="connsiteY179" fmla="*/ 4841048 h 5143499"/>
              <a:gd name="connsiteX180" fmla="*/ 3358355 w 3717682"/>
              <a:gd name="connsiteY180" fmla="*/ 4793402 h 5143499"/>
              <a:gd name="connsiteX181" fmla="*/ 3378780 w 3717682"/>
              <a:gd name="connsiteY181" fmla="*/ 4793402 h 5143499"/>
              <a:gd name="connsiteX182" fmla="*/ 3383195 w 3717682"/>
              <a:gd name="connsiteY182" fmla="*/ 4789633 h 5143499"/>
              <a:gd name="connsiteX183" fmla="*/ 3384316 w 3717682"/>
              <a:gd name="connsiteY183" fmla="*/ 4783846 h 5143499"/>
              <a:gd name="connsiteX184" fmla="*/ 3274395 w 3717682"/>
              <a:gd name="connsiteY184" fmla="*/ 4783846 h 5143499"/>
              <a:gd name="connsiteX185" fmla="*/ 3262314 w 3717682"/>
              <a:gd name="connsiteY185" fmla="*/ 4845422 h 5143499"/>
              <a:gd name="connsiteX186" fmla="*/ 3314906 w 3717682"/>
              <a:gd name="connsiteY186" fmla="*/ 4845422 h 5143499"/>
              <a:gd name="connsiteX187" fmla="*/ 3316044 w 3717682"/>
              <a:gd name="connsiteY187" fmla="*/ 4839660 h 5143499"/>
              <a:gd name="connsiteX188" fmla="*/ 3313123 w 3717682"/>
              <a:gd name="connsiteY188" fmla="*/ 4835916 h 5143499"/>
              <a:gd name="connsiteX189" fmla="*/ 3279785 w 3717682"/>
              <a:gd name="connsiteY189" fmla="*/ 4835916 h 5143499"/>
              <a:gd name="connsiteX190" fmla="*/ 3289599 w 3717682"/>
              <a:gd name="connsiteY190" fmla="*/ 4785932 h 5143499"/>
              <a:gd name="connsiteX191" fmla="*/ 3287689 w 3717682"/>
              <a:gd name="connsiteY191" fmla="*/ 4783846 h 5143499"/>
              <a:gd name="connsiteX192" fmla="*/ 3190706 w 3717682"/>
              <a:gd name="connsiteY192" fmla="*/ 4783846 h 5143499"/>
              <a:gd name="connsiteX193" fmla="*/ 3187174 w 3717682"/>
              <a:gd name="connsiteY193" fmla="*/ 4786580 h 5143499"/>
              <a:gd name="connsiteX194" fmla="*/ 3181062 w 3717682"/>
              <a:gd name="connsiteY194" fmla="*/ 4817948 h 5143499"/>
              <a:gd name="connsiteX195" fmla="*/ 3209943 w 3717682"/>
              <a:gd name="connsiteY195" fmla="*/ 4846801 h 5143499"/>
              <a:gd name="connsiteX196" fmla="*/ 3209943 w 3717682"/>
              <a:gd name="connsiteY196" fmla="*/ 4846793 h 5143499"/>
              <a:gd name="connsiteX197" fmla="*/ 3249622 w 3717682"/>
              <a:gd name="connsiteY197" fmla="*/ 4817940 h 5143499"/>
              <a:gd name="connsiteX198" fmla="*/ 3255709 w 3717682"/>
              <a:gd name="connsiteY198" fmla="*/ 4786580 h 5143499"/>
              <a:gd name="connsiteX199" fmla="*/ 3253247 w 3717682"/>
              <a:gd name="connsiteY199" fmla="*/ 4783846 h 5143499"/>
              <a:gd name="connsiteX200" fmla="*/ 3240810 w 3717682"/>
              <a:gd name="connsiteY200" fmla="*/ 4783846 h 5143499"/>
              <a:gd name="connsiteX201" fmla="*/ 3237398 w 3717682"/>
              <a:gd name="connsiteY201" fmla="*/ 4801890 h 5143499"/>
              <a:gd name="connsiteX202" fmla="*/ 3235445 w 3717682"/>
              <a:gd name="connsiteY202" fmla="*/ 4811496 h 5143499"/>
              <a:gd name="connsiteX203" fmla="*/ 3233815 w 3717682"/>
              <a:gd name="connsiteY203" fmla="*/ 4819841 h 5143499"/>
              <a:gd name="connsiteX204" fmla="*/ 3211522 w 3717682"/>
              <a:gd name="connsiteY204" fmla="*/ 4836329 h 5143499"/>
              <a:gd name="connsiteX205" fmla="*/ 3196139 w 3717682"/>
              <a:gd name="connsiteY205" fmla="*/ 4819841 h 5143499"/>
              <a:gd name="connsiteX206" fmla="*/ 3196852 w 3717682"/>
              <a:gd name="connsiteY206" fmla="*/ 4816114 h 5143499"/>
              <a:gd name="connsiteX207" fmla="*/ 3199722 w 3717682"/>
              <a:gd name="connsiteY207" fmla="*/ 4801898 h 5143499"/>
              <a:gd name="connsiteX208" fmla="*/ 3203143 w 3717682"/>
              <a:gd name="connsiteY208" fmla="*/ 4783846 h 5143499"/>
              <a:gd name="connsiteX209" fmla="*/ 2786677 w 3717682"/>
              <a:gd name="connsiteY209" fmla="*/ 4783846 h 5143499"/>
              <a:gd name="connsiteX210" fmla="*/ 2786491 w 3717682"/>
              <a:gd name="connsiteY210" fmla="*/ 4784645 h 5143499"/>
              <a:gd name="connsiteX211" fmla="*/ 2793053 w 3717682"/>
              <a:gd name="connsiteY211" fmla="*/ 4793360 h 5143499"/>
              <a:gd name="connsiteX212" fmla="*/ 2825415 w 3717682"/>
              <a:gd name="connsiteY212" fmla="*/ 4793360 h 5143499"/>
              <a:gd name="connsiteX213" fmla="*/ 2840101 w 3717682"/>
              <a:gd name="connsiteY213" fmla="*/ 4814659 h 5143499"/>
              <a:gd name="connsiteX214" fmla="*/ 2820032 w 3717682"/>
              <a:gd name="connsiteY214" fmla="*/ 4835916 h 5143499"/>
              <a:gd name="connsiteX215" fmla="*/ 2797866 w 3717682"/>
              <a:gd name="connsiteY215" fmla="*/ 4835916 h 5143499"/>
              <a:gd name="connsiteX216" fmla="*/ 2804709 w 3717682"/>
              <a:gd name="connsiteY216" fmla="*/ 4800964 h 5143499"/>
              <a:gd name="connsiteX217" fmla="*/ 2791610 w 3717682"/>
              <a:gd name="connsiteY217" fmla="*/ 4800964 h 5143499"/>
              <a:gd name="connsiteX218" fmla="*/ 2788698 w 3717682"/>
              <a:gd name="connsiteY218" fmla="*/ 4803051 h 5143499"/>
              <a:gd name="connsiteX219" fmla="*/ 2780378 w 3717682"/>
              <a:gd name="connsiteY219" fmla="*/ 4845422 h 5143499"/>
              <a:gd name="connsiteX220" fmla="*/ 2817188 w 3717682"/>
              <a:gd name="connsiteY220" fmla="*/ 4845422 h 5143499"/>
              <a:gd name="connsiteX221" fmla="*/ 2856562 w 3717682"/>
              <a:gd name="connsiteY221" fmla="*/ 4814239 h 5143499"/>
              <a:gd name="connsiteX222" fmla="*/ 2831196 w 3717682"/>
              <a:gd name="connsiteY222" fmla="*/ 4783846 h 5143499"/>
              <a:gd name="connsiteX223" fmla="*/ 3055062 w 3717682"/>
              <a:gd name="connsiteY223" fmla="*/ 4783661 h 5143499"/>
              <a:gd name="connsiteX224" fmla="*/ 3026300 w 3717682"/>
              <a:gd name="connsiteY224" fmla="*/ 4795438 h 5143499"/>
              <a:gd name="connsiteX225" fmla="*/ 3045180 w 3717682"/>
              <a:gd name="connsiteY225" fmla="*/ 4816838 h 5143499"/>
              <a:gd name="connsiteX226" fmla="*/ 3062456 w 3717682"/>
              <a:gd name="connsiteY226" fmla="*/ 4831820 h 5143499"/>
              <a:gd name="connsiteX227" fmla="*/ 3050512 w 3717682"/>
              <a:gd name="connsiteY227" fmla="*/ 4835942 h 5143499"/>
              <a:gd name="connsiteX228" fmla="*/ 3023447 w 3717682"/>
              <a:gd name="connsiteY228" fmla="*/ 4835942 h 5143499"/>
              <a:gd name="connsiteX229" fmla="*/ 3018040 w 3717682"/>
              <a:gd name="connsiteY229" fmla="*/ 4839920 h 5143499"/>
              <a:gd name="connsiteX230" fmla="*/ 3016970 w 3717682"/>
              <a:gd name="connsiteY230" fmla="*/ 4845422 h 5143499"/>
              <a:gd name="connsiteX231" fmla="*/ 3051097 w 3717682"/>
              <a:gd name="connsiteY231" fmla="*/ 4845422 h 5143499"/>
              <a:gd name="connsiteX232" fmla="*/ 3080055 w 3717682"/>
              <a:gd name="connsiteY232" fmla="*/ 4834999 h 5143499"/>
              <a:gd name="connsiteX233" fmla="*/ 3080063 w 3717682"/>
              <a:gd name="connsiteY233" fmla="*/ 4834999 h 5143499"/>
              <a:gd name="connsiteX234" fmla="*/ 3077559 w 3717682"/>
              <a:gd name="connsiteY234" fmla="*/ 4820909 h 5143499"/>
              <a:gd name="connsiteX235" fmla="*/ 3067864 w 3717682"/>
              <a:gd name="connsiteY235" fmla="*/ 4813944 h 5143499"/>
              <a:gd name="connsiteX236" fmla="*/ 3044493 w 3717682"/>
              <a:gd name="connsiteY236" fmla="*/ 4796481 h 5143499"/>
              <a:gd name="connsiteX237" fmla="*/ 3054620 w 3717682"/>
              <a:gd name="connsiteY237" fmla="*/ 4793385 h 5143499"/>
              <a:gd name="connsiteX238" fmla="*/ 3077491 w 3717682"/>
              <a:gd name="connsiteY238" fmla="*/ 4793385 h 5143499"/>
              <a:gd name="connsiteX239" fmla="*/ 3082899 w 3717682"/>
              <a:gd name="connsiteY239" fmla="*/ 4789431 h 5143499"/>
              <a:gd name="connsiteX240" fmla="*/ 3084028 w 3717682"/>
              <a:gd name="connsiteY240" fmla="*/ 4783661 h 5143499"/>
              <a:gd name="connsiteX241" fmla="*/ 2982358 w 3717682"/>
              <a:gd name="connsiteY241" fmla="*/ 4783661 h 5143499"/>
              <a:gd name="connsiteX242" fmla="*/ 2953613 w 3717682"/>
              <a:gd name="connsiteY242" fmla="*/ 4795438 h 5143499"/>
              <a:gd name="connsiteX243" fmla="*/ 2972485 w 3717682"/>
              <a:gd name="connsiteY243" fmla="*/ 4816838 h 5143499"/>
              <a:gd name="connsiteX244" fmla="*/ 2989761 w 3717682"/>
              <a:gd name="connsiteY244" fmla="*/ 4831820 h 5143499"/>
              <a:gd name="connsiteX245" fmla="*/ 2977800 w 3717682"/>
              <a:gd name="connsiteY245" fmla="*/ 4835942 h 5143499"/>
              <a:gd name="connsiteX246" fmla="*/ 2950761 w 3717682"/>
              <a:gd name="connsiteY246" fmla="*/ 4835942 h 5143499"/>
              <a:gd name="connsiteX247" fmla="*/ 2945345 w 3717682"/>
              <a:gd name="connsiteY247" fmla="*/ 4839920 h 5143499"/>
              <a:gd name="connsiteX248" fmla="*/ 2944266 w 3717682"/>
              <a:gd name="connsiteY248" fmla="*/ 4845422 h 5143499"/>
              <a:gd name="connsiteX249" fmla="*/ 2978394 w 3717682"/>
              <a:gd name="connsiteY249" fmla="*/ 4845422 h 5143499"/>
              <a:gd name="connsiteX250" fmla="*/ 3007360 w 3717682"/>
              <a:gd name="connsiteY250" fmla="*/ 4834999 h 5143499"/>
              <a:gd name="connsiteX251" fmla="*/ 3004855 w 3717682"/>
              <a:gd name="connsiteY251" fmla="*/ 4820909 h 5143499"/>
              <a:gd name="connsiteX252" fmla="*/ 2995161 w 3717682"/>
              <a:gd name="connsiteY252" fmla="*/ 4813944 h 5143499"/>
              <a:gd name="connsiteX253" fmla="*/ 2971798 w 3717682"/>
              <a:gd name="connsiteY253" fmla="*/ 4796481 h 5143499"/>
              <a:gd name="connsiteX254" fmla="*/ 2981917 w 3717682"/>
              <a:gd name="connsiteY254" fmla="*/ 4793385 h 5143499"/>
              <a:gd name="connsiteX255" fmla="*/ 3004779 w 3717682"/>
              <a:gd name="connsiteY255" fmla="*/ 4793385 h 5143499"/>
              <a:gd name="connsiteX256" fmla="*/ 3010178 w 3717682"/>
              <a:gd name="connsiteY256" fmla="*/ 4789431 h 5143499"/>
              <a:gd name="connsiteX257" fmla="*/ 3011324 w 3717682"/>
              <a:gd name="connsiteY257" fmla="*/ 4783661 h 5143499"/>
              <a:gd name="connsiteX258" fmla="*/ 3138963 w 3717682"/>
              <a:gd name="connsiteY258" fmla="*/ 4783013 h 5143499"/>
              <a:gd name="connsiteX259" fmla="*/ 3100124 w 3717682"/>
              <a:gd name="connsiteY259" fmla="*/ 4811614 h 5143499"/>
              <a:gd name="connsiteX260" fmla="*/ 3094028 w 3717682"/>
              <a:gd name="connsiteY260" fmla="*/ 4842705 h 5143499"/>
              <a:gd name="connsiteX261" fmla="*/ 3096388 w 3717682"/>
              <a:gd name="connsiteY261" fmla="*/ 4845422 h 5143499"/>
              <a:gd name="connsiteX262" fmla="*/ 3108138 w 3717682"/>
              <a:gd name="connsiteY262" fmla="*/ 4845422 h 5143499"/>
              <a:gd name="connsiteX263" fmla="*/ 3111567 w 3717682"/>
              <a:gd name="connsiteY263" fmla="*/ 4827521 h 5143499"/>
              <a:gd name="connsiteX264" fmla="*/ 3148174 w 3717682"/>
              <a:gd name="connsiteY264" fmla="*/ 4827521 h 5143499"/>
              <a:gd name="connsiteX265" fmla="*/ 3144753 w 3717682"/>
              <a:gd name="connsiteY265" fmla="*/ 4845422 h 5143499"/>
              <a:gd name="connsiteX266" fmla="*/ 3156510 w 3717682"/>
              <a:gd name="connsiteY266" fmla="*/ 4845422 h 5143499"/>
              <a:gd name="connsiteX267" fmla="*/ 3159932 w 3717682"/>
              <a:gd name="connsiteY267" fmla="*/ 4842705 h 5143499"/>
              <a:gd name="connsiteX268" fmla="*/ 3166036 w 3717682"/>
              <a:gd name="connsiteY268" fmla="*/ 4811614 h 5143499"/>
              <a:gd name="connsiteX269" fmla="*/ 3138963 w 3717682"/>
              <a:gd name="connsiteY269" fmla="*/ 4783013 h 5143499"/>
              <a:gd name="connsiteX270" fmla="*/ 2910597 w 3717682"/>
              <a:gd name="connsiteY270" fmla="*/ 4783013 h 5143499"/>
              <a:gd name="connsiteX271" fmla="*/ 2871775 w 3717682"/>
              <a:gd name="connsiteY271" fmla="*/ 4811614 h 5143499"/>
              <a:gd name="connsiteX272" fmla="*/ 2865663 w 3717682"/>
              <a:gd name="connsiteY272" fmla="*/ 4842705 h 5143499"/>
              <a:gd name="connsiteX273" fmla="*/ 2868031 w 3717682"/>
              <a:gd name="connsiteY273" fmla="*/ 4845422 h 5143499"/>
              <a:gd name="connsiteX274" fmla="*/ 2879781 w 3717682"/>
              <a:gd name="connsiteY274" fmla="*/ 4845422 h 5143499"/>
              <a:gd name="connsiteX275" fmla="*/ 2883202 w 3717682"/>
              <a:gd name="connsiteY275" fmla="*/ 4827521 h 5143499"/>
              <a:gd name="connsiteX276" fmla="*/ 2919817 w 3717682"/>
              <a:gd name="connsiteY276" fmla="*/ 4827521 h 5143499"/>
              <a:gd name="connsiteX277" fmla="*/ 2916396 w 3717682"/>
              <a:gd name="connsiteY277" fmla="*/ 4845422 h 5143499"/>
              <a:gd name="connsiteX278" fmla="*/ 2928154 w 3717682"/>
              <a:gd name="connsiteY278" fmla="*/ 4845422 h 5143499"/>
              <a:gd name="connsiteX279" fmla="*/ 2931566 w 3717682"/>
              <a:gd name="connsiteY279" fmla="*/ 4842705 h 5143499"/>
              <a:gd name="connsiteX280" fmla="*/ 2937679 w 3717682"/>
              <a:gd name="connsiteY280" fmla="*/ 4811614 h 5143499"/>
              <a:gd name="connsiteX281" fmla="*/ 2910597 w 3717682"/>
              <a:gd name="connsiteY281" fmla="*/ 4783013 h 5143499"/>
              <a:gd name="connsiteX282" fmla="*/ 2604596 w 3717682"/>
              <a:gd name="connsiteY282" fmla="*/ 4694494 h 5143499"/>
              <a:gd name="connsiteX283" fmla="*/ 2604596 w 3717682"/>
              <a:gd name="connsiteY283" fmla="*/ 4694502 h 5143499"/>
              <a:gd name="connsiteX284" fmla="*/ 2561063 w 3717682"/>
              <a:gd name="connsiteY284" fmla="*/ 4706111 h 5143499"/>
              <a:gd name="connsiteX285" fmla="*/ 2584714 w 3717682"/>
              <a:gd name="connsiteY285" fmla="*/ 4710283 h 5143499"/>
              <a:gd name="connsiteX286" fmla="*/ 2633732 w 3717682"/>
              <a:gd name="connsiteY286" fmla="*/ 4720882 h 5143499"/>
              <a:gd name="connsiteX287" fmla="*/ 2585478 w 3717682"/>
              <a:gd name="connsiteY287" fmla="*/ 4787632 h 5143499"/>
              <a:gd name="connsiteX288" fmla="*/ 2569909 w 3717682"/>
              <a:gd name="connsiteY288" fmla="*/ 4802588 h 5143499"/>
              <a:gd name="connsiteX289" fmla="*/ 2571759 w 3717682"/>
              <a:gd name="connsiteY289" fmla="*/ 4806609 h 5143499"/>
              <a:gd name="connsiteX290" fmla="*/ 2588942 w 3717682"/>
              <a:gd name="connsiteY290" fmla="*/ 4800881 h 5143499"/>
              <a:gd name="connsiteX291" fmla="*/ 2661416 w 3717682"/>
              <a:gd name="connsiteY291" fmla="*/ 4714910 h 5143499"/>
              <a:gd name="connsiteX292" fmla="*/ 2604596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1175798 w 3717682"/>
              <a:gd name="connsiteY296" fmla="*/ 5143499 h 5143499"/>
              <a:gd name="connsiteX297" fmla="*/ 1096714 w 3717682"/>
              <a:gd name="connsiteY297" fmla="*/ 5071623 h 5143499"/>
              <a:gd name="connsiteX298" fmla="*/ 0 w 3717682"/>
              <a:gd name="connsiteY298" fmla="*/ 2423921 h 5143499"/>
              <a:gd name="connsiteX299" fmla="*/ 855043 w 3717682"/>
              <a:gd name="connsiteY299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</a:cxnLst>
            <a:rect l="l" t="t" r="r" b="b"/>
            <a:pathLst>
              <a:path w="3717682" h="5143499">
                <a:moveTo>
                  <a:pt x="3243187" y="4869228"/>
                </a:moveTo>
                <a:cubicBezTo>
                  <a:pt x="3240488" y="4869228"/>
                  <a:pt x="3238909" y="4870465"/>
                  <a:pt x="3238365" y="4873182"/>
                </a:cubicBezTo>
                <a:lnTo>
                  <a:pt x="3238374" y="4873182"/>
                </a:lnTo>
                <a:lnTo>
                  <a:pt x="3227066" y="4930787"/>
                </a:lnTo>
                <a:lnTo>
                  <a:pt x="3284505" y="4930787"/>
                </a:lnTo>
                <a:lnTo>
                  <a:pt x="3285694" y="4924630"/>
                </a:lnTo>
                <a:cubicBezTo>
                  <a:pt x="3286203" y="4922123"/>
                  <a:pt x="3285584" y="4921282"/>
                  <a:pt x="3282706" y="4921282"/>
                </a:cubicBezTo>
                <a:lnTo>
                  <a:pt x="3244546" y="4921282"/>
                </a:lnTo>
                <a:lnTo>
                  <a:pt x="3247789" y="4904760"/>
                </a:lnTo>
                <a:lnTo>
                  <a:pt x="3281509" y="4904760"/>
                </a:lnTo>
                <a:cubicBezTo>
                  <a:pt x="3282401" y="4904794"/>
                  <a:pt x="3283181" y="4904169"/>
                  <a:pt x="3283334" y="4903297"/>
                </a:cubicBezTo>
                <a:lnTo>
                  <a:pt x="3284624" y="4896744"/>
                </a:lnTo>
                <a:cubicBezTo>
                  <a:pt x="3284794" y="4895919"/>
                  <a:pt x="3284319" y="4895280"/>
                  <a:pt x="3283376" y="4895280"/>
                </a:cubicBezTo>
                <a:lnTo>
                  <a:pt x="3249639" y="4895280"/>
                </a:lnTo>
                <a:lnTo>
                  <a:pt x="3252865" y="4878792"/>
                </a:lnTo>
                <a:lnTo>
                  <a:pt x="3289684" y="4878792"/>
                </a:lnTo>
                <a:cubicBezTo>
                  <a:pt x="3291424" y="4878792"/>
                  <a:pt x="3293148" y="4878792"/>
                  <a:pt x="3293589" y="4876488"/>
                </a:cubicBezTo>
                <a:lnTo>
                  <a:pt x="3295015" y="4869228"/>
                </a:lnTo>
                <a:close/>
                <a:moveTo>
                  <a:pt x="3143539" y="4869228"/>
                </a:moveTo>
                <a:cubicBezTo>
                  <a:pt x="3141229" y="4869228"/>
                  <a:pt x="3139965" y="4870675"/>
                  <a:pt x="3139481" y="4873182"/>
                </a:cubicBezTo>
                <a:lnTo>
                  <a:pt x="3128173" y="4930787"/>
                </a:lnTo>
                <a:lnTo>
                  <a:pt x="3140126" y="4930787"/>
                </a:lnTo>
                <a:cubicBezTo>
                  <a:pt x="3142630" y="4930787"/>
                  <a:pt x="3144031" y="4929542"/>
                  <a:pt x="3144481" y="4927246"/>
                </a:cubicBezTo>
                <a:lnTo>
                  <a:pt x="3152945" y="4884134"/>
                </a:lnTo>
                <a:lnTo>
                  <a:pt x="3166681" y="4903549"/>
                </a:lnTo>
                <a:cubicBezTo>
                  <a:pt x="3167335" y="4904730"/>
                  <a:pt x="3168598" y="4905454"/>
                  <a:pt x="3169958" y="4905425"/>
                </a:cubicBezTo>
                <a:lnTo>
                  <a:pt x="3176138" y="4905425"/>
                </a:lnTo>
                <a:cubicBezTo>
                  <a:pt x="3177678" y="4905357"/>
                  <a:pt x="3179127" y="4904681"/>
                  <a:pt x="3180162" y="4903549"/>
                </a:cubicBezTo>
                <a:lnTo>
                  <a:pt x="3201504" y="4884134"/>
                </a:lnTo>
                <a:lnTo>
                  <a:pt x="3193040" y="4927246"/>
                </a:lnTo>
                <a:cubicBezTo>
                  <a:pt x="3192591" y="4929542"/>
                  <a:pt x="3193499" y="4930787"/>
                  <a:pt x="3196012" y="4930787"/>
                </a:cubicBezTo>
                <a:lnTo>
                  <a:pt x="3207956" y="4930787"/>
                </a:lnTo>
                <a:lnTo>
                  <a:pt x="3219273" y="4873190"/>
                </a:lnTo>
                <a:cubicBezTo>
                  <a:pt x="3219748" y="4870675"/>
                  <a:pt x="3219086" y="4869228"/>
                  <a:pt x="3216768" y="4869228"/>
                </a:cubicBezTo>
                <a:lnTo>
                  <a:pt x="3202693" y="4869228"/>
                </a:lnTo>
                <a:lnTo>
                  <a:pt x="3175442" y="4893227"/>
                </a:lnTo>
                <a:lnTo>
                  <a:pt x="3157614" y="4869228"/>
                </a:lnTo>
                <a:close/>
                <a:moveTo>
                  <a:pt x="3072703" y="4869228"/>
                </a:moveTo>
                <a:cubicBezTo>
                  <a:pt x="3070003" y="4869228"/>
                  <a:pt x="3068407" y="4870465"/>
                  <a:pt x="3067872" y="4873182"/>
                </a:cubicBezTo>
                <a:lnTo>
                  <a:pt x="3056581" y="4930787"/>
                </a:lnTo>
                <a:lnTo>
                  <a:pt x="3113995" y="4930787"/>
                </a:lnTo>
                <a:lnTo>
                  <a:pt x="3115209" y="4924630"/>
                </a:lnTo>
                <a:cubicBezTo>
                  <a:pt x="3115710" y="4922123"/>
                  <a:pt x="3115091" y="4921282"/>
                  <a:pt x="3112196" y="4921282"/>
                </a:cubicBezTo>
                <a:lnTo>
                  <a:pt x="3074053" y="4921282"/>
                </a:lnTo>
                <a:lnTo>
                  <a:pt x="3077287" y="4904760"/>
                </a:lnTo>
                <a:lnTo>
                  <a:pt x="3111007" y="4904760"/>
                </a:lnTo>
                <a:cubicBezTo>
                  <a:pt x="3111899" y="4904787"/>
                  <a:pt x="3112678" y="4904166"/>
                  <a:pt x="3112841" y="4903297"/>
                </a:cubicBezTo>
                <a:lnTo>
                  <a:pt x="3114131" y="4896744"/>
                </a:lnTo>
                <a:cubicBezTo>
                  <a:pt x="3114284" y="4895919"/>
                  <a:pt x="3113834" y="4895280"/>
                  <a:pt x="3112875" y="4895280"/>
                </a:cubicBezTo>
                <a:lnTo>
                  <a:pt x="3079146" y="4895280"/>
                </a:lnTo>
                <a:lnTo>
                  <a:pt x="3082389" y="4878792"/>
                </a:lnTo>
                <a:lnTo>
                  <a:pt x="3119199" y="4878792"/>
                </a:lnTo>
                <a:cubicBezTo>
                  <a:pt x="3120931" y="4878792"/>
                  <a:pt x="3122655" y="4878792"/>
                  <a:pt x="3123122" y="4876488"/>
                </a:cubicBezTo>
                <a:lnTo>
                  <a:pt x="3124531" y="4869228"/>
                </a:lnTo>
                <a:close/>
                <a:moveTo>
                  <a:pt x="2999626" y="4869228"/>
                </a:moveTo>
                <a:cubicBezTo>
                  <a:pt x="2996544" y="4869228"/>
                  <a:pt x="2994787" y="4870263"/>
                  <a:pt x="2994346" y="4872559"/>
                </a:cubicBezTo>
                <a:lnTo>
                  <a:pt x="2993115" y="4878767"/>
                </a:lnTo>
                <a:lnTo>
                  <a:pt x="3017581" y="4878767"/>
                </a:lnTo>
                <a:lnTo>
                  <a:pt x="3007394" y="4930787"/>
                </a:lnTo>
                <a:lnTo>
                  <a:pt x="3018362" y="4930787"/>
                </a:lnTo>
                <a:cubicBezTo>
                  <a:pt x="3021444" y="4930787"/>
                  <a:pt x="3023227" y="4929542"/>
                  <a:pt x="3023863" y="4926413"/>
                </a:cubicBezTo>
                <a:lnTo>
                  <a:pt x="3033202" y="4878767"/>
                </a:lnTo>
                <a:lnTo>
                  <a:pt x="3053627" y="4878767"/>
                </a:lnTo>
                <a:cubicBezTo>
                  <a:pt x="3056514" y="4878767"/>
                  <a:pt x="3057532" y="4877514"/>
                  <a:pt x="3058025" y="4874999"/>
                </a:cubicBezTo>
                <a:lnTo>
                  <a:pt x="3058025" y="4875007"/>
                </a:lnTo>
                <a:lnTo>
                  <a:pt x="3059162" y="4869228"/>
                </a:lnTo>
                <a:close/>
                <a:moveTo>
                  <a:pt x="2848319" y="4869228"/>
                </a:moveTo>
                <a:cubicBezTo>
                  <a:pt x="2846774" y="4869228"/>
                  <a:pt x="2845611" y="4870254"/>
                  <a:pt x="2845407" y="4871306"/>
                </a:cubicBezTo>
                <a:lnTo>
                  <a:pt x="2842096" y="4888214"/>
                </a:lnTo>
                <a:cubicBezTo>
                  <a:pt x="2835789" y="4920365"/>
                  <a:pt x="2866512" y="4915974"/>
                  <a:pt x="2886403" y="4909925"/>
                </a:cubicBezTo>
                <a:lnTo>
                  <a:pt x="2882302" y="4930787"/>
                </a:lnTo>
                <a:lnTo>
                  <a:pt x="2893279" y="4930787"/>
                </a:lnTo>
                <a:cubicBezTo>
                  <a:pt x="2896369" y="4930787"/>
                  <a:pt x="2898152" y="4929542"/>
                  <a:pt x="2898780" y="4926413"/>
                </a:cubicBezTo>
                <a:lnTo>
                  <a:pt x="2909986" y="4869228"/>
                </a:lnTo>
                <a:lnTo>
                  <a:pt x="2896692" y="4869228"/>
                </a:lnTo>
                <a:cubicBezTo>
                  <a:pt x="2895350" y="4869228"/>
                  <a:pt x="2894179" y="4870254"/>
                  <a:pt x="2893984" y="4871306"/>
                </a:cubicBezTo>
                <a:lnTo>
                  <a:pt x="2888465" y="4899335"/>
                </a:lnTo>
                <a:cubicBezTo>
                  <a:pt x="2878847" y="4902262"/>
                  <a:pt x="2853897" y="4907629"/>
                  <a:pt x="2857785" y="4887802"/>
                </a:cubicBezTo>
                <a:lnTo>
                  <a:pt x="2861435" y="4869228"/>
                </a:lnTo>
                <a:close/>
                <a:moveTo>
                  <a:pt x="3334041" y="4869051"/>
                </a:moveTo>
                <a:cubicBezTo>
                  <a:pt x="3317631" y="4869051"/>
                  <a:pt x="3307783" y="4869152"/>
                  <a:pt x="3305279" y="4880811"/>
                </a:cubicBezTo>
                <a:cubicBezTo>
                  <a:pt x="3303428" y="4889476"/>
                  <a:pt x="3310271" y="4893665"/>
                  <a:pt x="3324143" y="4902212"/>
                </a:cubicBezTo>
                <a:cubicBezTo>
                  <a:pt x="3339356" y="4911549"/>
                  <a:pt x="3342828" y="4912264"/>
                  <a:pt x="3341410" y="4917185"/>
                </a:cubicBezTo>
                <a:cubicBezTo>
                  <a:pt x="3340306" y="4921155"/>
                  <a:pt x="3336316" y="4921315"/>
                  <a:pt x="3329482" y="4921315"/>
                </a:cubicBezTo>
                <a:lnTo>
                  <a:pt x="3302410" y="4921315"/>
                </a:lnTo>
                <a:cubicBezTo>
                  <a:pt x="3299336" y="4921315"/>
                  <a:pt x="3297545" y="4922577"/>
                  <a:pt x="3297010" y="4925294"/>
                </a:cubicBezTo>
                <a:lnTo>
                  <a:pt x="3295941" y="4930787"/>
                </a:lnTo>
                <a:lnTo>
                  <a:pt x="3330068" y="4930787"/>
                </a:lnTo>
                <a:cubicBezTo>
                  <a:pt x="3345680" y="4930787"/>
                  <a:pt x="3355460" y="4929828"/>
                  <a:pt x="3359017" y="4920373"/>
                </a:cubicBezTo>
                <a:cubicBezTo>
                  <a:pt x="3360757" y="4915763"/>
                  <a:pt x="3360732" y="4910994"/>
                  <a:pt x="3356513" y="4906283"/>
                </a:cubicBezTo>
                <a:cubicBezTo>
                  <a:pt x="3354373" y="4903886"/>
                  <a:pt x="3351198" y="4901774"/>
                  <a:pt x="3346818" y="4899335"/>
                </a:cubicBezTo>
                <a:cubicBezTo>
                  <a:pt x="3327326" y="4888407"/>
                  <a:pt x="3322224" y="4887146"/>
                  <a:pt x="3323472" y="4881854"/>
                </a:cubicBezTo>
                <a:cubicBezTo>
                  <a:pt x="3324151" y="4878877"/>
                  <a:pt x="3326239" y="4878767"/>
                  <a:pt x="3333574" y="4878767"/>
                </a:cubicBezTo>
                <a:lnTo>
                  <a:pt x="3356462" y="4878767"/>
                </a:lnTo>
                <a:cubicBezTo>
                  <a:pt x="3359535" y="4878767"/>
                  <a:pt x="3361318" y="4877514"/>
                  <a:pt x="3361853" y="4874797"/>
                </a:cubicBezTo>
                <a:lnTo>
                  <a:pt x="3362990" y="4869051"/>
                </a:lnTo>
                <a:close/>
                <a:moveTo>
                  <a:pt x="2952612" y="4869051"/>
                </a:moveTo>
                <a:cubicBezTo>
                  <a:pt x="2936210" y="4869051"/>
                  <a:pt x="2926371" y="4869152"/>
                  <a:pt x="2923866" y="4880811"/>
                </a:cubicBezTo>
                <a:cubicBezTo>
                  <a:pt x="2922016" y="4889476"/>
                  <a:pt x="2928850" y="4893665"/>
                  <a:pt x="2942738" y="4902212"/>
                </a:cubicBezTo>
                <a:cubicBezTo>
                  <a:pt x="2957943" y="4911549"/>
                  <a:pt x="2961415" y="4912264"/>
                  <a:pt x="2960006" y="4917185"/>
                </a:cubicBezTo>
                <a:cubicBezTo>
                  <a:pt x="2958877" y="4921155"/>
                  <a:pt x="2954895" y="4921315"/>
                  <a:pt x="2948061" y="4921315"/>
                </a:cubicBezTo>
                <a:lnTo>
                  <a:pt x="2920997" y="4921315"/>
                </a:lnTo>
                <a:cubicBezTo>
                  <a:pt x="2917924" y="4921315"/>
                  <a:pt x="2916133" y="4922577"/>
                  <a:pt x="2915598" y="4925294"/>
                </a:cubicBezTo>
                <a:lnTo>
                  <a:pt x="2914520" y="4930787"/>
                </a:lnTo>
                <a:lnTo>
                  <a:pt x="2948647" y="4930787"/>
                </a:lnTo>
                <a:cubicBezTo>
                  <a:pt x="2964268" y="4930787"/>
                  <a:pt x="2974047" y="4929828"/>
                  <a:pt x="2977596" y="4920373"/>
                </a:cubicBezTo>
                <a:cubicBezTo>
                  <a:pt x="2979345" y="4915763"/>
                  <a:pt x="2979328" y="4910994"/>
                  <a:pt x="2975108" y="4906283"/>
                </a:cubicBezTo>
                <a:cubicBezTo>
                  <a:pt x="2972952" y="4903886"/>
                  <a:pt x="2969794" y="4901774"/>
                  <a:pt x="2965405" y="4899335"/>
                </a:cubicBezTo>
                <a:cubicBezTo>
                  <a:pt x="2945905" y="4888407"/>
                  <a:pt x="2940820" y="4887146"/>
                  <a:pt x="2942051" y="4881854"/>
                </a:cubicBezTo>
                <a:cubicBezTo>
                  <a:pt x="2942730" y="4878877"/>
                  <a:pt x="2944810" y="4878767"/>
                  <a:pt x="2952153" y="4878767"/>
                </a:cubicBezTo>
                <a:lnTo>
                  <a:pt x="2975049" y="4878767"/>
                </a:lnTo>
                <a:cubicBezTo>
                  <a:pt x="2978114" y="4878767"/>
                  <a:pt x="2979914" y="4877514"/>
                  <a:pt x="2980440" y="4874797"/>
                </a:cubicBezTo>
                <a:lnTo>
                  <a:pt x="2981577" y="4869051"/>
                </a:lnTo>
                <a:close/>
                <a:moveTo>
                  <a:pt x="2802111" y="4869051"/>
                </a:moveTo>
                <a:cubicBezTo>
                  <a:pt x="2785710" y="4869051"/>
                  <a:pt x="2775862" y="4869152"/>
                  <a:pt x="2773366" y="4880811"/>
                </a:cubicBezTo>
                <a:cubicBezTo>
                  <a:pt x="2771498" y="4889476"/>
                  <a:pt x="2778349" y="4893665"/>
                  <a:pt x="2792246" y="4902212"/>
                </a:cubicBezTo>
                <a:cubicBezTo>
                  <a:pt x="2807434" y="4911549"/>
                  <a:pt x="2810906" y="4912264"/>
                  <a:pt x="2809505" y="4917185"/>
                </a:cubicBezTo>
                <a:cubicBezTo>
                  <a:pt x="2808385" y="4921155"/>
                  <a:pt x="2804403" y="4921315"/>
                  <a:pt x="2797561" y="4921315"/>
                </a:cubicBezTo>
                <a:lnTo>
                  <a:pt x="2770488" y="4921315"/>
                </a:lnTo>
                <a:cubicBezTo>
                  <a:pt x="2767415" y="4921315"/>
                  <a:pt x="2765632" y="4922577"/>
                  <a:pt x="2765097" y="4925294"/>
                </a:cubicBezTo>
                <a:lnTo>
                  <a:pt x="2764011" y="4930787"/>
                </a:lnTo>
                <a:lnTo>
                  <a:pt x="2798138" y="4930787"/>
                </a:lnTo>
                <a:cubicBezTo>
                  <a:pt x="2813759" y="4930787"/>
                  <a:pt x="2823547" y="4929828"/>
                  <a:pt x="2827104" y="4920373"/>
                </a:cubicBezTo>
                <a:cubicBezTo>
                  <a:pt x="2828827" y="4915763"/>
                  <a:pt x="2828810" y="4910994"/>
                  <a:pt x="2824600" y="4906283"/>
                </a:cubicBezTo>
                <a:cubicBezTo>
                  <a:pt x="2822452" y="4903886"/>
                  <a:pt x="2819277" y="4901774"/>
                  <a:pt x="2814913" y="4899335"/>
                </a:cubicBezTo>
                <a:cubicBezTo>
                  <a:pt x="2795404" y="4888407"/>
                  <a:pt x="2790311" y="4887146"/>
                  <a:pt x="2791542" y="4881854"/>
                </a:cubicBezTo>
                <a:cubicBezTo>
                  <a:pt x="2792238" y="4878877"/>
                  <a:pt x="2794318" y="4878767"/>
                  <a:pt x="2801644" y="4878767"/>
                </a:cubicBezTo>
                <a:lnTo>
                  <a:pt x="2824532" y="4878767"/>
                </a:lnTo>
                <a:cubicBezTo>
                  <a:pt x="2827613" y="4878767"/>
                  <a:pt x="2829405" y="4877514"/>
                  <a:pt x="2829939" y="4874797"/>
                </a:cubicBezTo>
                <a:lnTo>
                  <a:pt x="2831060" y="4869051"/>
                </a:lnTo>
                <a:close/>
                <a:moveTo>
                  <a:pt x="2554594" y="4818697"/>
                </a:moveTo>
                <a:cubicBezTo>
                  <a:pt x="2536545" y="4819757"/>
                  <a:pt x="2505499" y="4826092"/>
                  <a:pt x="2506679" y="4832401"/>
                </a:cubicBezTo>
                <a:cubicBezTo>
                  <a:pt x="2507766" y="4839231"/>
                  <a:pt x="2527427" y="4837128"/>
                  <a:pt x="2536426" y="4837128"/>
                </a:cubicBezTo>
                <a:cubicBezTo>
                  <a:pt x="2556215" y="4837128"/>
                  <a:pt x="2587643" y="4838466"/>
                  <a:pt x="2592592" y="4852573"/>
                </a:cubicBezTo>
                <a:cubicBezTo>
                  <a:pt x="2603263" y="4882957"/>
                  <a:pt x="2530883" y="4937517"/>
                  <a:pt x="2515457" y="4932277"/>
                </a:cubicBezTo>
                <a:cubicBezTo>
                  <a:pt x="2508479" y="4929904"/>
                  <a:pt x="2529635" y="4890250"/>
                  <a:pt x="2537318" y="4875983"/>
                </a:cubicBezTo>
                <a:cubicBezTo>
                  <a:pt x="2541885" y="4867470"/>
                  <a:pt x="2548838" y="4854095"/>
                  <a:pt x="2542895" y="4853187"/>
                </a:cubicBezTo>
                <a:cubicBezTo>
                  <a:pt x="2536273" y="4852186"/>
                  <a:pt x="2528956" y="4864770"/>
                  <a:pt x="2524218" y="4872030"/>
                </a:cubicBezTo>
                <a:cubicBezTo>
                  <a:pt x="2511349" y="4891756"/>
                  <a:pt x="2498147" y="4913291"/>
                  <a:pt x="2487578" y="4935414"/>
                </a:cubicBezTo>
                <a:cubicBezTo>
                  <a:pt x="2484310" y="4942245"/>
                  <a:pt x="2473452" y="4962829"/>
                  <a:pt x="2477187" y="4965487"/>
                </a:cubicBezTo>
                <a:cubicBezTo>
                  <a:pt x="2480668" y="4967960"/>
                  <a:pt x="2497205" y="4964436"/>
                  <a:pt x="2518259" y="4955216"/>
                </a:cubicBezTo>
                <a:cubicBezTo>
                  <a:pt x="2584451" y="4926220"/>
                  <a:pt x="2614249" y="4888484"/>
                  <a:pt x="2622229" y="4857300"/>
                </a:cubicBezTo>
                <a:cubicBezTo>
                  <a:pt x="2624773" y="4847711"/>
                  <a:pt x="2621259" y="4837546"/>
                  <a:pt x="2613315" y="4831517"/>
                </a:cubicBezTo>
                <a:cubicBezTo>
                  <a:pt x="2599486" y="4821027"/>
                  <a:pt x="2574866" y="4817520"/>
                  <a:pt x="2554594" y="4818697"/>
                </a:cubicBezTo>
                <a:close/>
                <a:moveTo>
                  <a:pt x="3137129" y="4793385"/>
                </a:moveTo>
                <a:cubicBezTo>
                  <a:pt x="3150449" y="4793385"/>
                  <a:pt x="3153930" y="4798340"/>
                  <a:pt x="3151773" y="4809730"/>
                </a:cubicBezTo>
                <a:cubicBezTo>
                  <a:pt x="3151773" y="4809730"/>
                  <a:pt x="3151230" y="4812573"/>
                  <a:pt x="3151035" y="4813431"/>
                </a:cubicBezTo>
                <a:cubicBezTo>
                  <a:pt x="3150772" y="4814710"/>
                  <a:pt x="3150186" y="4818016"/>
                  <a:pt x="3146739" y="4818016"/>
                </a:cubicBezTo>
                <a:lnTo>
                  <a:pt x="3113512" y="4818016"/>
                </a:lnTo>
                <a:lnTo>
                  <a:pt x="3115142" y="4809730"/>
                </a:lnTo>
                <a:cubicBezTo>
                  <a:pt x="3117485" y="4797734"/>
                  <a:pt x="3124531" y="4793385"/>
                  <a:pt x="3137129" y="4793385"/>
                </a:cubicBezTo>
                <a:close/>
                <a:moveTo>
                  <a:pt x="2908772" y="4793385"/>
                </a:moveTo>
                <a:cubicBezTo>
                  <a:pt x="2922084" y="4793385"/>
                  <a:pt x="2925581" y="4798340"/>
                  <a:pt x="2923408" y="4809730"/>
                </a:cubicBezTo>
                <a:cubicBezTo>
                  <a:pt x="2923408" y="4809730"/>
                  <a:pt x="2922865" y="4812573"/>
                  <a:pt x="2922678" y="4813431"/>
                </a:cubicBezTo>
                <a:cubicBezTo>
                  <a:pt x="2922423" y="4814710"/>
                  <a:pt x="2921829" y="4818016"/>
                  <a:pt x="2918374" y="4818016"/>
                </a:cubicBezTo>
                <a:lnTo>
                  <a:pt x="2885163" y="4818016"/>
                </a:lnTo>
                <a:lnTo>
                  <a:pt x="2886785" y="4809730"/>
                </a:lnTo>
                <a:cubicBezTo>
                  <a:pt x="2889111" y="4797734"/>
                  <a:pt x="2896174" y="4793385"/>
                  <a:pt x="2908772" y="4793385"/>
                </a:cubicBezTo>
                <a:close/>
                <a:moveTo>
                  <a:pt x="2671715" y="4783926"/>
                </a:moveTo>
                <a:cubicBezTo>
                  <a:pt x="2657863" y="4785815"/>
                  <a:pt x="2645049" y="4790925"/>
                  <a:pt x="2638520" y="4801898"/>
                </a:cubicBezTo>
                <a:cubicBezTo>
                  <a:pt x="2628435" y="4818857"/>
                  <a:pt x="2647502" y="4842074"/>
                  <a:pt x="2664854" y="4864568"/>
                </a:cubicBezTo>
                <a:cubicBezTo>
                  <a:pt x="2678768" y="4882595"/>
                  <a:pt x="2693922" y="4899814"/>
                  <a:pt x="2687733" y="4909866"/>
                </a:cubicBezTo>
                <a:cubicBezTo>
                  <a:pt x="2682690" y="4918085"/>
                  <a:pt x="2650320" y="4918068"/>
                  <a:pt x="2639174" y="4918716"/>
                </a:cubicBezTo>
                <a:cubicBezTo>
                  <a:pt x="2625633" y="4919515"/>
                  <a:pt x="2606150" y="4919557"/>
                  <a:pt x="2602737" y="4921576"/>
                </a:cubicBezTo>
                <a:cubicBezTo>
                  <a:pt x="2599681" y="4923385"/>
                  <a:pt x="2597983" y="4928995"/>
                  <a:pt x="2609444" y="4931233"/>
                </a:cubicBezTo>
                <a:cubicBezTo>
                  <a:pt x="2618638" y="4933050"/>
                  <a:pt x="2640540" y="4936718"/>
                  <a:pt x="2663666" y="4936701"/>
                </a:cubicBezTo>
                <a:cubicBezTo>
                  <a:pt x="2687801" y="4936692"/>
                  <a:pt x="2713150" y="4932360"/>
                  <a:pt x="2718643" y="4911877"/>
                </a:cubicBezTo>
                <a:cubicBezTo>
                  <a:pt x="2723058" y="4895423"/>
                  <a:pt x="2707751" y="4877791"/>
                  <a:pt x="2694278" y="4859916"/>
                </a:cubicBezTo>
                <a:cubicBezTo>
                  <a:pt x="2679524" y="4840333"/>
                  <a:pt x="2664599" y="4826377"/>
                  <a:pt x="2665856" y="4812506"/>
                </a:cubicBezTo>
                <a:cubicBezTo>
                  <a:pt x="2666824" y="4801730"/>
                  <a:pt x="2686120" y="4801107"/>
                  <a:pt x="2718125" y="4800493"/>
                </a:cubicBezTo>
                <a:cubicBezTo>
                  <a:pt x="2724798" y="4800350"/>
                  <a:pt x="2738041" y="4800005"/>
                  <a:pt x="2735495" y="4794235"/>
                </a:cubicBezTo>
                <a:cubicBezTo>
                  <a:pt x="2733211" y="4789154"/>
                  <a:pt x="2723295" y="4787463"/>
                  <a:pt x="2711130" y="4785284"/>
                </a:cubicBezTo>
                <a:cubicBezTo>
                  <a:pt x="2700455" y="4783371"/>
                  <a:pt x="2685566" y="4782037"/>
                  <a:pt x="2671715" y="4783926"/>
                </a:cubicBezTo>
                <a:close/>
                <a:moveTo>
                  <a:pt x="3324762" y="4783846"/>
                </a:moveTo>
                <a:cubicBezTo>
                  <a:pt x="3321681" y="4783846"/>
                  <a:pt x="3319949" y="4784889"/>
                  <a:pt x="3319490" y="4787194"/>
                </a:cubicBezTo>
                <a:lnTo>
                  <a:pt x="3318268" y="4793402"/>
                </a:lnTo>
                <a:lnTo>
                  <a:pt x="3342734" y="4793402"/>
                </a:lnTo>
                <a:lnTo>
                  <a:pt x="3332539" y="4845422"/>
                </a:lnTo>
                <a:lnTo>
                  <a:pt x="3343507" y="4845422"/>
                </a:lnTo>
                <a:cubicBezTo>
                  <a:pt x="3346597" y="4845422"/>
                  <a:pt x="3348388" y="4844169"/>
                  <a:pt x="3349000" y="4841048"/>
                </a:cubicBezTo>
                <a:lnTo>
                  <a:pt x="3358355" y="4793402"/>
                </a:lnTo>
                <a:lnTo>
                  <a:pt x="3378780" y="4793402"/>
                </a:lnTo>
                <a:cubicBezTo>
                  <a:pt x="3381667" y="4793402"/>
                  <a:pt x="3382686" y="4792140"/>
                  <a:pt x="3383195" y="4789633"/>
                </a:cubicBezTo>
                <a:lnTo>
                  <a:pt x="3384316" y="4783846"/>
                </a:lnTo>
                <a:close/>
                <a:moveTo>
                  <a:pt x="3274395" y="4783846"/>
                </a:moveTo>
                <a:lnTo>
                  <a:pt x="3262314" y="4845422"/>
                </a:lnTo>
                <a:lnTo>
                  <a:pt x="3314906" y="4845422"/>
                </a:lnTo>
                <a:lnTo>
                  <a:pt x="3316044" y="4839660"/>
                </a:lnTo>
                <a:cubicBezTo>
                  <a:pt x="3316578" y="4836968"/>
                  <a:pt x="3315619" y="4835916"/>
                  <a:pt x="3313123" y="4835916"/>
                </a:cubicBezTo>
                <a:lnTo>
                  <a:pt x="3279785" y="4835916"/>
                </a:lnTo>
                <a:lnTo>
                  <a:pt x="3289599" y="4785932"/>
                </a:lnTo>
                <a:cubicBezTo>
                  <a:pt x="3289794" y="4784889"/>
                  <a:pt x="3289030" y="4783846"/>
                  <a:pt x="3287689" y="4783846"/>
                </a:cubicBezTo>
                <a:close/>
                <a:moveTo>
                  <a:pt x="3190706" y="4783846"/>
                </a:moveTo>
                <a:cubicBezTo>
                  <a:pt x="3189093" y="4783846"/>
                  <a:pt x="3187582" y="4784477"/>
                  <a:pt x="3187174" y="4786580"/>
                </a:cubicBezTo>
                <a:lnTo>
                  <a:pt x="3181062" y="4817948"/>
                </a:lnTo>
                <a:cubicBezTo>
                  <a:pt x="3176894" y="4840063"/>
                  <a:pt x="3187998" y="4846801"/>
                  <a:pt x="3209943" y="4846801"/>
                </a:cubicBezTo>
                <a:lnTo>
                  <a:pt x="3209943" y="4846793"/>
                </a:lnTo>
                <a:cubicBezTo>
                  <a:pt x="3235649" y="4846793"/>
                  <a:pt x="3245556" y="4838078"/>
                  <a:pt x="3249622" y="4817940"/>
                </a:cubicBezTo>
                <a:lnTo>
                  <a:pt x="3255709" y="4786580"/>
                </a:lnTo>
                <a:cubicBezTo>
                  <a:pt x="3256117" y="4784477"/>
                  <a:pt x="3254852" y="4783846"/>
                  <a:pt x="3253247" y="4783846"/>
                </a:cubicBezTo>
                <a:lnTo>
                  <a:pt x="3240810" y="4783846"/>
                </a:lnTo>
                <a:lnTo>
                  <a:pt x="3237398" y="4801890"/>
                </a:lnTo>
                <a:lnTo>
                  <a:pt x="3235445" y="4811496"/>
                </a:lnTo>
                <a:lnTo>
                  <a:pt x="3233815" y="4819841"/>
                </a:lnTo>
                <a:cubicBezTo>
                  <a:pt x="3231540" y="4831206"/>
                  <a:pt x="3224112" y="4836329"/>
                  <a:pt x="3211522" y="4836329"/>
                </a:cubicBezTo>
                <a:cubicBezTo>
                  <a:pt x="3197676" y="4836329"/>
                  <a:pt x="3193966" y="4831332"/>
                  <a:pt x="3196139" y="4819841"/>
                </a:cubicBezTo>
                <a:cubicBezTo>
                  <a:pt x="3196139" y="4819841"/>
                  <a:pt x="3196674" y="4816972"/>
                  <a:pt x="3196852" y="4816114"/>
                </a:cubicBezTo>
                <a:lnTo>
                  <a:pt x="3199722" y="4801898"/>
                </a:lnTo>
                <a:lnTo>
                  <a:pt x="3203143" y="4783846"/>
                </a:lnTo>
                <a:close/>
                <a:moveTo>
                  <a:pt x="2786677" y="4783846"/>
                </a:moveTo>
                <a:lnTo>
                  <a:pt x="2786491" y="4784645"/>
                </a:lnTo>
                <a:cubicBezTo>
                  <a:pt x="2785489" y="4788784"/>
                  <a:pt x="2786015" y="4793360"/>
                  <a:pt x="2793053" y="4793360"/>
                </a:cubicBezTo>
                <a:lnTo>
                  <a:pt x="2825415" y="4793360"/>
                </a:lnTo>
                <a:cubicBezTo>
                  <a:pt x="2840984" y="4793360"/>
                  <a:pt x="2843208" y="4801074"/>
                  <a:pt x="2840101" y="4814659"/>
                </a:cubicBezTo>
                <a:cubicBezTo>
                  <a:pt x="2837045" y="4828001"/>
                  <a:pt x="2831722" y="4834865"/>
                  <a:pt x="2820032" y="4835916"/>
                </a:cubicBezTo>
                <a:lnTo>
                  <a:pt x="2797866" y="4835916"/>
                </a:lnTo>
                <a:lnTo>
                  <a:pt x="2804709" y="4800964"/>
                </a:lnTo>
                <a:lnTo>
                  <a:pt x="2791610" y="4800964"/>
                </a:lnTo>
                <a:cubicBezTo>
                  <a:pt x="2790065" y="4800964"/>
                  <a:pt x="2788902" y="4802007"/>
                  <a:pt x="2788698" y="4803051"/>
                </a:cubicBezTo>
                <a:lnTo>
                  <a:pt x="2780378" y="4845422"/>
                </a:lnTo>
                <a:lnTo>
                  <a:pt x="2817188" y="4845422"/>
                </a:lnTo>
                <a:cubicBezTo>
                  <a:pt x="2837809" y="4845422"/>
                  <a:pt x="2852097" y="4837834"/>
                  <a:pt x="2856562" y="4814239"/>
                </a:cubicBezTo>
                <a:cubicBezTo>
                  <a:pt x="2859882" y="4796674"/>
                  <a:pt x="2852207" y="4783846"/>
                  <a:pt x="2831196" y="4783846"/>
                </a:cubicBezTo>
                <a:close/>
                <a:moveTo>
                  <a:pt x="3055062" y="4783661"/>
                </a:moveTo>
                <a:cubicBezTo>
                  <a:pt x="3038660" y="4783661"/>
                  <a:pt x="3028813" y="4783762"/>
                  <a:pt x="3026300" y="4795438"/>
                </a:cubicBezTo>
                <a:cubicBezTo>
                  <a:pt x="3024458" y="4804094"/>
                  <a:pt x="3031300" y="4808291"/>
                  <a:pt x="3045180" y="4816838"/>
                </a:cubicBezTo>
                <a:cubicBezTo>
                  <a:pt x="3060376" y="4826175"/>
                  <a:pt x="3063848" y="4826882"/>
                  <a:pt x="3062456" y="4831820"/>
                </a:cubicBezTo>
                <a:cubicBezTo>
                  <a:pt x="3061327" y="4835790"/>
                  <a:pt x="3057346" y="4835942"/>
                  <a:pt x="3050512" y="4835942"/>
                </a:cubicBezTo>
                <a:lnTo>
                  <a:pt x="3023447" y="4835942"/>
                </a:lnTo>
                <a:cubicBezTo>
                  <a:pt x="3020366" y="4835942"/>
                  <a:pt x="3018574" y="4837203"/>
                  <a:pt x="3018040" y="4839920"/>
                </a:cubicBezTo>
                <a:lnTo>
                  <a:pt x="3016970" y="4845422"/>
                </a:lnTo>
                <a:lnTo>
                  <a:pt x="3051097" y="4845422"/>
                </a:lnTo>
                <a:cubicBezTo>
                  <a:pt x="3066701" y="4845422"/>
                  <a:pt x="3076506" y="4844471"/>
                  <a:pt x="3080055" y="4834999"/>
                </a:cubicBezTo>
                <a:lnTo>
                  <a:pt x="3080063" y="4834999"/>
                </a:lnTo>
                <a:cubicBezTo>
                  <a:pt x="3081795" y="4830381"/>
                  <a:pt x="3081778" y="4825612"/>
                  <a:pt x="3077559" y="4820909"/>
                </a:cubicBezTo>
                <a:cubicBezTo>
                  <a:pt x="3075411" y="4818503"/>
                  <a:pt x="3072244" y="4816409"/>
                  <a:pt x="3067864" y="4813944"/>
                </a:cubicBezTo>
                <a:cubicBezTo>
                  <a:pt x="3048364" y="4803017"/>
                  <a:pt x="3043270" y="4801772"/>
                  <a:pt x="3044493" y="4796481"/>
                </a:cubicBezTo>
                <a:cubicBezTo>
                  <a:pt x="3045189" y="4793511"/>
                  <a:pt x="3047277" y="4793385"/>
                  <a:pt x="3054620" y="4793385"/>
                </a:cubicBezTo>
                <a:lnTo>
                  <a:pt x="3077491" y="4793385"/>
                </a:lnTo>
                <a:cubicBezTo>
                  <a:pt x="3080573" y="4793385"/>
                  <a:pt x="3082364" y="4792140"/>
                  <a:pt x="3082899" y="4789431"/>
                </a:cubicBezTo>
                <a:lnTo>
                  <a:pt x="3084028" y="4783661"/>
                </a:lnTo>
                <a:close/>
                <a:moveTo>
                  <a:pt x="2982358" y="4783661"/>
                </a:moveTo>
                <a:cubicBezTo>
                  <a:pt x="2965957" y="4783661"/>
                  <a:pt x="2956118" y="4783762"/>
                  <a:pt x="2953613" y="4795438"/>
                </a:cubicBezTo>
                <a:cubicBezTo>
                  <a:pt x="2951754" y="4804094"/>
                  <a:pt x="2958605" y="4808291"/>
                  <a:pt x="2972485" y="4816838"/>
                </a:cubicBezTo>
                <a:cubicBezTo>
                  <a:pt x="2987681" y="4826175"/>
                  <a:pt x="2991162" y="4826882"/>
                  <a:pt x="2989761" y="4831820"/>
                </a:cubicBezTo>
                <a:cubicBezTo>
                  <a:pt x="2988641" y="4835790"/>
                  <a:pt x="2984651" y="4835942"/>
                  <a:pt x="2977800" y="4835942"/>
                </a:cubicBezTo>
                <a:lnTo>
                  <a:pt x="2950761" y="4835942"/>
                </a:lnTo>
                <a:cubicBezTo>
                  <a:pt x="2947671" y="4835942"/>
                  <a:pt x="2945888" y="4837203"/>
                  <a:pt x="2945345" y="4839920"/>
                </a:cubicBezTo>
                <a:lnTo>
                  <a:pt x="2944266" y="4845422"/>
                </a:lnTo>
                <a:lnTo>
                  <a:pt x="2978394" y="4845422"/>
                </a:lnTo>
                <a:cubicBezTo>
                  <a:pt x="2994014" y="4845422"/>
                  <a:pt x="3003803" y="4844471"/>
                  <a:pt x="3007360" y="4834999"/>
                </a:cubicBezTo>
                <a:cubicBezTo>
                  <a:pt x="3009083" y="4830381"/>
                  <a:pt x="3009066" y="4825612"/>
                  <a:pt x="3004855" y="4820909"/>
                </a:cubicBezTo>
                <a:cubicBezTo>
                  <a:pt x="3002699" y="4818503"/>
                  <a:pt x="2999533" y="4816409"/>
                  <a:pt x="2995161" y="4813944"/>
                </a:cubicBezTo>
                <a:cubicBezTo>
                  <a:pt x="2975643" y="4803017"/>
                  <a:pt x="2970567" y="4801772"/>
                  <a:pt x="2971798" y="4796481"/>
                </a:cubicBezTo>
                <a:cubicBezTo>
                  <a:pt x="2972477" y="4793511"/>
                  <a:pt x="2974557" y="4793385"/>
                  <a:pt x="2981917" y="4793385"/>
                </a:cubicBezTo>
                <a:lnTo>
                  <a:pt x="3004779" y="4793385"/>
                </a:lnTo>
                <a:cubicBezTo>
                  <a:pt x="3007869" y="4793385"/>
                  <a:pt x="3009660" y="4792140"/>
                  <a:pt x="3010178" y="4789431"/>
                </a:cubicBezTo>
                <a:lnTo>
                  <a:pt x="3011324" y="4783661"/>
                </a:lnTo>
                <a:close/>
                <a:moveTo>
                  <a:pt x="3138963" y="4783013"/>
                </a:moveTo>
                <a:cubicBezTo>
                  <a:pt x="3117247" y="4783013"/>
                  <a:pt x="3104861" y="4788414"/>
                  <a:pt x="3100124" y="4811614"/>
                </a:cubicBezTo>
                <a:lnTo>
                  <a:pt x="3094028" y="4842705"/>
                </a:lnTo>
                <a:cubicBezTo>
                  <a:pt x="3093621" y="4844791"/>
                  <a:pt x="3094835" y="4845422"/>
                  <a:pt x="3096388" y="4845422"/>
                </a:cubicBezTo>
                <a:lnTo>
                  <a:pt x="3108138" y="4845422"/>
                </a:lnTo>
                <a:lnTo>
                  <a:pt x="3111567" y="4827521"/>
                </a:lnTo>
                <a:lnTo>
                  <a:pt x="3148174" y="4827521"/>
                </a:lnTo>
                <a:lnTo>
                  <a:pt x="3144753" y="4845422"/>
                </a:lnTo>
                <a:lnTo>
                  <a:pt x="3156510" y="4845422"/>
                </a:lnTo>
                <a:cubicBezTo>
                  <a:pt x="3158056" y="4845422"/>
                  <a:pt x="3159524" y="4844791"/>
                  <a:pt x="3159932" y="4842705"/>
                </a:cubicBezTo>
                <a:lnTo>
                  <a:pt x="3166036" y="4811614"/>
                </a:lnTo>
                <a:cubicBezTo>
                  <a:pt x="3170535" y="4788027"/>
                  <a:pt x="3157088" y="4783013"/>
                  <a:pt x="3138963" y="4783013"/>
                </a:cubicBezTo>
                <a:close/>
                <a:moveTo>
                  <a:pt x="2910597" y="4783013"/>
                </a:moveTo>
                <a:cubicBezTo>
                  <a:pt x="2888890" y="4783013"/>
                  <a:pt x="2876504" y="4788414"/>
                  <a:pt x="2871775" y="4811614"/>
                </a:cubicBezTo>
                <a:lnTo>
                  <a:pt x="2865663" y="4842705"/>
                </a:lnTo>
                <a:cubicBezTo>
                  <a:pt x="2865264" y="4844791"/>
                  <a:pt x="2866478" y="4845422"/>
                  <a:pt x="2868031" y="4845422"/>
                </a:cubicBezTo>
                <a:lnTo>
                  <a:pt x="2879781" y="4845422"/>
                </a:lnTo>
                <a:lnTo>
                  <a:pt x="2883202" y="4827521"/>
                </a:lnTo>
                <a:lnTo>
                  <a:pt x="2919817" y="4827521"/>
                </a:lnTo>
                <a:lnTo>
                  <a:pt x="2916396" y="4845422"/>
                </a:lnTo>
                <a:lnTo>
                  <a:pt x="2928154" y="4845422"/>
                </a:lnTo>
                <a:cubicBezTo>
                  <a:pt x="2929699" y="4845422"/>
                  <a:pt x="2931167" y="4844791"/>
                  <a:pt x="2931566" y="4842705"/>
                </a:cubicBezTo>
                <a:lnTo>
                  <a:pt x="2937679" y="4811614"/>
                </a:lnTo>
                <a:cubicBezTo>
                  <a:pt x="2942170" y="4788027"/>
                  <a:pt x="2928722" y="4783013"/>
                  <a:pt x="2910597" y="4783013"/>
                </a:cubicBezTo>
                <a:close/>
                <a:moveTo>
                  <a:pt x="2604596" y="4694494"/>
                </a:moveTo>
                <a:lnTo>
                  <a:pt x="2604596" y="4694502"/>
                </a:lnTo>
                <a:cubicBezTo>
                  <a:pt x="2581132" y="4695596"/>
                  <a:pt x="2559730" y="4701543"/>
                  <a:pt x="2561063" y="4706111"/>
                </a:cubicBezTo>
                <a:cubicBezTo>
                  <a:pt x="2562701" y="4711671"/>
                  <a:pt x="2578644" y="4710283"/>
                  <a:pt x="2584714" y="4710283"/>
                </a:cubicBezTo>
                <a:cubicBezTo>
                  <a:pt x="2607067" y="4710283"/>
                  <a:pt x="2628596" y="4714624"/>
                  <a:pt x="2633732" y="4720882"/>
                </a:cubicBezTo>
                <a:cubicBezTo>
                  <a:pt x="2641755" y="4730657"/>
                  <a:pt x="2627942" y="4754766"/>
                  <a:pt x="2585478" y="4787632"/>
                </a:cubicBezTo>
                <a:cubicBezTo>
                  <a:pt x="2577337" y="4793932"/>
                  <a:pt x="2571258" y="4799737"/>
                  <a:pt x="2569909" y="4802588"/>
                </a:cubicBezTo>
                <a:cubicBezTo>
                  <a:pt x="2569187" y="4804102"/>
                  <a:pt x="2569527" y="4806306"/>
                  <a:pt x="2571759" y="4806609"/>
                </a:cubicBezTo>
                <a:cubicBezTo>
                  <a:pt x="2574094" y="4806937"/>
                  <a:pt x="2579697" y="4805633"/>
                  <a:pt x="2588942" y="4800881"/>
                </a:cubicBezTo>
                <a:cubicBezTo>
                  <a:pt x="2626669" y="4781491"/>
                  <a:pt x="2669956" y="4741996"/>
                  <a:pt x="2661416" y="4714910"/>
                </a:cubicBezTo>
                <a:cubicBezTo>
                  <a:pt x="2656212" y="4698380"/>
                  <a:pt x="2628239" y="4693392"/>
                  <a:pt x="2604596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4445E9-1627-7C4E-BC4C-33D3B03582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78" y="1480359"/>
            <a:ext cx="1003144" cy="915914"/>
          </a:xfrm>
          <a:prstGeom prst="rect">
            <a:avLst/>
          </a:prstGeom>
        </p:spPr>
      </p:pic>
      <p:sp>
        <p:nvSpPr>
          <p:cNvPr id="24" name="Espace réservé du texte 9">
            <a:extLst>
              <a:ext uri="{FF2B5EF4-FFF2-40B4-BE49-F238E27FC236}">
                <a16:creationId xmlns:a16="http://schemas.microsoft.com/office/drawing/2014/main" id="{A0947405-044D-A248-A01A-51A513B18A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742" y="1666622"/>
            <a:ext cx="3961720" cy="2133218"/>
          </a:xfrm>
          <a:prstGeom prst="rect">
            <a:avLst/>
          </a:prstGeom>
        </p:spPr>
        <p:txBody>
          <a:bodyPr lIns="90000" tIns="0" rIns="0" bIns="0" anchor="ctr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3ds SemiBold" panose="02000503020000020004" pitchFamily="2" charset="77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EA4C756E-194C-4F3E-ABC9-E3B2DB21DD3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02A54E8-0B67-444C-859D-D5BA15EE9D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1F1F90B-F5EB-45ED-BA6E-D25A587285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5297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64E3299-DC24-46C5-9A27-05B7E38A79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E4C463AC-C609-4E95-9D85-6B94D3AC0D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B560DC92-45A9-4298-BFD9-D29534643BA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hart Placeholder 2">
            <a:extLst>
              <a:ext uri="{FF2B5EF4-FFF2-40B4-BE49-F238E27FC236}">
                <a16:creationId xmlns:a16="http://schemas.microsoft.com/office/drawing/2014/main" id="{56F9DD30-0F68-41A2-965A-322FE98B54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185385"/>
            <a:ext cx="4638674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E3BD1110-736C-41FE-B772-5F599148C8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CD5DD2F-8B25-4934-A62D-37FADC56B5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05AE72B-C5EE-4D2A-A392-46A704B46F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185385"/>
            <a:ext cx="3354235" cy="338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BD1ABD1-FD5A-4959-BA44-25A487F43BC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37502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EF2505C-1F95-3649-82BC-A77CD3A4C5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A9F187C5-3001-47D7-82D1-610C05FC9A5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D5D560-C9FC-4B55-8F3A-12980951F2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533105"/>
            <a:ext cx="4638674" cy="303889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6B1CB83-5966-4D14-8FA4-6FC1EEF7CA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9A03BF53-73BD-484C-9C19-0A93E17EA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976CA50-9739-4D8B-AFC7-2E9BE2918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8370DBD-2152-429C-BEF6-31F1509F8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530489"/>
            <a:ext cx="3354235" cy="303889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4AD682C-DCDB-42DC-B116-801EE26FFA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43098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FD65DAF3-E06E-4CD8-9D02-D13D5E74E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9143E142-CCC3-48E5-BCDC-169490F9B3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241F5401-BB88-4D56-9585-CF6264AD981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80869B-FE49-4179-BB24-7CDE52DB06FB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3DFFB2D5-9912-41F7-8C4E-7A42C73848B9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B6D6657-D01D-4D32-9F68-B5E3FF755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2035430-A810-4A25-8E2E-08FE43B5D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A564917-2DCB-4BE9-8A6F-4CFEB04A175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87750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BC52370C-3B93-BA4F-90EB-FDD3FE71C0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1B40FC61-8E9D-487D-8B0C-0512D4F45B6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C883D573-D85A-44EF-A74A-226004F0DD74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2" name="Chart Placeholder 2">
            <a:extLst>
              <a:ext uri="{FF2B5EF4-FFF2-40B4-BE49-F238E27FC236}">
                <a16:creationId xmlns:a16="http://schemas.microsoft.com/office/drawing/2014/main" id="{B854AC56-5F45-4999-A780-DAE57800E32F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6E167BC0-4503-46F6-86E2-C99C214FF8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D9708901-F7A9-45C8-84A2-4E40CCBA3A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1AC41AB-AE3E-4EBD-8C6F-AD1D856D7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08F0D09C-B62D-4269-9728-8700A8542CB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78141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883AB93-8A12-4381-863D-A6DCA8326D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BD0AA781-C64B-4621-94F8-C750E1CF5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BA08A484-23E0-431D-B5CE-6AD504F8313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hart Placeholder 2">
            <a:extLst>
              <a:ext uri="{FF2B5EF4-FFF2-40B4-BE49-F238E27FC236}">
                <a16:creationId xmlns:a16="http://schemas.microsoft.com/office/drawing/2014/main" id="{B2656E46-4EF8-44EB-A3BA-8E234F8F5949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240527"/>
            <a:ext cx="8198669" cy="333147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C228822A-3C82-40E0-9FCD-9438A807DA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772596-B503-49EA-8FDC-B0A65DE0E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3DE32F8-64BD-4928-900D-970C5620B34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1401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89B8EAD-7EE5-CD41-9D0D-BC9A90591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FAD8D98F-A73D-4D06-9361-4DDB0A71E81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657D95C7-47CB-496F-AF2C-A661F7B950B1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591733"/>
            <a:ext cx="8198669" cy="29802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A4592C86-2AEF-4B57-8060-C8A53855A6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8CE5E645-F65D-4A5F-869B-E42DB973A9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24E604-5135-4CAC-B088-D012739E37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DAD241-DE39-4D03-9A6E-5F2036979B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8506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286934"/>
            <a:ext cx="3912871" cy="3124564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286934"/>
            <a:ext cx="3912871" cy="3124564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C571A79E-B699-4E25-AED1-F10C201C1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1716FDA2-DC8F-4A2F-808F-98CC15FB8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8CA3988A-A5B7-4348-84AF-7B39B07064C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5F1B389C-7BF0-42CE-B5D2-12F38AE0E9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7C211E8-E463-4482-9B58-428C2CDCE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8E8407E-415C-4A1A-9274-925AD0F411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00F897C-9299-4A01-9C4F-EC8C5C72EC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0543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1F85E5D4-A741-4076-B1E3-765A281B372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63154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2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584096"/>
            <a:ext cx="3912871" cy="2827401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584096"/>
            <a:ext cx="3912871" cy="2827401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6BBE6982-7846-374E-AD3E-7EBD9F520E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7768BC2D-D3F5-4548-8D98-2B4FB2E06D4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71090C94-4B93-410B-A3E0-7FA3E8141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7A4270DA-4F2B-4548-8D52-2BA954A391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49C9A21-4293-47BD-A893-75663970D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3E74ED6-FD0B-41AA-87BF-24884275EA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A680A23-B12B-4ED2-B726-B2D3250E17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0543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0FF3CE0F-C011-47BC-9ED2-8A1BB9DC4BB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5238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5" name="Titre 1">
            <a:extLst>
              <a:ext uri="{FF2B5EF4-FFF2-40B4-BE49-F238E27FC236}">
                <a16:creationId xmlns:a16="http://schemas.microsoft.com/office/drawing/2014/main" id="{F910B2CC-809E-4A17-8B5A-7BE19AFF7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1A6E627C-849B-4BF5-A892-85FCA5D32A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2080F982-B713-43FB-8028-3E6C5C5FE6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EC42144F-D905-4E3F-A542-EE3F90A869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614E7FE-262E-4B85-BF61-D50E9F55D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17D8691-F240-4924-A72C-75D9E6F40A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5EB654B0-07CC-4361-ACFE-D350BCDC96F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1BD8CD5-7714-4799-A669-59A377CAA4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BB52ADB-0182-472E-9BA0-0D4477ABE7B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F65848A4-07E5-49CE-B8C8-DD33856964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24519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4339EFE3-B2C3-485D-97E8-C9722BC5C48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0E3E8A71-8583-4B72-A73E-499DDEF51B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Titre 1">
            <a:extLst>
              <a:ext uri="{FF2B5EF4-FFF2-40B4-BE49-F238E27FC236}">
                <a16:creationId xmlns:a16="http://schemas.microsoft.com/office/drawing/2014/main" id="{5E82A5CB-F115-4E21-AC79-E482AAAD9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EEC0B7E8-F4D3-438B-912B-0A5A9A86E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CC0C5FB1-4F91-495C-A572-2E536A1789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C86CE44A-399C-4D0F-AC8F-B8E27F499B1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6A992D9-1E80-4283-9F88-C09436DE90B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BCC6BF60-C0D9-46EF-B6F0-7A902C9604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836EFD98-5719-4B69-9E30-B1EF46A4AC3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99699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5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re 1">
            <a:extLst>
              <a:ext uri="{FF2B5EF4-FFF2-40B4-BE49-F238E27FC236}">
                <a16:creationId xmlns:a16="http://schemas.microsoft.com/office/drawing/2014/main" id="{63CF197C-B04A-4BDB-A027-C0B40573B2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65AD26B9-E9F3-4F8C-80DA-8B48BB2F02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F9944759-B4F4-4F74-BD60-6C5174FB074C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>
            <a:extLst>
              <a:ext uri="{FF2B5EF4-FFF2-40B4-BE49-F238E27FC236}">
                <a16:creationId xmlns:a16="http://schemas.microsoft.com/office/drawing/2014/main" id="{80A57278-3386-4918-85DC-60D8AFD906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26ADC8C-F4F3-4411-8C7D-4086D60EA5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FD1DE74F-E9C7-46EF-B5EC-9A8B4F56009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90924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4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03757C0F-2B79-4AE3-BC5A-2C74E98878A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A303D66F-C568-4130-94DA-78CD662ABC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40C13F49-D391-4CC4-9D41-EF6FAC0219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6FAE25CA-67B3-4998-911A-1051E3F2FC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56845C5E-974C-4ECC-B5BB-C39CFF38F54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5"/>
            <a:ext cx="792158" cy="2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20491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84463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43FABAB-1AFD-4844-BAE6-84AA1AFCD2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vi-V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vi-VN" dirty="0"/>
              <a:t>Insert image</a:t>
            </a:r>
          </a:p>
        </p:txBody>
      </p:sp>
      <p:cxnSp>
        <p:nvCxnSpPr>
          <p:cNvPr id="20" name="Connecteur droit 8">
            <a:extLst>
              <a:ext uri="{FF2B5EF4-FFF2-40B4-BE49-F238E27FC236}">
                <a16:creationId xmlns:a16="http://schemas.microsoft.com/office/drawing/2014/main" id="{82A6B2F8-AE5B-4F00-8021-7680F4786DF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70073EF-CF06-4AAB-BC89-F85AA37F0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27127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F69A22C-69B3-4A24-81FF-D29C2DBDA658}"/>
              </a:ext>
            </a:extLst>
          </p:cNvPr>
          <p:cNvSpPr/>
          <p:nvPr userDrawn="1"/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1" name="Connecteur droit 8">
            <a:extLst>
              <a:ext uri="{FF2B5EF4-FFF2-40B4-BE49-F238E27FC236}">
                <a16:creationId xmlns:a16="http://schemas.microsoft.com/office/drawing/2014/main" id="{1E134866-0D48-4B80-B4A7-7A3C96A9A681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A2A5CFD-1EBB-4C94-B663-FD757A37AB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395182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3B521CC-7B05-4C2E-BA5E-B65F5CA9C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6944" y="354764"/>
            <a:ext cx="4970113" cy="4924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tabLst>
                <a:tab pos="1706563" algn="l"/>
              </a:tabLst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TABLE OF CONTENTS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B34C3BE3-5C95-4A64-B73B-5A274E5401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367" y="121216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CF81852F-49BD-45B9-BBDF-3F35D57118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6367" y="177569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CEDF0D5A-7AC5-494F-AF50-41A9970E9B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56367" y="233922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B56EEC8B-0F3C-48CF-8C1E-BD1D112FA2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56367" y="290275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AE94A33-EECD-4586-8D7D-A288340280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56367" y="346628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D024ED7-5BEB-4173-9E13-F737ABB963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56367" y="402981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9" name="ZoneTexte 7">
            <a:extLst>
              <a:ext uri="{FF2B5EF4-FFF2-40B4-BE49-F238E27FC236}">
                <a16:creationId xmlns:a16="http://schemas.microsoft.com/office/drawing/2014/main" id="{A2067B04-117E-4F9B-8F7C-63907A4B65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1" name="Connecteur droit 8">
            <a:extLst>
              <a:ext uri="{FF2B5EF4-FFF2-40B4-BE49-F238E27FC236}">
                <a16:creationId xmlns:a16="http://schemas.microsoft.com/office/drawing/2014/main" id="{2C3516F2-70A7-469B-B546-24739C197C50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62DE9E8C-3D5A-40E6-A687-B79FECEA41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B5C0759-58BA-495B-8F9B-46C34E635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20C24F3A-3DB6-4088-8143-960BC571A4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41963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3D1550-682D-42A1-A7EF-27F8C12FA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42" y="2079308"/>
            <a:ext cx="4743647" cy="98488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100000"/>
              </a:lnSpc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</a:t>
            </a:r>
            <a:br>
              <a:rPr lang="en-US" noProof="0" dirty="0"/>
            </a:br>
            <a:r>
              <a:rPr lang="en-US" noProof="0" dirty="0"/>
              <a:t>SECTION NAME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263DB818-8085-450E-9B5E-297B7E97DBF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B9759164-0E59-46FC-9689-8C6079BE7B4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708C46B-9A23-418C-A13C-2FD8606766ED}"/>
              </a:ext>
            </a:extLst>
          </p:cNvPr>
          <p:cNvSpPr/>
          <p:nvPr userDrawn="1"/>
        </p:nvSpPr>
        <p:spPr>
          <a:xfrm>
            <a:off x="5426316" y="1"/>
            <a:ext cx="3717682" cy="5143499"/>
          </a:xfrm>
          <a:custGeom>
            <a:avLst/>
            <a:gdLst>
              <a:gd name="connsiteX0" fmla="*/ 3243188 w 3717682"/>
              <a:gd name="connsiteY0" fmla="*/ 4869228 h 5143499"/>
              <a:gd name="connsiteX1" fmla="*/ 3238366 w 3717682"/>
              <a:gd name="connsiteY1" fmla="*/ 4873182 h 5143499"/>
              <a:gd name="connsiteX2" fmla="*/ 3238375 w 3717682"/>
              <a:gd name="connsiteY2" fmla="*/ 4873182 h 5143499"/>
              <a:gd name="connsiteX3" fmla="*/ 3227067 w 3717682"/>
              <a:gd name="connsiteY3" fmla="*/ 4930787 h 5143499"/>
              <a:gd name="connsiteX4" fmla="*/ 3284506 w 3717682"/>
              <a:gd name="connsiteY4" fmla="*/ 4930787 h 5143499"/>
              <a:gd name="connsiteX5" fmla="*/ 3285695 w 3717682"/>
              <a:gd name="connsiteY5" fmla="*/ 4924630 h 5143499"/>
              <a:gd name="connsiteX6" fmla="*/ 3282707 w 3717682"/>
              <a:gd name="connsiteY6" fmla="*/ 4921282 h 5143499"/>
              <a:gd name="connsiteX7" fmla="*/ 3244547 w 3717682"/>
              <a:gd name="connsiteY7" fmla="*/ 4921282 h 5143499"/>
              <a:gd name="connsiteX8" fmla="*/ 3247790 w 3717682"/>
              <a:gd name="connsiteY8" fmla="*/ 4904760 h 5143499"/>
              <a:gd name="connsiteX9" fmla="*/ 3281510 w 3717682"/>
              <a:gd name="connsiteY9" fmla="*/ 4904760 h 5143499"/>
              <a:gd name="connsiteX10" fmla="*/ 3283335 w 3717682"/>
              <a:gd name="connsiteY10" fmla="*/ 4903297 h 5143499"/>
              <a:gd name="connsiteX11" fmla="*/ 3284625 w 3717682"/>
              <a:gd name="connsiteY11" fmla="*/ 4896744 h 5143499"/>
              <a:gd name="connsiteX12" fmla="*/ 3283377 w 3717682"/>
              <a:gd name="connsiteY12" fmla="*/ 4895280 h 5143499"/>
              <a:gd name="connsiteX13" fmla="*/ 3249640 w 3717682"/>
              <a:gd name="connsiteY13" fmla="*/ 4895280 h 5143499"/>
              <a:gd name="connsiteX14" fmla="*/ 3252866 w 3717682"/>
              <a:gd name="connsiteY14" fmla="*/ 4878792 h 5143499"/>
              <a:gd name="connsiteX15" fmla="*/ 3289685 w 3717682"/>
              <a:gd name="connsiteY15" fmla="*/ 4878792 h 5143499"/>
              <a:gd name="connsiteX16" fmla="*/ 3293590 w 3717682"/>
              <a:gd name="connsiteY16" fmla="*/ 4876488 h 5143499"/>
              <a:gd name="connsiteX17" fmla="*/ 3295016 w 3717682"/>
              <a:gd name="connsiteY17" fmla="*/ 4869228 h 5143499"/>
              <a:gd name="connsiteX18" fmla="*/ 3143540 w 3717682"/>
              <a:gd name="connsiteY18" fmla="*/ 4869228 h 5143499"/>
              <a:gd name="connsiteX19" fmla="*/ 3139482 w 3717682"/>
              <a:gd name="connsiteY19" fmla="*/ 4873182 h 5143499"/>
              <a:gd name="connsiteX20" fmla="*/ 3128174 w 3717682"/>
              <a:gd name="connsiteY20" fmla="*/ 4930787 h 5143499"/>
              <a:gd name="connsiteX21" fmla="*/ 3140127 w 3717682"/>
              <a:gd name="connsiteY21" fmla="*/ 4930787 h 5143499"/>
              <a:gd name="connsiteX22" fmla="*/ 3144482 w 3717682"/>
              <a:gd name="connsiteY22" fmla="*/ 4927246 h 5143499"/>
              <a:gd name="connsiteX23" fmla="*/ 3152946 w 3717682"/>
              <a:gd name="connsiteY23" fmla="*/ 4884134 h 5143499"/>
              <a:gd name="connsiteX24" fmla="*/ 3166682 w 3717682"/>
              <a:gd name="connsiteY24" fmla="*/ 4903549 h 5143499"/>
              <a:gd name="connsiteX25" fmla="*/ 3169959 w 3717682"/>
              <a:gd name="connsiteY25" fmla="*/ 4905425 h 5143499"/>
              <a:gd name="connsiteX26" fmla="*/ 3176139 w 3717682"/>
              <a:gd name="connsiteY26" fmla="*/ 4905425 h 5143499"/>
              <a:gd name="connsiteX27" fmla="*/ 3180163 w 3717682"/>
              <a:gd name="connsiteY27" fmla="*/ 4903549 h 5143499"/>
              <a:gd name="connsiteX28" fmla="*/ 3201505 w 3717682"/>
              <a:gd name="connsiteY28" fmla="*/ 4884134 h 5143499"/>
              <a:gd name="connsiteX29" fmla="*/ 3193041 w 3717682"/>
              <a:gd name="connsiteY29" fmla="*/ 4927246 h 5143499"/>
              <a:gd name="connsiteX30" fmla="*/ 3196013 w 3717682"/>
              <a:gd name="connsiteY30" fmla="*/ 4930787 h 5143499"/>
              <a:gd name="connsiteX31" fmla="*/ 3207957 w 3717682"/>
              <a:gd name="connsiteY31" fmla="*/ 4930787 h 5143499"/>
              <a:gd name="connsiteX32" fmla="*/ 3219274 w 3717682"/>
              <a:gd name="connsiteY32" fmla="*/ 4873190 h 5143499"/>
              <a:gd name="connsiteX33" fmla="*/ 3216769 w 3717682"/>
              <a:gd name="connsiteY33" fmla="*/ 4869228 h 5143499"/>
              <a:gd name="connsiteX34" fmla="*/ 3202694 w 3717682"/>
              <a:gd name="connsiteY34" fmla="*/ 4869228 h 5143499"/>
              <a:gd name="connsiteX35" fmla="*/ 3175443 w 3717682"/>
              <a:gd name="connsiteY35" fmla="*/ 4893227 h 5143499"/>
              <a:gd name="connsiteX36" fmla="*/ 3157615 w 3717682"/>
              <a:gd name="connsiteY36" fmla="*/ 4869228 h 5143499"/>
              <a:gd name="connsiteX37" fmla="*/ 3072704 w 3717682"/>
              <a:gd name="connsiteY37" fmla="*/ 4869228 h 5143499"/>
              <a:gd name="connsiteX38" fmla="*/ 3067873 w 3717682"/>
              <a:gd name="connsiteY38" fmla="*/ 4873182 h 5143499"/>
              <a:gd name="connsiteX39" fmla="*/ 3056582 w 3717682"/>
              <a:gd name="connsiteY39" fmla="*/ 4930787 h 5143499"/>
              <a:gd name="connsiteX40" fmla="*/ 3113996 w 3717682"/>
              <a:gd name="connsiteY40" fmla="*/ 4930787 h 5143499"/>
              <a:gd name="connsiteX41" fmla="*/ 3115210 w 3717682"/>
              <a:gd name="connsiteY41" fmla="*/ 4924630 h 5143499"/>
              <a:gd name="connsiteX42" fmla="*/ 3112197 w 3717682"/>
              <a:gd name="connsiteY42" fmla="*/ 4921282 h 5143499"/>
              <a:gd name="connsiteX43" fmla="*/ 3074054 w 3717682"/>
              <a:gd name="connsiteY43" fmla="*/ 4921282 h 5143499"/>
              <a:gd name="connsiteX44" fmla="*/ 3077288 w 3717682"/>
              <a:gd name="connsiteY44" fmla="*/ 4904760 h 5143499"/>
              <a:gd name="connsiteX45" fmla="*/ 3111008 w 3717682"/>
              <a:gd name="connsiteY45" fmla="*/ 4904760 h 5143499"/>
              <a:gd name="connsiteX46" fmla="*/ 3112842 w 3717682"/>
              <a:gd name="connsiteY46" fmla="*/ 4903297 h 5143499"/>
              <a:gd name="connsiteX47" fmla="*/ 3114132 w 3717682"/>
              <a:gd name="connsiteY47" fmla="*/ 4896744 h 5143499"/>
              <a:gd name="connsiteX48" fmla="*/ 3112876 w 3717682"/>
              <a:gd name="connsiteY48" fmla="*/ 4895280 h 5143499"/>
              <a:gd name="connsiteX49" fmla="*/ 3079147 w 3717682"/>
              <a:gd name="connsiteY49" fmla="*/ 4895280 h 5143499"/>
              <a:gd name="connsiteX50" fmla="*/ 3082390 w 3717682"/>
              <a:gd name="connsiteY50" fmla="*/ 4878792 h 5143499"/>
              <a:gd name="connsiteX51" fmla="*/ 3119200 w 3717682"/>
              <a:gd name="connsiteY51" fmla="*/ 4878792 h 5143499"/>
              <a:gd name="connsiteX52" fmla="*/ 3123123 w 3717682"/>
              <a:gd name="connsiteY52" fmla="*/ 4876488 h 5143499"/>
              <a:gd name="connsiteX53" fmla="*/ 3124532 w 3717682"/>
              <a:gd name="connsiteY53" fmla="*/ 4869228 h 5143499"/>
              <a:gd name="connsiteX54" fmla="*/ 2999627 w 3717682"/>
              <a:gd name="connsiteY54" fmla="*/ 4869228 h 5143499"/>
              <a:gd name="connsiteX55" fmla="*/ 2994347 w 3717682"/>
              <a:gd name="connsiteY55" fmla="*/ 4872559 h 5143499"/>
              <a:gd name="connsiteX56" fmla="*/ 2993116 w 3717682"/>
              <a:gd name="connsiteY56" fmla="*/ 4878767 h 5143499"/>
              <a:gd name="connsiteX57" fmla="*/ 3017582 w 3717682"/>
              <a:gd name="connsiteY57" fmla="*/ 4878767 h 5143499"/>
              <a:gd name="connsiteX58" fmla="*/ 3007395 w 3717682"/>
              <a:gd name="connsiteY58" fmla="*/ 4930787 h 5143499"/>
              <a:gd name="connsiteX59" fmla="*/ 3018363 w 3717682"/>
              <a:gd name="connsiteY59" fmla="*/ 4930787 h 5143499"/>
              <a:gd name="connsiteX60" fmla="*/ 3023864 w 3717682"/>
              <a:gd name="connsiteY60" fmla="*/ 4926413 h 5143499"/>
              <a:gd name="connsiteX61" fmla="*/ 3033203 w 3717682"/>
              <a:gd name="connsiteY61" fmla="*/ 4878767 h 5143499"/>
              <a:gd name="connsiteX62" fmla="*/ 3053628 w 3717682"/>
              <a:gd name="connsiteY62" fmla="*/ 4878767 h 5143499"/>
              <a:gd name="connsiteX63" fmla="*/ 3058026 w 3717682"/>
              <a:gd name="connsiteY63" fmla="*/ 4874999 h 5143499"/>
              <a:gd name="connsiteX64" fmla="*/ 3058026 w 3717682"/>
              <a:gd name="connsiteY64" fmla="*/ 4875007 h 5143499"/>
              <a:gd name="connsiteX65" fmla="*/ 3059163 w 3717682"/>
              <a:gd name="connsiteY65" fmla="*/ 4869228 h 5143499"/>
              <a:gd name="connsiteX66" fmla="*/ 2848320 w 3717682"/>
              <a:gd name="connsiteY66" fmla="*/ 4869228 h 5143499"/>
              <a:gd name="connsiteX67" fmla="*/ 2845408 w 3717682"/>
              <a:gd name="connsiteY67" fmla="*/ 4871306 h 5143499"/>
              <a:gd name="connsiteX68" fmla="*/ 2842097 w 3717682"/>
              <a:gd name="connsiteY68" fmla="*/ 4888214 h 5143499"/>
              <a:gd name="connsiteX69" fmla="*/ 2886404 w 3717682"/>
              <a:gd name="connsiteY69" fmla="*/ 4909925 h 5143499"/>
              <a:gd name="connsiteX70" fmla="*/ 2882303 w 3717682"/>
              <a:gd name="connsiteY70" fmla="*/ 4930787 h 5143499"/>
              <a:gd name="connsiteX71" fmla="*/ 2893280 w 3717682"/>
              <a:gd name="connsiteY71" fmla="*/ 4930787 h 5143499"/>
              <a:gd name="connsiteX72" fmla="*/ 2898781 w 3717682"/>
              <a:gd name="connsiteY72" fmla="*/ 4926413 h 5143499"/>
              <a:gd name="connsiteX73" fmla="*/ 2909987 w 3717682"/>
              <a:gd name="connsiteY73" fmla="*/ 4869228 h 5143499"/>
              <a:gd name="connsiteX74" fmla="*/ 2896693 w 3717682"/>
              <a:gd name="connsiteY74" fmla="*/ 4869228 h 5143499"/>
              <a:gd name="connsiteX75" fmla="*/ 2893985 w 3717682"/>
              <a:gd name="connsiteY75" fmla="*/ 4871306 h 5143499"/>
              <a:gd name="connsiteX76" fmla="*/ 2888466 w 3717682"/>
              <a:gd name="connsiteY76" fmla="*/ 4899335 h 5143499"/>
              <a:gd name="connsiteX77" fmla="*/ 2857786 w 3717682"/>
              <a:gd name="connsiteY77" fmla="*/ 4887802 h 5143499"/>
              <a:gd name="connsiteX78" fmla="*/ 2861436 w 3717682"/>
              <a:gd name="connsiteY78" fmla="*/ 4869228 h 5143499"/>
              <a:gd name="connsiteX79" fmla="*/ 3334042 w 3717682"/>
              <a:gd name="connsiteY79" fmla="*/ 4869051 h 5143499"/>
              <a:gd name="connsiteX80" fmla="*/ 3305280 w 3717682"/>
              <a:gd name="connsiteY80" fmla="*/ 4880811 h 5143499"/>
              <a:gd name="connsiteX81" fmla="*/ 3324144 w 3717682"/>
              <a:gd name="connsiteY81" fmla="*/ 4902212 h 5143499"/>
              <a:gd name="connsiteX82" fmla="*/ 3341411 w 3717682"/>
              <a:gd name="connsiteY82" fmla="*/ 4917185 h 5143499"/>
              <a:gd name="connsiteX83" fmla="*/ 3329483 w 3717682"/>
              <a:gd name="connsiteY83" fmla="*/ 4921315 h 5143499"/>
              <a:gd name="connsiteX84" fmla="*/ 3302411 w 3717682"/>
              <a:gd name="connsiteY84" fmla="*/ 4921315 h 5143499"/>
              <a:gd name="connsiteX85" fmla="*/ 3297011 w 3717682"/>
              <a:gd name="connsiteY85" fmla="*/ 4925294 h 5143499"/>
              <a:gd name="connsiteX86" fmla="*/ 3295942 w 3717682"/>
              <a:gd name="connsiteY86" fmla="*/ 4930787 h 5143499"/>
              <a:gd name="connsiteX87" fmla="*/ 3330069 w 3717682"/>
              <a:gd name="connsiteY87" fmla="*/ 4930787 h 5143499"/>
              <a:gd name="connsiteX88" fmla="*/ 3359018 w 3717682"/>
              <a:gd name="connsiteY88" fmla="*/ 4920373 h 5143499"/>
              <a:gd name="connsiteX89" fmla="*/ 3356514 w 3717682"/>
              <a:gd name="connsiteY89" fmla="*/ 4906283 h 5143499"/>
              <a:gd name="connsiteX90" fmla="*/ 3346819 w 3717682"/>
              <a:gd name="connsiteY90" fmla="*/ 4899335 h 5143499"/>
              <a:gd name="connsiteX91" fmla="*/ 3323473 w 3717682"/>
              <a:gd name="connsiteY91" fmla="*/ 4881854 h 5143499"/>
              <a:gd name="connsiteX92" fmla="*/ 3333575 w 3717682"/>
              <a:gd name="connsiteY92" fmla="*/ 4878767 h 5143499"/>
              <a:gd name="connsiteX93" fmla="*/ 3356463 w 3717682"/>
              <a:gd name="connsiteY93" fmla="*/ 4878767 h 5143499"/>
              <a:gd name="connsiteX94" fmla="*/ 3361854 w 3717682"/>
              <a:gd name="connsiteY94" fmla="*/ 4874797 h 5143499"/>
              <a:gd name="connsiteX95" fmla="*/ 3362991 w 3717682"/>
              <a:gd name="connsiteY95" fmla="*/ 4869051 h 5143499"/>
              <a:gd name="connsiteX96" fmla="*/ 2952613 w 3717682"/>
              <a:gd name="connsiteY96" fmla="*/ 4869051 h 5143499"/>
              <a:gd name="connsiteX97" fmla="*/ 2923867 w 3717682"/>
              <a:gd name="connsiteY97" fmla="*/ 4880811 h 5143499"/>
              <a:gd name="connsiteX98" fmla="*/ 2942739 w 3717682"/>
              <a:gd name="connsiteY98" fmla="*/ 4902212 h 5143499"/>
              <a:gd name="connsiteX99" fmla="*/ 2960007 w 3717682"/>
              <a:gd name="connsiteY99" fmla="*/ 4917185 h 5143499"/>
              <a:gd name="connsiteX100" fmla="*/ 2948062 w 3717682"/>
              <a:gd name="connsiteY100" fmla="*/ 4921315 h 5143499"/>
              <a:gd name="connsiteX101" fmla="*/ 2920998 w 3717682"/>
              <a:gd name="connsiteY101" fmla="*/ 4921315 h 5143499"/>
              <a:gd name="connsiteX102" fmla="*/ 2915599 w 3717682"/>
              <a:gd name="connsiteY102" fmla="*/ 4925294 h 5143499"/>
              <a:gd name="connsiteX103" fmla="*/ 2914521 w 3717682"/>
              <a:gd name="connsiteY103" fmla="*/ 4930787 h 5143499"/>
              <a:gd name="connsiteX104" fmla="*/ 2948648 w 3717682"/>
              <a:gd name="connsiteY104" fmla="*/ 4930787 h 5143499"/>
              <a:gd name="connsiteX105" fmla="*/ 2977597 w 3717682"/>
              <a:gd name="connsiteY105" fmla="*/ 4920373 h 5143499"/>
              <a:gd name="connsiteX106" fmla="*/ 2975109 w 3717682"/>
              <a:gd name="connsiteY106" fmla="*/ 4906283 h 5143499"/>
              <a:gd name="connsiteX107" fmla="*/ 2965406 w 3717682"/>
              <a:gd name="connsiteY107" fmla="*/ 4899335 h 5143499"/>
              <a:gd name="connsiteX108" fmla="*/ 2942052 w 3717682"/>
              <a:gd name="connsiteY108" fmla="*/ 4881854 h 5143499"/>
              <a:gd name="connsiteX109" fmla="*/ 2952154 w 3717682"/>
              <a:gd name="connsiteY109" fmla="*/ 4878767 h 5143499"/>
              <a:gd name="connsiteX110" fmla="*/ 2975050 w 3717682"/>
              <a:gd name="connsiteY110" fmla="*/ 4878767 h 5143499"/>
              <a:gd name="connsiteX111" fmla="*/ 2980441 w 3717682"/>
              <a:gd name="connsiteY111" fmla="*/ 4874797 h 5143499"/>
              <a:gd name="connsiteX112" fmla="*/ 2981578 w 3717682"/>
              <a:gd name="connsiteY112" fmla="*/ 4869051 h 5143499"/>
              <a:gd name="connsiteX113" fmla="*/ 2802112 w 3717682"/>
              <a:gd name="connsiteY113" fmla="*/ 4869051 h 5143499"/>
              <a:gd name="connsiteX114" fmla="*/ 2773367 w 3717682"/>
              <a:gd name="connsiteY114" fmla="*/ 4880811 h 5143499"/>
              <a:gd name="connsiteX115" fmla="*/ 2792247 w 3717682"/>
              <a:gd name="connsiteY115" fmla="*/ 4902212 h 5143499"/>
              <a:gd name="connsiteX116" fmla="*/ 2809506 w 3717682"/>
              <a:gd name="connsiteY116" fmla="*/ 4917185 h 5143499"/>
              <a:gd name="connsiteX117" fmla="*/ 2797562 w 3717682"/>
              <a:gd name="connsiteY117" fmla="*/ 4921315 h 5143499"/>
              <a:gd name="connsiteX118" fmla="*/ 2770489 w 3717682"/>
              <a:gd name="connsiteY118" fmla="*/ 4921315 h 5143499"/>
              <a:gd name="connsiteX119" fmla="*/ 2765098 w 3717682"/>
              <a:gd name="connsiteY119" fmla="*/ 4925294 h 5143499"/>
              <a:gd name="connsiteX120" fmla="*/ 2764012 w 3717682"/>
              <a:gd name="connsiteY120" fmla="*/ 4930787 h 5143499"/>
              <a:gd name="connsiteX121" fmla="*/ 2798139 w 3717682"/>
              <a:gd name="connsiteY121" fmla="*/ 4930787 h 5143499"/>
              <a:gd name="connsiteX122" fmla="*/ 2827105 w 3717682"/>
              <a:gd name="connsiteY122" fmla="*/ 4920373 h 5143499"/>
              <a:gd name="connsiteX123" fmla="*/ 2824601 w 3717682"/>
              <a:gd name="connsiteY123" fmla="*/ 4906283 h 5143499"/>
              <a:gd name="connsiteX124" fmla="*/ 2814914 w 3717682"/>
              <a:gd name="connsiteY124" fmla="*/ 4899335 h 5143499"/>
              <a:gd name="connsiteX125" fmla="*/ 2791543 w 3717682"/>
              <a:gd name="connsiteY125" fmla="*/ 4881854 h 5143499"/>
              <a:gd name="connsiteX126" fmla="*/ 2801645 w 3717682"/>
              <a:gd name="connsiteY126" fmla="*/ 4878767 h 5143499"/>
              <a:gd name="connsiteX127" fmla="*/ 2824533 w 3717682"/>
              <a:gd name="connsiteY127" fmla="*/ 4878767 h 5143499"/>
              <a:gd name="connsiteX128" fmla="*/ 2829940 w 3717682"/>
              <a:gd name="connsiteY128" fmla="*/ 4874797 h 5143499"/>
              <a:gd name="connsiteX129" fmla="*/ 2831061 w 3717682"/>
              <a:gd name="connsiteY129" fmla="*/ 4869051 h 5143499"/>
              <a:gd name="connsiteX130" fmla="*/ 2554595 w 3717682"/>
              <a:gd name="connsiteY130" fmla="*/ 4818697 h 5143499"/>
              <a:gd name="connsiteX131" fmla="*/ 2506680 w 3717682"/>
              <a:gd name="connsiteY131" fmla="*/ 4832401 h 5143499"/>
              <a:gd name="connsiteX132" fmla="*/ 2536427 w 3717682"/>
              <a:gd name="connsiteY132" fmla="*/ 4837128 h 5143499"/>
              <a:gd name="connsiteX133" fmla="*/ 2592593 w 3717682"/>
              <a:gd name="connsiteY133" fmla="*/ 4852573 h 5143499"/>
              <a:gd name="connsiteX134" fmla="*/ 2515458 w 3717682"/>
              <a:gd name="connsiteY134" fmla="*/ 4932277 h 5143499"/>
              <a:gd name="connsiteX135" fmla="*/ 2537319 w 3717682"/>
              <a:gd name="connsiteY135" fmla="*/ 4875983 h 5143499"/>
              <a:gd name="connsiteX136" fmla="*/ 2542896 w 3717682"/>
              <a:gd name="connsiteY136" fmla="*/ 4853187 h 5143499"/>
              <a:gd name="connsiteX137" fmla="*/ 2524219 w 3717682"/>
              <a:gd name="connsiteY137" fmla="*/ 4872030 h 5143499"/>
              <a:gd name="connsiteX138" fmla="*/ 2487579 w 3717682"/>
              <a:gd name="connsiteY138" fmla="*/ 4935414 h 5143499"/>
              <a:gd name="connsiteX139" fmla="*/ 2477188 w 3717682"/>
              <a:gd name="connsiteY139" fmla="*/ 4965487 h 5143499"/>
              <a:gd name="connsiteX140" fmla="*/ 2518260 w 3717682"/>
              <a:gd name="connsiteY140" fmla="*/ 4955216 h 5143499"/>
              <a:gd name="connsiteX141" fmla="*/ 2622230 w 3717682"/>
              <a:gd name="connsiteY141" fmla="*/ 4857300 h 5143499"/>
              <a:gd name="connsiteX142" fmla="*/ 2613316 w 3717682"/>
              <a:gd name="connsiteY142" fmla="*/ 4831517 h 5143499"/>
              <a:gd name="connsiteX143" fmla="*/ 2554595 w 3717682"/>
              <a:gd name="connsiteY143" fmla="*/ 4818697 h 5143499"/>
              <a:gd name="connsiteX144" fmla="*/ 3137130 w 3717682"/>
              <a:gd name="connsiteY144" fmla="*/ 4793385 h 5143499"/>
              <a:gd name="connsiteX145" fmla="*/ 3151774 w 3717682"/>
              <a:gd name="connsiteY145" fmla="*/ 4809730 h 5143499"/>
              <a:gd name="connsiteX146" fmla="*/ 3151036 w 3717682"/>
              <a:gd name="connsiteY146" fmla="*/ 4813431 h 5143499"/>
              <a:gd name="connsiteX147" fmla="*/ 3146740 w 3717682"/>
              <a:gd name="connsiteY147" fmla="*/ 4818016 h 5143499"/>
              <a:gd name="connsiteX148" fmla="*/ 3113513 w 3717682"/>
              <a:gd name="connsiteY148" fmla="*/ 4818016 h 5143499"/>
              <a:gd name="connsiteX149" fmla="*/ 3115143 w 3717682"/>
              <a:gd name="connsiteY149" fmla="*/ 4809730 h 5143499"/>
              <a:gd name="connsiteX150" fmla="*/ 3137130 w 3717682"/>
              <a:gd name="connsiteY150" fmla="*/ 4793385 h 5143499"/>
              <a:gd name="connsiteX151" fmla="*/ 2908773 w 3717682"/>
              <a:gd name="connsiteY151" fmla="*/ 4793385 h 5143499"/>
              <a:gd name="connsiteX152" fmla="*/ 2923409 w 3717682"/>
              <a:gd name="connsiteY152" fmla="*/ 4809730 h 5143499"/>
              <a:gd name="connsiteX153" fmla="*/ 2922679 w 3717682"/>
              <a:gd name="connsiteY153" fmla="*/ 4813431 h 5143499"/>
              <a:gd name="connsiteX154" fmla="*/ 2918375 w 3717682"/>
              <a:gd name="connsiteY154" fmla="*/ 4818016 h 5143499"/>
              <a:gd name="connsiteX155" fmla="*/ 2885164 w 3717682"/>
              <a:gd name="connsiteY155" fmla="*/ 4818016 h 5143499"/>
              <a:gd name="connsiteX156" fmla="*/ 2886786 w 3717682"/>
              <a:gd name="connsiteY156" fmla="*/ 4809730 h 5143499"/>
              <a:gd name="connsiteX157" fmla="*/ 2908773 w 3717682"/>
              <a:gd name="connsiteY157" fmla="*/ 4793385 h 5143499"/>
              <a:gd name="connsiteX158" fmla="*/ 2671716 w 3717682"/>
              <a:gd name="connsiteY158" fmla="*/ 4783926 h 5143499"/>
              <a:gd name="connsiteX159" fmla="*/ 2638521 w 3717682"/>
              <a:gd name="connsiteY159" fmla="*/ 4801898 h 5143499"/>
              <a:gd name="connsiteX160" fmla="*/ 2664855 w 3717682"/>
              <a:gd name="connsiteY160" fmla="*/ 4864568 h 5143499"/>
              <a:gd name="connsiteX161" fmla="*/ 2687734 w 3717682"/>
              <a:gd name="connsiteY161" fmla="*/ 4909866 h 5143499"/>
              <a:gd name="connsiteX162" fmla="*/ 2639175 w 3717682"/>
              <a:gd name="connsiteY162" fmla="*/ 4918716 h 5143499"/>
              <a:gd name="connsiteX163" fmla="*/ 2602738 w 3717682"/>
              <a:gd name="connsiteY163" fmla="*/ 4921576 h 5143499"/>
              <a:gd name="connsiteX164" fmla="*/ 2609445 w 3717682"/>
              <a:gd name="connsiteY164" fmla="*/ 4931233 h 5143499"/>
              <a:gd name="connsiteX165" fmla="*/ 2663667 w 3717682"/>
              <a:gd name="connsiteY165" fmla="*/ 4936701 h 5143499"/>
              <a:gd name="connsiteX166" fmla="*/ 2718644 w 3717682"/>
              <a:gd name="connsiteY166" fmla="*/ 4911877 h 5143499"/>
              <a:gd name="connsiteX167" fmla="*/ 2694279 w 3717682"/>
              <a:gd name="connsiteY167" fmla="*/ 4859916 h 5143499"/>
              <a:gd name="connsiteX168" fmla="*/ 2665857 w 3717682"/>
              <a:gd name="connsiteY168" fmla="*/ 4812506 h 5143499"/>
              <a:gd name="connsiteX169" fmla="*/ 2718126 w 3717682"/>
              <a:gd name="connsiteY169" fmla="*/ 4800493 h 5143499"/>
              <a:gd name="connsiteX170" fmla="*/ 2735496 w 3717682"/>
              <a:gd name="connsiteY170" fmla="*/ 4794235 h 5143499"/>
              <a:gd name="connsiteX171" fmla="*/ 2711131 w 3717682"/>
              <a:gd name="connsiteY171" fmla="*/ 4785284 h 5143499"/>
              <a:gd name="connsiteX172" fmla="*/ 2671716 w 3717682"/>
              <a:gd name="connsiteY172" fmla="*/ 4783926 h 5143499"/>
              <a:gd name="connsiteX173" fmla="*/ 3324763 w 3717682"/>
              <a:gd name="connsiteY173" fmla="*/ 4783846 h 5143499"/>
              <a:gd name="connsiteX174" fmla="*/ 3319491 w 3717682"/>
              <a:gd name="connsiteY174" fmla="*/ 4787194 h 5143499"/>
              <a:gd name="connsiteX175" fmla="*/ 3318269 w 3717682"/>
              <a:gd name="connsiteY175" fmla="*/ 4793402 h 5143499"/>
              <a:gd name="connsiteX176" fmla="*/ 3342735 w 3717682"/>
              <a:gd name="connsiteY176" fmla="*/ 4793402 h 5143499"/>
              <a:gd name="connsiteX177" fmla="*/ 3332540 w 3717682"/>
              <a:gd name="connsiteY177" fmla="*/ 4845422 h 5143499"/>
              <a:gd name="connsiteX178" fmla="*/ 3343508 w 3717682"/>
              <a:gd name="connsiteY178" fmla="*/ 4845422 h 5143499"/>
              <a:gd name="connsiteX179" fmla="*/ 3349001 w 3717682"/>
              <a:gd name="connsiteY179" fmla="*/ 4841048 h 5143499"/>
              <a:gd name="connsiteX180" fmla="*/ 3358356 w 3717682"/>
              <a:gd name="connsiteY180" fmla="*/ 4793402 h 5143499"/>
              <a:gd name="connsiteX181" fmla="*/ 3378781 w 3717682"/>
              <a:gd name="connsiteY181" fmla="*/ 4793402 h 5143499"/>
              <a:gd name="connsiteX182" fmla="*/ 3383196 w 3717682"/>
              <a:gd name="connsiteY182" fmla="*/ 4789633 h 5143499"/>
              <a:gd name="connsiteX183" fmla="*/ 3384317 w 3717682"/>
              <a:gd name="connsiteY183" fmla="*/ 4783846 h 5143499"/>
              <a:gd name="connsiteX184" fmla="*/ 3274396 w 3717682"/>
              <a:gd name="connsiteY184" fmla="*/ 4783846 h 5143499"/>
              <a:gd name="connsiteX185" fmla="*/ 3262315 w 3717682"/>
              <a:gd name="connsiteY185" fmla="*/ 4845422 h 5143499"/>
              <a:gd name="connsiteX186" fmla="*/ 3314907 w 3717682"/>
              <a:gd name="connsiteY186" fmla="*/ 4845422 h 5143499"/>
              <a:gd name="connsiteX187" fmla="*/ 3316045 w 3717682"/>
              <a:gd name="connsiteY187" fmla="*/ 4839660 h 5143499"/>
              <a:gd name="connsiteX188" fmla="*/ 3313124 w 3717682"/>
              <a:gd name="connsiteY188" fmla="*/ 4835916 h 5143499"/>
              <a:gd name="connsiteX189" fmla="*/ 3279786 w 3717682"/>
              <a:gd name="connsiteY189" fmla="*/ 4835916 h 5143499"/>
              <a:gd name="connsiteX190" fmla="*/ 3289600 w 3717682"/>
              <a:gd name="connsiteY190" fmla="*/ 4785932 h 5143499"/>
              <a:gd name="connsiteX191" fmla="*/ 3287690 w 3717682"/>
              <a:gd name="connsiteY191" fmla="*/ 4783846 h 5143499"/>
              <a:gd name="connsiteX192" fmla="*/ 3190707 w 3717682"/>
              <a:gd name="connsiteY192" fmla="*/ 4783846 h 5143499"/>
              <a:gd name="connsiteX193" fmla="*/ 3187175 w 3717682"/>
              <a:gd name="connsiteY193" fmla="*/ 4786580 h 5143499"/>
              <a:gd name="connsiteX194" fmla="*/ 3181063 w 3717682"/>
              <a:gd name="connsiteY194" fmla="*/ 4817948 h 5143499"/>
              <a:gd name="connsiteX195" fmla="*/ 3209944 w 3717682"/>
              <a:gd name="connsiteY195" fmla="*/ 4846801 h 5143499"/>
              <a:gd name="connsiteX196" fmla="*/ 3209944 w 3717682"/>
              <a:gd name="connsiteY196" fmla="*/ 4846793 h 5143499"/>
              <a:gd name="connsiteX197" fmla="*/ 3249623 w 3717682"/>
              <a:gd name="connsiteY197" fmla="*/ 4817940 h 5143499"/>
              <a:gd name="connsiteX198" fmla="*/ 3255710 w 3717682"/>
              <a:gd name="connsiteY198" fmla="*/ 4786580 h 5143499"/>
              <a:gd name="connsiteX199" fmla="*/ 3253248 w 3717682"/>
              <a:gd name="connsiteY199" fmla="*/ 4783846 h 5143499"/>
              <a:gd name="connsiteX200" fmla="*/ 3240811 w 3717682"/>
              <a:gd name="connsiteY200" fmla="*/ 4783846 h 5143499"/>
              <a:gd name="connsiteX201" fmla="*/ 3237399 w 3717682"/>
              <a:gd name="connsiteY201" fmla="*/ 4801890 h 5143499"/>
              <a:gd name="connsiteX202" fmla="*/ 3235446 w 3717682"/>
              <a:gd name="connsiteY202" fmla="*/ 4811496 h 5143499"/>
              <a:gd name="connsiteX203" fmla="*/ 3233816 w 3717682"/>
              <a:gd name="connsiteY203" fmla="*/ 4819841 h 5143499"/>
              <a:gd name="connsiteX204" fmla="*/ 3211523 w 3717682"/>
              <a:gd name="connsiteY204" fmla="*/ 4836329 h 5143499"/>
              <a:gd name="connsiteX205" fmla="*/ 3196140 w 3717682"/>
              <a:gd name="connsiteY205" fmla="*/ 4819841 h 5143499"/>
              <a:gd name="connsiteX206" fmla="*/ 3196853 w 3717682"/>
              <a:gd name="connsiteY206" fmla="*/ 4816114 h 5143499"/>
              <a:gd name="connsiteX207" fmla="*/ 3199723 w 3717682"/>
              <a:gd name="connsiteY207" fmla="*/ 4801898 h 5143499"/>
              <a:gd name="connsiteX208" fmla="*/ 3203144 w 3717682"/>
              <a:gd name="connsiteY208" fmla="*/ 4783846 h 5143499"/>
              <a:gd name="connsiteX209" fmla="*/ 2786678 w 3717682"/>
              <a:gd name="connsiteY209" fmla="*/ 4783846 h 5143499"/>
              <a:gd name="connsiteX210" fmla="*/ 2786492 w 3717682"/>
              <a:gd name="connsiteY210" fmla="*/ 4784645 h 5143499"/>
              <a:gd name="connsiteX211" fmla="*/ 2793054 w 3717682"/>
              <a:gd name="connsiteY211" fmla="*/ 4793360 h 5143499"/>
              <a:gd name="connsiteX212" fmla="*/ 2825416 w 3717682"/>
              <a:gd name="connsiteY212" fmla="*/ 4793360 h 5143499"/>
              <a:gd name="connsiteX213" fmla="*/ 2840102 w 3717682"/>
              <a:gd name="connsiteY213" fmla="*/ 4814659 h 5143499"/>
              <a:gd name="connsiteX214" fmla="*/ 2820033 w 3717682"/>
              <a:gd name="connsiteY214" fmla="*/ 4835916 h 5143499"/>
              <a:gd name="connsiteX215" fmla="*/ 2797867 w 3717682"/>
              <a:gd name="connsiteY215" fmla="*/ 4835916 h 5143499"/>
              <a:gd name="connsiteX216" fmla="*/ 2804710 w 3717682"/>
              <a:gd name="connsiteY216" fmla="*/ 4800964 h 5143499"/>
              <a:gd name="connsiteX217" fmla="*/ 2791611 w 3717682"/>
              <a:gd name="connsiteY217" fmla="*/ 4800964 h 5143499"/>
              <a:gd name="connsiteX218" fmla="*/ 2788699 w 3717682"/>
              <a:gd name="connsiteY218" fmla="*/ 4803051 h 5143499"/>
              <a:gd name="connsiteX219" fmla="*/ 2780379 w 3717682"/>
              <a:gd name="connsiteY219" fmla="*/ 4845422 h 5143499"/>
              <a:gd name="connsiteX220" fmla="*/ 2817189 w 3717682"/>
              <a:gd name="connsiteY220" fmla="*/ 4845422 h 5143499"/>
              <a:gd name="connsiteX221" fmla="*/ 2856563 w 3717682"/>
              <a:gd name="connsiteY221" fmla="*/ 4814239 h 5143499"/>
              <a:gd name="connsiteX222" fmla="*/ 2831197 w 3717682"/>
              <a:gd name="connsiteY222" fmla="*/ 4783846 h 5143499"/>
              <a:gd name="connsiteX223" fmla="*/ 3055063 w 3717682"/>
              <a:gd name="connsiteY223" fmla="*/ 4783661 h 5143499"/>
              <a:gd name="connsiteX224" fmla="*/ 3026301 w 3717682"/>
              <a:gd name="connsiteY224" fmla="*/ 4795438 h 5143499"/>
              <a:gd name="connsiteX225" fmla="*/ 3045181 w 3717682"/>
              <a:gd name="connsiteY225" fmla="*/ 4816838 h 5143499"/>
              <a:gd name="connsiteX226" fmla="*/ 3062457 w 3717682"/>
              <a:gd name="connsiteY226" fmla="*/ 4831820 h 5143499"/>
              <a:gd name="connsiteX227" fmla="*/ 3050513 w 3717682"/>
              <a:gd name="connsiteY227" fmla="*/ 4835942 h 5143499"/>
              <a:gd name="connsiteX228" fmla="*/ 3023448 w 3717682"/>
              <a:gd name="connsiteY228" fmla="*/ 4835942 h 5143499"/>
              <a:gd name="connsiteX229" fmla="*/ 3018041 w 3717682"/>
              <a:gd name="connsiteY229" fmla="*/ 4839920 h 5143499"/>
              <a:gd name="connsiteX230" fmla="*/ 3016971 w 3717682"/>
              <a:gd name="connsiteY230" fmla="*/ 4845422 h 5143499"/>
              <a:gd name="connsiteX231" fmla="*/ 3051098 w 3717682"/>
              <a:gd name="connsiteY231" fmla="*/ 4845422 h 5143499"/>
              <a:gd name="connsiteX232" fmla="*/ 3080056 w 3717682"/>
              <a:gd name="connsiteY232" fmla="*/ 4834999 h 5143499"/>
              <a:gd name="connsiteX233" fmla="*/ 3080064 w 3717682"/>
              <a:gd name="connsiteY233" fmla="*/ 4834999 h 5143499"/>
              <a:gd name="connsiteX234" fmla="*/ 3077560 w 3717682"/>
              <a:gd name="connsiteY234" fmla="*/ 4820909 h 5143499"/>
              <a:gd name="connsiteX235" fmla="*/ 3067865 w 3717682"/>
              <a:gd name="connsiteY235" fmla="*/ 4813944 h 5143499"/>
              <a:gd name="connsiteX236" fmla="*/ 3044494 w 3717682"/>
              <a:gd name="connsiteY236" fmla="*/ 4796481 h 5143499"/>
              <a:gd name="connsiteX237" fmla="*/ 3054621 w 3717682"/>
              <a:gd name="connsiteY237" fmla="*/ 4793385 h 5143499"/>
              <a:gd name="connsiteX238" fmla="*/ 3077492 w 3717682"/>
              <a:gd name="connsiteY238" fmla="*/ 4793385 h 5143499"/>
              <a:gd name="connsiteX239" fmla="*/ 3082900 w 3717682"/>
              <a:gd name="connsiteY239" fmla="*/ 4789431 h 5143499"/>
              <a:gd name="connsiteX240" fmla="*/ 3084029 w 3717682"/>
              <a:gd name="connsiteY240" fmla="*/ 4783661 h 5143499"/>
              <a:gd name="connsiteX241" fmla="*/ 2982359 w 3717682"/>
              <a:gd name="connsiteY241" fmla="*/ 4783661 h 5143499"/>
              <a:gd name="connsiteX242" fmla="*/ 2953614 w 3717682"/>
              <a:gd name="connsiteY242" fmla="*/ 4795438 h 5143499"/>
              <a:gd name="connsiteX243" fmla="*/ 2972486 w 3717682"/>
              <a:gd name="connsiteY243" fmla="*/ 4816838 h 5143499"/>
              <a:gd name="connsiteX244" fmla="*/ 2989762 w 3717682"/>
              <a:gd name="connsiteY244" fmla="*/ 4831820 h 5143499"/>
              <a:gd name="connsiteX245" fmla="*/ 2977801 w 3717682"/>
              <a:gd name="connsiteY245" fmla="*/ 4835942 h 5143499"/>
              <a:gd name="connsiteX246" fmla="*/ 2950762 w 3717682"/>
              <a:gd name="connsiteY246" fmla="*/ 4835942 h 5143499"/>
              <a:gd name="connsiteX247" fmla="*/ 2945346 w 3717682"/>
              <a:gd name="connsiteY247" fmla="*/ 4839920 h 5143499"/>
              <a:gd name="connsiteX248" fmla="*/ 2944267 w 3717682"/>
              <a:gd name="connsiteY248" fmla="*/ 4845422 h 5143499"/>
              <a:gd name="connsiteX249" fmla="*/ 2978395 w 3717682"/>
              <a:gd name="connsiteY249" fmla="*/ 4845422 h 5143499"/>
              <a:gd name="connsiteX250" fmla="*/ 3007361 w 3717682"/>
              <a:gd name="connsiteY250" fmla="*/ 4834999 h 5143499"/>
              <a:gd name="connsiteX251" fmla="*/ 3004856 w 3717682"/>
              <a:gd name="connsiteY251" fmla="*/ 4820909 h 5143499"/>
              <a:gd name="connsiteX252" fmla="*/ 2995162 w 3717682"/>
              <a:gd name="connsiteY252" fmla="*/ 4813944 h 5143499"/>
              <a:gd name="connsiteX253" fmla="*/ 2971799 w 3717682"/>
              <a:gd name="connsiteY253" fmla="*/ 4796481 h 5143499"/>
              <a:gd name="connsiteX254" fmla="*/ 2981918 w 3717682"/>
              <a:gd name="connsiteY254" fmla="*/ 4793385 h 5143499"/>
              <a:gd name="connsiteX255" fmla="*/ 3004780 w 3717682"/>
              <a:gd name="connsiteY255" fmla="*/ 4793385 h 5143499"/>
              <a:gd name="connsiteX256" fmla="*/ 3010179 w 3717682"/>
              <a:gd name="connsiteY256" fmla="*/ 4789431 h 5143499"/>
              <a:gd name="connsiteX257" fmla="*/ 3011325 w 3717682"/>
              <a:gd name="connsiteY257" fmla="*/ 4783661 h 5143499"/>
              <a:gd name="connsiteX258" fmla="*/ 3138964 w 3717682"/>
              <a:gd name="connsiteY258" fmla="*/ 4783013 h 5143499"/>
              <a:gd name="connsiteX259" fmla="*/ 3100125 w 3717682"/>
              <a:gd name="connsiteY259" fmla="*/ 4811614 h 5143499"/>
              <a:gd name="connsiteX260" fmla="*/ 3094029 w 3717682"/>
              <a:gd name="connsiteY260" fmla="*/ 4842705 h 5143499"/>
              <a:gd name="connsiteX261" fmla="*/ 3096389 w 3717682"/>
              <a:gd name="connsiteY261" fmla="*/ 4845422 h 5143499"/>
              <a:gd name="connsiteX262" fmla="*/ 3108139 w 3717682"/>
              <a:gd name="connsiteY262" fmla="*/ 4845422 h 5143499"/>
              <a:gd name="connsiteX263" fmla="*/ 3111568 w 3717682"/>
              <a:gd name="connsiteY263" fmla="*/ 4827521 h 5143499"/>
              <a:gd name="connsiteX264" fmla="*/ 3148175 w 3717682"/>
              <a:gd name="connsiteY264" fmla="*/ 4827521 h 5143499"/>
              <a:gd name="connsiteX265" fmla="*/ 3144754 w 3717682"/>
              <a:gd name="connsiteY265" fmla="*/ 4845422 h 5143499"/>
              <a:gd name="connsiteX266" fmla="*/ 3156511 w 3717682"/>
              <a:gd name="connsiteY266" fmla="*/ 4845422 h 5143499"/>
              <a:gd name="connsiteX267" fmla="*/ 3159933 w 3717682"/>
              <a:gd name="connsiteY267" fmla="*/ 4842705 h 5143499"/>
              <a:gd name="connsiteX268" fmla="*/ 3166037 w 3717682"/>
              <a:gd name="connsiteY268" fmla="*/ 4811614 h 5143499"/>
              <a:gd name="connsiteX269" fmla="*/ 3138964 w 3717682"/>
              <a:gd name="connsiteY269" fmla="*/ 4783013 h 5143499"/>
              <a:gd name="connsiteX270" fmla="*/ 2910598 w 3717682"/>
              <a:gd name="connsiteY270" fmla="*/ 4783013 h 5143499"/>
              <a:gd name="connsiteX271" fmla="*/ 2871776 w 3717682"/>
              <a:gd name="connsiteY271" fmla="*/ 4811614 h 5143499"/>
              <a:gd name="connsiteX272" fmla="*/ 2865664 w 3717682"/>
              <a:gd name="connsiteY272" fmla="*/ 4842705 h 5143499"/>
              <a:gd name="connsiteX273" fmla="*/ 2868032 w 3717682"/>
              <a:gd name="connsiteY273" fmla="*/ 4845422 h 5143499"/>
              <a:gd name="connsiteX274" fmla="*/ 2879782 w 3717682"/>
              <a:gd name="connsiteY274" fmla="*/ 4845422 h 5143499"/>
              <a:gd name="connsiteX275" fmla="*/ 2883203 w 3717682"/>
              <a:gd name="connsiteY275" fmla="*/ 4827521 h 5143499"/>
              <a:gd name="connsiteX276" fmla="*/ 2919818 w 3717682"/>
              <a:gd name="connsiteY276" fmla="*/ 4827521 h 5143499"/>
              <a:gd name="connsiteX277" fmla="*/ 2916397 w 3717682"/>
              <a:gd name="connsiteY277" fmla="*/ 4845422 h 5143499"/>
              <a:gd name="connsiteX278" fmla="*/ 2928155 w 3717682"/>
              <a:gd name="connsiteY278" fmla="*/ 4845422 h 5143499"/>
              <a:gd name="connsiteX279" fmla="*/ 2931567 w 3717682"/>
              <a:gd name="connsiteY279" fmla="*/ 4842705 h 5143499"/>
              <a:gd name="connsiteX280" fmla="*/ 2937680 w 3717682"/>
              <a:gd name="connsiteY280" fmla="*/ 4811614 h 5143499"/>
              <a:gd name="connsiteX281" fmla="*/ 2910598 w 3717682"/>
              <a:gd name="connsiteY281" fmla="*/ 4783013 h 5143499"/>
              <a:gd name="connsiteX282" fmla="*/ 2604597 w 3717682"/>
              <a:gd name="connsiteY282" fmla="*/ 4694494 h 5143499"/>
              <a:gd name="connsiteX283" fmla="*/ 2604597 w 3717682"/>
              <a:gd name="connsiteY283" fmla="*/ 4694502 h 5143499"/>
              <a:gd name="connsiteX284" fmla="*/ 2561064 w 3717682"/>
              <a:gd name="connsiteY284" fmla="*/ 4706111 h 5143499"/>
              <a:gd name="connsiteX285" fmla="*/ 2584715 w 3717682"/>
              <a:gd name="connsiteY285" fmla="*/ 4710283 h 5143499"/>
              <a:gd name="connsiteX286" fmla="*/ 2633733 w 3717682"/>
              <a:gd name="connsiteY286" fmla="*/ 4720882 h 5143499"/>
              <a:gd name="connsiteX287" fmla="*/ 2585479 w 3717682"/>
              <a:gd name="connsiteY287" fmla="*/ 4787632 h 5143499"/>
              <a:gd name="connsiteX288" fmla="*/ 2569910 w 3717682"/>
              <a:gd name="connsiteY288" fmla="*/ 4802588 h 5143499"/>
              <a:gd name="connsiteX289" fmla="*/ 2571760 w 3717682"/>
              <a:gd name="connsiteY289" fmla="*/ 4806609 h 5143499"/>
              <a:gd name="connsiteX290" fmla="*/ 2588943 w 3717682"/>
              <a:gd name="connsiteY290" fmla="*/ 4800881 h 5143499"/>
              <a:gd name="connsiteX291" fmla="*/ 2661417 w 3717682"/>
              <a:gd name="connsiteY291" fmla="*/ 4714910 h 5143499"/>
              <a:gd name="connsiteX292" fmla="*/ 2604597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3662785 w 3717682"/>
              <a:gd name="connsiteY296" fmla="*/ 5143499 h 5143499"/>
              <a:gd name="connsiteX297" fmla="*/ 1977372 w 3717682"/>
              <a:gd name="connsiteY297" fmla="*/ 5143499 h 5143499"/>
              <a:gd name="connsiteX298" fmla="*/ 1175798 w 3717682"/>
              <a:gd name="connsiteY298" fmla="*/ 5143499 h 5143499"/>
              <a:gd name="connsiteX299" fmla="*/ 1096714 w 3717682"/>
              <a:gd name="connsiteY299" fmla="*/ 5071623 h 5143499"/>
              <a:gd name="connsiteX300" fmla="*/ 0 w 3717682"/>
              <a:gd name="connsiteY300" fmla="*/ 2423921 h 5143499"/>
              <a:gd name="connsiteX301" fmla="*/ 855043 w 3717682"/>
              <a:gd name="connsiteY301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3717682" h="5143499">
                <a:moveTo>
                  <a:pt x="3243188" y="4869228"/>
                </a:moveTo>
                <a:cubicBezTo>
                  <a:pt x="3240489" y="4869228"/>
                  <a:pt x="3238910" y="4870465"/>
                  <a:pt x="3238366" y="4873182"/>
                </a:cubicBezTo>
                <a:lnTo>
                  <a:pt x="3238375" y="4873182"/>
                </a:lnTo>
                <a:lnTo>
                  <a:pt x="3227067" y="4930787"/>
                </a:lnTo>
                <a:lnTo>
                  <a:pt x="3284506" y="4930787"/>
                </a:lnTo>
                <a:lnTo>
                  <a:pt x="3285695" y="4924630"/>
                </a:lnTo>
                <a:cubicBezTo>
                  <a:pt x="3286204" y="4922123"/>
                  <a:pt x="3285585" y="4921282"/>
                  <a:pt x="3282707" y="4921282"/>
                </a:cubicBezTo>
                <a:lnTo>
                  <a:pt x="3244547" y="4921282"/>
                </a:lnTo>
                <a:lnTo>
                  <a:pt x="3247790" y="4904760"/>
                </a:lnTo>
                <a:lnTo>
                  <a:pt x="3281510" y="4904760"/>
                </a:lnTo>
                <a:cubicBezTo>
                  <a:pt x="3282402" y="4904794"/>
                  <a:pt x="3283182" y="4904169"/>
                  <a:pt x="3283335" y="4903297"/>
                </a:cubicBezTo>
                <a:lnTo>
                  <a:pt x="3284625" y="4896744"/>
                </a:lnTo>
                <a:cubicBezTo>
                  <a:pt x="3284795" y="4895919"/>
                  <a:pt x="3284320" y="4895280"/>
                  <a:pt x="3283377" y="4895280"/>
                </a:cubicBezTo>
                <a:lnTo>
                  <a:pt x="3249640" y="4895280"/>
                </a:lnTo>
                <a:lnTo>
                  <a:pt x="3252866" y="4878792"/>
                </a:lnTo>
                <a:lnTo>
                  <a:pt x="3289685" y="4878792"/>
                </a:lnTo>
                <a:cubicBezTo>
                  <a:pt x="3291425" y="4878792"/>
                  <a:pt x="3293149" y="4878792"/>
                  <a:pt x="3293590" y="4876488"/>
                </a:cubicBezTo>
                <a:lnTo>
                  <a:pt x="3295016" y="4869228"/>
                </a:lnTo>
                <a:close/>
                <a:moveTo>
                  <a:pt x="3143540" y="4869228"/>
                </a:moveTo>
                <a:cubicBezTo>
                  <a:pt x="3141230" y="4869228"/>
                  <a:pt x="3139966" y="4870675"/>
                  <a:pt x="3139482" y="4873182"/>
                </a:cubicBezTo>
                <a:lnTo>
                  <a:pt x="3128174" y="4930787"/>
                </a:lnTo>
                <a:lnTo>
                  <a:pt x="3140127" y="4930787"/>
                </a:lnTo>
                <a:cubicBezTo>
                  <a:pt x="3142631" y="4930787"/>
                  <a:pt x="3144032" y="4929542"/>
                  <a:pt x="3144482" y="4927246"/>
                </a:cubicBezTo>
                <a:lnTo>
                  <a:pt x="3152946" y="4884134"/>
                </a:lnTo>
                <a:lnTo>
                  <a:pt x="3166682" y="4903549"/>
                </a:lnTo>
                <a:cubicBezTo>
                  <a:pt x="3167336" y="4904730"/>
                  <a:pt x="3168599" y="4905454"/>
                  <a:pt x="3169959" y="4905425"/>
                </a:cubicBezTo>
                <a:lnTo>
                  <a:pt x="3176139" y="4905425"/>
                </a:lnTo>
                <a:cubicBezTo>
                  <a:pt x="3177679" y="4905357"/>
                  <a:pt x="3179128" y="4904681"/>
                  <a:pt x="3180163" y="4903549"/>
                </a:cubicBezTo>
                <a:lnTo>
                  <a:pt x="3201505" y="4884134"/>
                </a:lnTo>
                <a:lnTo>
                  <a:pt x="3193041" y="4927246"/>
                </a:lnTo>
                <a:cubicBezTo>
                  <a:pt x="3192592" y="4929542"/>
                  <a:pt x="3193500" y="4930787"/>
                  <a:pt x="3196013" y="4930787"/>
                </a:cubicBezTo>
                <a:lnTo>
                  <a:pt x="3207957" y="4930787"/>
                </a:lnTo>
                <a:lnTo>
                  <a:pt x="3219274" y="4873190"/>
                </a:lnTo>
                <a:cubicBezTo>
                  <a:pt x="3219749" y="4870675"/>
                  <a:pt x="3219087" y="4869228"/>
                  <a:pt x="3216769" y="4869228"/>
                </a:cubicBezTo>
                <a:lnTo>
                  <a:pt x="3202694" y="4869228"/>
                </a:lnTo>
                <a:lnTo>
                  <a:pt x="3175443" y="4893227"/>
                </a:lnTo>
                <a:lnTo>
                  <a:pt x="3157615" y="4869228"/>
                </a:lnTo>
                <a:close/>
                <a:moveTo>
                  <a:pt x="3072704" y="4869228"/>
                </a:moveTo>
                <a:cubicBezTo>
                  <a:pt x="3070004" y="4869228"/>
                  <a:pt x="3068408" y="4870465"/>
                  <a:pt x="3067873" y="4873182"/>
                </a:cubicBezTo>
                <a:lnTo>
                  <a:pt x="3056582" y="4930787"/>
                </a:lnTo>
                <a:lnTo>
                  <a:pt x="3113996" y="4930787"/>
                </a:lnTo>
                <a:lnTo>
                  <a:pt x="3115210" y="4924630"/>
                </a:lnTo>
                <a:cubicBezTo>
                  <a:pt x="3115711" y="4922123"/>
                  <a:pt x="3115092" y="4921282"/>
                  <a:pt x="3112197" y="4921282"/>
                </a:cubicBezTo>
                <a:lnTo>
                  <a:pt x="3074054" y="4921282"/>
                </a:lnTo>
                <a:lnTo>
                  <a:pt x="3077288" y="4904760"/>
                </a:lnTo>
                <a:lnTo>
                  <a:pt x="3111008" y="4904760"/>
                </a:lnTo>
                <a:cubicBezTo>
                  <a:pt x="3111900" y="4904787"/>
                  <a:pt x="3112679" y="4904166"/>
                  <a:pt x="3112842" y="4903297"/>
                </a:cubicBezTo>
                <a:lnTo>
                  <a:pt x="3114132" y="4896744"/>
                </a:lnTo>
                <a:cubicBezTo>
                  <a:pt x="3114285" y="4895919"/>
                  <a:pt x="3113835" y="4895280"/>
                  <a:pt x="3112876" y="4895280"/>
                </a:cubicBezTo>
                <a:lnTo>
                  <a:pt x="3079147" y="4895280"/>
                </a:lnTo>
                <a:lnTo>
                  <a:pt x="3082390" y="4878792"/>
                </a:lnTo>
                <a:lnTo>
                  <a:pt x="3119200" y="4878792"/>
                </a:lnTo>
                <a:cubicBezTo>
                  <a:pt x="3120932" y="4878792"/>
                  <a:pt x="3122656" y="4878792"/>
                  <a:pt x="3123123" y="4876488"/>
                </a:cubicBezTo>
                <a:lnTo>
                  <a:pt x="3124532" y="4869228"/>
                </a:lnTo>
                <a:close/>
                <a:moveTo>
                  <a:pt x="2999627" y="4869228"/>
                </a:moveTo>
                <a:cubicBezTo>
                  <a:pt x="2996545" y="4869228"/>
                  <a:pt x="2994788" y="4870263"/>
                  <a:pt x="2994347" y="4872559"/>
                </a:cubicBezTo>
                <a:lnTo>
                  <a:pt x="2993116" y="4878767"/>
                </a:lnTo>
                <a:lnTo>
                  <a:pt x="3017582" y="4878767"/>
                </a:lnTo>
                <a:lnTo>
                  <a:pt x="3007395" y="4930787"/>
                </a:lnTo>
                <a:lnTo>
                  <a:pt x="3018363" y="4930787"/>
                </a:lnTo>
                <a:cubicBezTo>
                  <a:pt x="3021445" y="4930787"/>
                  <a:pt x="3023228" y="4929542"/>
                  <a:pt x="3023864" y="4926413"/>
                </a:cubicBezTo>
                <a:lnTo>
                  <a:pt x="3033203" y="4878767"/>
                </a:lnTo>
                <a:lnTo>
                  <a:pt x="3053628" y="4878767"/>
                </a:lnTo>
                <a:cubicBezTo>
                  <a:pt x="3056515" y="4878767"/>
                  <a:pt x="3057533" y="4877514"/>
                  <a:pt x="3058026" y="4874999"/>
                </a:cubicBezTo>
                <a:lnTo>
                  <a:pt x="3058026" y="4875007"/>
                </a:lnTo>
                <a:lnTo>
                  <a:pt x="3059163" y="4869228"/>
                </a:lnTo>
                <a:close/>
                <a:moveTo>
                  <a:pt x="2848320" y="4869228"/>
                </a:moveTo>
                <a:cubicBezTo>
                  <a:pt x="2846775" y="4869228"/>
                  <a:pt x="2845612" y="4870254"/>
                  <a:pt x="2845408" y="4871306"/>
                </a:cubicBezTo>
                <a:lnTo>
                  <a:pt x="2842097" y="4888214"/>
                </a:lnTo>
                <a:cubicBezTo>
                  <a:pt x="2835790" y="4920365"/>
                  <a:pt x="2866513" y="4915974"/>
                  <a:pt x="2886404" y="4909925"/>
                </a:cubicBezTo>
                <a:lnTo>
                  <a:pt x="2882303" y="4930787"/>
                </a:lnTo>
                <a:lnTo>
                  <a:pt x="2893280" y="4930787"/>
                </a:lnTo>
                <a:cubicBezTo>
                  <a:pt x="2896370" y="4930787"/>
                  <a:pt x="2898153" y="4929542"/>
                  <a:pt x="2898781" y="4926413"/>
                </a:cubicBezTo>
                <a:lnTo>
                  <a:pt x="2909987" y="4869228"/>
                </a:lnTo>
                <a:lnTo>
                  <a:pt x="2896693" y="4869228"/>
                </a:lnTo>
                <a:cubicBezTo>
                  <a:pt x="2895351" y="4869228"/>
                  <a:pt x="2894180" y="4870254"/>
                  <a:pt x="2893985" y="4871306"/>
                </a:cubicBezTo>
                <a:lnTo>
                  <a:pt x="2888466" y="4899335"/>
                </a:lnTo>
                <a:cubicBezTo>
                  <a:pt x="2878848" y="4902262"/>
                  <a:pt x="2853898" y="4907629"/>
                  <a:pt x="2857786" y="4887802"/>
                </a:cubicBezTo>
                <a:lnTo>
                  <a:pt x="2861436" y="4869228"/>
                </a:lnTo>
                <a:close/>
                <a:moveTo>
                  <a:pt x="3334042" y="4869051"/>
                </a:moveTo>
                <a:cubicBezTo>
                  <a:pt x="3317632" y="4869051"/>
                  <a:pt x="3307784" y="4869152"/>
                  <a:pt x="3305280" y="4880811"/>
                </a:cubicBezTo>
                <a:cubicBezTo>
                  <a:pt x="3303429" y="4889476"/>
                  <a:pt x="3310272" y="4893665"/>
                  <a:pt x="3324144" y="4902212"/>
                </a:cubicBezTo>
                <a:cubicBezTo>
                  <a:pt x="3339357" y="4911549"/>
                  <a:pt x="3342829" y="4912264"/>
                  <a:pt x="3341411" y="4917185"/>
                </a:cubicBezTo>
                <a:cubicBezTo>
                  <a:pt x="3340307" y="4921155"/>
                  <a:pt x="3336317" y="4921315"/>
                  <a:pt x="3329483" y="4921315"/>
                </a:cubicBezTo>
                <a:lnTo>
                  <a:pt x="3302411" y="4921315"/>
                </a:lnTo>
                <a:cubicBezTo>
                  <a:pt x="3299337" y="4921315"/>
                  <a:pt x="3297546" y="4922577"/>
                  <a:pt x="3297011" y="4925294"/>
                </a:cubicBezTo>
                <a:lnTo>
                  <a:pt x="3295942" y="4930787"/>
                </a:lnTo>
                <a:lnTo>
                  <a:pt x="3330069" y="4930787"/>
                </a:lnTo>
                <a:cubicBezTo>
                  <a:pt x="3345681" y="4930787"/>
                  <a:pt x="3355461" y="4929828"/>
                  <a:pt x="3359018" y="4920373"/>
                </a:cubicBezTo>
                <a:cubicBezTo>
                  <a:pt x="3360758" y="4915763"/>
                  <a:pt x="3360733" y="4910994"/>
                  <a:pt x="3356514" y="4906283"/>
                </a:cubicBezTo>
                <a:cubicBezTo>
                  <a:pt x="3354374" y="4903886"/>
                  <a:pt x="3351199" y="4901774"/>
                  <a:pt x="3346819" y="4899335"/>
                </a:cubicBezTo>
                <a:cubicBezTo>
                  <a:pt x="3327327" y="4888407"/>
                  <a:pt x="3322225" y="4887146"/>
                  <a:pt x="3323473" y="4881854"/>
                </a:cubicBezTo>
                <a:cubicBezTo>
                  <a:pt x="3324152" y="4878877"/>
                  <a:pt x="3326240" y="4878767"/>
                  <a:pt x="3333575" y="4878767"/>
                </a:cubicBezTo>
                <a:lnTo>
                  <a:pt x="3356463" y="4878767"/>
                </a:lnTo>
                <a:cubicBezTo>
                  <a:pt x="3359536" y="4878767"/>
                  <a:pt x="3361319" y="4877514"/>
                  <a:pt x="3361854" y="4874797"/>
                </a:cubicBezTo>
                <a:lnTo>
                  <a:pt x="3362991" y="4869051"/>
                </a:lnTo>
                <a:close/>
                <a:moveTo>
                  <a:pt x="2952613" y="4869051"/>
                </a:moveTo>
                <a:cubicBezTo>
                  <a:pt x="2936211" y="4869051"/>
                  <a:pt x="2926372" y="4869152"/>
                  <a:pt x="2923867" y="4880811"/>
                </a:cubicBezTo>
                <a:cubicBezTo>
                  <a:pt x="2922017" y="4889476"/>
                  <a:pt x="2928851" y="4893665"/>
                  <a:pt x="2942739" y="4902212"/>
                </a:cubicBezTo>
                <a:cubicBezTo>
                  <a:pt x="2957944" y="4911549"/>
                  <a:pt x="2961416" y="4912264"/>
                  <a:pt x="2960007" y="4917185"/>
                </a:cubicBezTo>
                <a:cubicBezTo>
                  <a:pt x="2958878" y="4921155"/>
                  <a:pt x="2954896" y="4921315"/>
                  <a:pt x="2948062" y="4921315"/>
                </a:cubicBezTo>
                <a:lnTo>
                  <a:pt x="2920998" y="4921315"/>
                </a:lnTo>
                <a:cubicBezTo>
                  <a:pt x="2917925" y="4921315"/>
                  <a:pt x="2916134" y="4922577"/>
                  <a:pt x="2915599" y="4925294"/>
                </a:cubicBezTo>
                <a:lnTo>
                  <a:pt x="2914521" y="4930787"/>
                </a:lnTo>
                <a:lnTo>
                  <a:pt x="2948648" y="4930787"/>
                </a:lnTo>
                <a:cubicBezTo>
                  <a:pt x="2964269" y="4930787"/>
                  <a:pt x="2974048" y="4929828"/>
                  <a:pt x="2977597" y="4920373"/>
                </a:cubicBezTo>
                <a:cubicBezTo>
                  <a:pt x="2979346" y="4915763"/>
                  <a:pt x="2979329" y="4910994"/>
                  <a:pt x="2975109" y="4906283"/>
                </a:cubicBezTo>
                <a:cubicBezTo>
                  <a:pt x="2972953" y="4903886"/>
                  <a:pt x="2969795" y="4901774"/>
                  <a:pt x="2965406" y="4899335"/>
                </a:cubicBezTo>
                <a:cubicBezTo>
                  <a:pt x="2945906" y="4888407"/>
                  <a:pt x="2940821" y="4887146"/>
                  <a:pt x="2942052" y="4881854"/>
                </a:cubicBezTo>
                <a:cubicBezTo>
                  <a:pt x="2942731" y="4878877"/>
                  <a:pt x="2944811" y="4878767"/>
                  <a:pt x="2952154" y="4878767"/>
                </a:cubicBezTo>
                <a:lnTo>
                  <a:pt x="2975050" y="4878767"/>
                </a:lnTo>
                <a:cubicBezTo>
                  <a:pt x="2978115" y="4878767"/>
                  <a:pt x="2979915" y="4877514"/>
                  <a:pt x="2980441" y="4874797"/>
                </a:cubicBezTo>
                <a:lnTo>
                  <a:pt x="2981578" y="4869051"/>
                </a:lnTo>
                <a:close/>
                <a:moveTo>
                  <a:pt x="2802112" y="4869051"/>
                </a:moveTo>
                <a:cubicBezTo>
                  <a:pt x="2785711" y="4869051"/>
                  <a:pt x="2775863" y="4869152"/>
                  <a:pt x="2773367" y="4880811"/>
                </a:cubicBezTo>
                <a:cubicBezTo>
                  <a:pt x="2771499" y="4889476"/>
                  <a:pt x="2778350" y="4893665"/>
                  <a:pt x="2792247" y="4902212"/>
                </a:cubicBezTo>
                <a:cubicBezTo>
                  <a:pt x="2807435" y="4911549"/>
                  <a:pt x="2810907" y="4912264"/>
                  <a:pt x="2809506" y="4917185"/>
                </a:cubicBezTo>
                <a:cubicBezTo>
                  <a:pt x="2808386" y="4921155"/>
                  <a:pt x="2804404" y="4921315"/>
                  <a:pt x="2797562" y="4921315"/>
                </a:cubicBezTo>
                <a:lnTo>
                  <a:pt x="2770489" y="4921315"/>
                </a:lnTo>
                <a:cubicBezTo>
                  <a:pt x="2767416" y="4921315"/>
                  <a:pt x="2765633" y="4922577"/>
                  <a:pt x="2765098" y="4925294"/>
                </a:cubicBezTo>
                <a:lnTo>
                  <a:pt x="2764012" y="4930787"/>
                </a:lnTo>
                <a:lnTo>
                  <a:pt x="2798139" y="4930787"/>
                </a:lnTo>
                <a:cubicBezTo>
                  <a:pt x="2813760" y="4930787"/>
                  <a:pt x="2823548" y="4929828"/>
                  <a:pt x="2827105" y="4920373"/>
                </a:cubicBezTo>
                <a:cubicBezTo>
                  <a:pt x="2828828" y="4915763"/>
                  <a:pt x="2828811" y="4910994"/>
                  <a:pt x="2824601" y="4906283"/>
                </a:cubicBezTo>
                <a:cubicBezTo>
                  <a:pt x="2822453" y="4903886"/>
                  <a:pt x="2819278" y="4901774"/>
                  <a:pt x="2814914" y="4899335"/>
                </a:cubicBezTo>
                <a:cubicBezTo>
                  <a:pt x="2795405" y="4888407"/>
                  <a:pt x="2790312" y="4887146"/>
                  <a:pt x="2791543" y="4881854"/>
                </a:cubicBezTo>
                <a:cubicBezTo>
                  <a:pt x="2792239" y="4878877"/>
                  <a:pt x="2794319" y="4878767"/>
                  <a:pt x="2801645" y="4878767"/>
                </a:cubicBezTo>
                <a:lnTo>
                  <a:pt x="2824533" y="4878767"/>
                </a:lnTo>
                <a:cubicBezTo>
                  <a:pt x="2827614" y="4878767"/>
                  <a:pt x="2829406" y="4877514"/>
                  <a:pt x="2829940" y="4874797"/>
                </a:cubicBezTo>
                <a:lnTo>
                  <a:pt x="2831061" y="4869051"/>
                </a:lnTo>
                <a:close/>
                <a:moveTo>
                  <a:pt x="2554595" y="4818697"/>
                </a:moveTo>
                <a:cubicBezTo>
                  <a:pt x="2536546" y="4819757"/>
                  <a:pt x="2505500" y="4826092"/>
                  <a:pt x="2506680" y="4832401"/>
                </a:cubicBezTo>
                <a:cubicBezTo>
                  <a:pt x="2507767" y="4839231"/>
                  <a:pt x="2527428" y="4837128"/>
                  <a:pt x="2536427" y="4837128"/>
                </a:cubicBezTo>
                <a:cubicBezTo>
                  <a:pt x="2556216" y="4837128"/>
                  <a:pt x="2587644" y="4838466"/>
                  <a:pt x="2592593" y="4852573"/>
                </a:cubicBezTo>
                <a:cubicBezTo>
                  <a:pt x="2603264" y="4882957"/>
                  <a:pt x="2530884" y="4937517"/>
                  <a:pt x="2515458" y="4932277"/>
                </a:cubicBezTo>
                <a:cubicBezTo>
                  <a:pt x="2508480" y="4929904"/>
                  <a:pt x="2529636" y="4890250"/>
                  <a:pt x="2537319" y="4875983"/>
                </a:cubicBezTo>
                <a:cubicBezTo>
                  <a:pt x="2541886" y="4867470"/>
                  <a:pt x="2548839" y="4854095"/>
                  <a:pt x="2542896" y="4853187"/>
                </a:cubicBezTo>
                <a:cubicBezTo>
                  <a:pt x="2536274" y="4852186"/>
                  <a:pt x="2528957" y="4864770"/>
                  <a:pt x="2524219" y="4872030"/>
                </a:cubicBezTo>
                <a:cubicBezTo>
                  <a:pt x="2511350" y="4891756"/>
                  <a:pt x="2498148" y="4913291"/>
                  <a:pt x="2487579" y="4935414"/>
                </a:cubicBezTo>
                <a:cubicBezTo>
                  <a:pt x="2484311" y="4942245"/>
                  <a:pt x="2473453" y="4962829"/>
                  <a:pt x="2477188" y="4965487"/>
                </a:cubicBezTo>
                <a:cubicBezTo>
                  <a:pt x="2480669" y="4967960"/>
                  <a:pt x="2497206" y="4964436"/>
                  <a:pt x="2518260" y="4955216"/>
                </a:cubicBezTo>
                <a:cubicBezTo>
                  <a:pt x="2584452" y="4926220"/>
                  <a:pt x="2614250" y="4888484"/>
                  <a:pt x="2622230" y="4857300"/>
                </a:cubicBezTo>
                <a:cubicBezTo>
                  <a:pt x="2624774" y="4847711"/>
                  <a:pt x="2621260" y="4837546"/>
                  <a:pt x="2613316" y="4831517"/>
                </a:cubicBezTo>
                <a:cubicBezTo>
                  <a:pt x="2599487" y="4821027"/>
                  <a:pt x="2574867" y="4817520"/>
                  <a:pt x="2554595" y="4818697"/>
                </a:cubicBezTo>
                <a:close/>
                <a:moveTo>
                  <a:pt x="3137130" y="4793385"/>
                </a:moveTo>
                <a:cubicBezTo>
                  <a:pt x="3150450" y="4793385"/>
                  <a:pt x="3153931" y="4798340"/>
                  <a:pt x="3151774" y="4809730"/>
                </a:cubicBezTo>
                <a:cubicBezTo>
                  <a:pt x="3151774" y="4809730"/>
                  <a:pt x="3151231" y="4812573"/>
                  <a:pt x="3151036" y="4813431"/>
                </a:cubicBezTo>
                <a:cubicBezTo>
                  <a:pt x="3150773" y="4814710"/>
                  <a:pt x="3150187" y="4818016"/>
                  <a:pt x="3146740" y="4818016"/>
                </a:cubicBezTo>
                <a:lnTo>
                  <a:pt x="3113513" y="4818016"/>
                </a:lnTo>
                <a:lnTo>
                  <a:pt x="3115143" y="4809730"/>
                </a:lnTo>
                <a:cubicBezTo>
                  <a:pt x="3117486" y="4797734"/>
                  <a:pt x="3124532" y="4793385"/>
                  <a:pt x="3137130" y="4793385"/>
                </a:cubicBezTo>
                <a:close/>
                <a:moveTo>
                  <a:pt x="2908773" y="4793385"/>
                </a:moveTo>
                <a:cubicBezTo>
                  <a:pt x="2922085" y="4793385"/>
                  <a:pt x="2925582" y="4798340"/>
                  <a:pt x="2923409" y="4809730"/>
                </a:cubicBezTo>
                <a:cubicBezTo>
                  <a:pt x="2923409" y="4809730"/>
                  <a:pt x="2922866" y="4812573"/>
                  <a:pt x="2922679" y="4813431"/>
                </a:cubicBezTo>
                <a:cubicBezTo>
                  <a:pt x="2922424" y="4814710"/>
                  <a:pt x="2921830" y="4818016"/>
                  <a:pt x="2918375" y="4818016"/>
                </a:cubicBezTo>
                <a:lnTo>
                  <a:pt x="2885164" y="4818016"/>
                </a:lnTo>
                <a:lnTo>
                  <a:pt x="2886786" y="4809730"/>
                </a:lnTo>
                <a:cubicBezTo>
                  <a:pt x="2889112" y="4797734"/>
                  <a:pt x="2896175" y="4793385"/>
                  <a:pt x="2908773" y="4793385"/>
                </a:cubicBezTo>
                <a:close/>
                <a:moveTo>
                  <a:pt x="2671716" y="4783926"/>
                </a:moveTo>
                <a:cubicBezTo>
                  <a:pt x="2657864" y="4785815"/>
                  <a:pt x="2645050" y="4790925"/>
                  <a:pt x="2638521" y="4801898"/>
                </a:cubicBezTo>
                <a:cubicBezTo>
                  <a:pt x="2628436" y="4818857"/>
                  <a:pt x="2647503" y="4842074"/>
                  <a:pt x="2664855" y="4864568"/>
                </a:cubicBezTo>
                <a:cubicBezTo>
                  <a:pt x="2678769" y="4882595"/>
                  <a:pt x="2693923" y="4899814"/>
                  <a:pt x="2687734" y="4909866"/>
                </a:cubicBezTo>
                <a:cubicBezTo>
                  <a:pt x="2682691" y="4918085"/>
                  <a:pt x="2650321" y="4918068"/>
                  <a:pt x="2639175" y="4918716"/>
                </a:cubicBezTo>
                <a:cubicBezTo>
                  <a:pt x="2625634" y="4919515"/>
                  <a:pt x="2606151" y="4919557"/>
                  <a:pt x="2602738" y="4921576"/>
                </a:cubicBezTo>
                <a:cubicBezTo>
                  <a:pt x="2599682" y="4923385"/>
                  <a:pt x="2597984" y="4928995"/>
                  <a:pt x="2609445" y="4931233"/>
                </a:cubicBezTo>
                <a:cubicBezTo>
                  <a:pt x="2618639" y="4933050"/>
                  <a:pt x="2640541" y="4936718"/>
                  <a:pt x="2663667" y="4936701"/>
                </a:cubicBezTo>
                <a:cubicBezTo>
                  <a:pt x="2687802" y="4936692"/>
                  <a:pt x="2713151" y="4932360"/>
                  <a:pt x="2718644" y="4911877"/>
                </a:cubicBezTo>
                <a:cubicBezTo>
                  <a:pt x="2723059" y="4895423"/>
                  <a:pt x="2707752" y="4877791"/>
                  <a:pt x="2694279" y="4859916"/>
                </a:cubicBezTo>
                <a:cubicBezTo>
                  <a:pt x="2679525" y="4840333"/>
                  <a:pt x="2664600" y="4826377"/>
                  <a:pt x="2665857" y="4812506"/>
                </a:cubicBezTo>
                <a:cubicBezTo>
                  <a:pt x="2666825" y="4801730"/>
                  <a:pt x="2686121" y="4801107"/>
                  <a:pt x="2718126" y="4800493"/>
                </a:cubicBezTo>
                <a:cubicBezTo>
                  <a:pt x="2724799" y="4800350"/>
                  <a:pt x="2738042" y="4800005"/>
                  <a:pt x="2735496" y="4794235"/>
                </a:cubicBezTo>
                <a:cubicBezTo>
                  <a:pt x="2733212" y="4789154"/>
                  <a:pt x="2723296" y="4787463"/>
                  <a:pt x="2711131" y="4785284"/>
                </a:cubicBezTo>
                <a:cubicBezTo>
                  <a:pt x="2700456" y="4783371"/>
                  <a:pt x="2685567" y="4782037"/>
                  <a:pt x="2671716" y="4783926"/>
                </a:cubicBezTo>
                <a:close/>
                <a:moveTo>
                  <a:pt x="3324763" y="4783846"/>
                </a:moveTo>
                <a:cubicBezTo>
                  <a:pt x="3321682" y="4783846"/>
                  <a:pt x="3319950" y="4784889"/>
                  <a:pt x="3319491" y="4787194"/>
                </a:cubicBezTo>
                <a:lnTo>
                  <a:pt x="3318269" y="4793402"/>
                </a:lnTo>
                <a:lnTo>
                  <a:pt x="3342735" y="4793402"/>
                </a:lnTo>
                <a:lnTo>
                  <a:pt x="3332540" y="4845422"/>
                </a:lnTo>
                <a:lnTo>
                  <a:pt x="3343508" y="4845422"/>
                </a:lnTo>
                <a:cubicBezTo>
                  <a:pt x="3346598" y="4845422"/>
                  <a:pt x="3348389" y="4844169"/>
                  <a:pt x="3349001" y="4841048"/>
                </a:cubicBezTo>
                <a:lnTo>
                  <a:pt x="3358356" y="4793402"/>
                </a:lnTo>
                <a:lnTo>
                  <a:pt x="3378781" y="4793402"/>
                </a:lnTo>
                <a:cubicBezTo>
                  <a:pt x="3381668" y="4793402"/>
                  <a:pt x="3382687" y="4792140"/>
                  <a:pt x="3383196" y="4789633"/>
                </a:cubicBezTo>
                <a:lnTo>
                  <a:pt x="3384317" y="4783846"/>
                </a:lnTo>
                <a:close/>
                <a:moveTo>
                  <a:pt x="3274396" y="4783846"/>
                </a:moveTo>
                <a:lnTo>
                  <a:pt x="3262315" y="4845422"/>
                </a:lnTo>
                <a:lnTo>
                  <a:pt x="3314907" y="4845422"/>
                </a:lnTo>
                <a:lnTo>
                  <a:pt x="3316045" y="4839660"/>
                </a:lnTo>
                <a:cubicBezTo>
                  <a:pt x="3316579" y="4836968"/>
                  <a:pt x="3315620" y="4835916"/>
                  <a:pt x="3313124" y="4835916"/>
                </a:cubicBezTo>
                <a:lnTo>
                  <a:pt x="3279786" y="4835916"/>
                </a:lnTo>
                <a:lnTo>
                  <a:pt x="3289600" y="4785932"/>
                </a:lnTo>
                <a:cubicBezTo>
                  <a:pt x="3289795" y="4784889"/>
                  <a:pt x="3289031" y="4783846"/>
                  <a:pt x="3287690" y="4783846"/>
                </a:cubicBezTo>
                <a:close/>
                <a:moveTo>
                  <a:pt x="3190707" y="4783846"/>
                </a:moveTo>
                <a:cubicBezTo>
                  <a:pt x="3189094" y="4783846"/>
                  <a:pt x="3187583" y="4784477"/>
                  <a:pt x="3187175" y="4786580"/>
                </a:cubicBezTo>
                <a:lnTo>
                  <a:pt x="3181063" y="4817948"/>
                </a:lnTo>
                <a:cubicBezTo>
                  <a:pt x="3176895" y="4840063"/>
                  <a:pt x="3187999" y="4846801"/>
                  <a:pt x="3209944" y="4846801"/>
                </a:cubicBezTo>
                <a:lnTo>
                  <a:pt x="3209944" y="4846793"/>
                </a:lnTo>
                <a:cubicBezTo>
                  <a:pt x="3235650" y="4846793"/>
                  <a:pt x="3245557" y="4838078"/>
                  <a:pt x="3249623" y="4817940"/>
                </a:cubicBezTo>
                <a:lnTo>
                  <a:pt x="3255710" y="4786580"/>
                </a:lnTo>
                <a:cubicBezTo>
                  <a:pt x="3256118" y="4784477"/>
                  <a:pt x="3254853" y="4783846"/>
                  <a:pt x="3253248" y="4783846"/>
                </a:cubicBezTo>
                <a:lnTo>
                  <a:pt x="3240811" y="4783846"/>
                </a:lnTo>
                <a:lnTo>
                  <a:pt x="3237399" y="4801890"/>
                </a:lnTo>
                <a:lnTo>
                  <a:pt x="3235446" y="4811496"/>
                </a:lnTo>
                <a:lnTo>
                  <a:pt x="3233816" y="4819841"/>
                </a:lnTo>
                <a:cubicBezTo>
                  <a:pt x="3231541" y="4831206"/>
                  <a:pt x="3224113" y="4836329"/>
                  <a:pt x="3211523" y="4836329"/>
                </a:cubicBezTo>
                <a:cubicBezTo>
                  <a:pt x="3197677" y="4836329"/>
                  <a:pt x="3193967" y="4831332"/>
                  <a:pt x="3196140" y="4819841"/>
                </a:cubicBezTo>
                <a:cubicBezTo>
                  <a:pt x="3196140" y="4819841"/>
                  <a:pt x="3196675" y="4816972"/>
                  <a:pt x="3196853" y="4816114"/>
                </a:cubicBezTo>
                <a:lnTo>
                  <a:pt x="3199723" y="4801898"/>
                </a:lnTo>
                <a:lnTo>
                  <a:pt x="3203144" y="4783846"/>
                </a:lnTo>
                <a:close/>
                <a:moveTo>
                  <a:pt x="2786678" y="4783846"/>
                </a:moveTo>
                <a:lnTo>
                  <a:pt x="2786492" y="4784645"/>
                </a:lnTo>
                <a:cubicBezTo>
                  <a:pt x="2785490" y="4788784"/>
                  <a:pt x="2786016" y="4793360"/>
                  <a:pt x="2793054" y="4793360"/>
                </a:cubicBezTo>
                <a:lnTo>
                  <a:pt x="2825416" y="4793360"/>
                </a:lnTo>
                <a:cubicBezTo>
                  <a:pt x="2840985" y="4793360"/>
                  <a:pt x="2843209" y="4801074"/>
                  <a:pt x="2840102" y="4814659"/>
                </a:cubicBezTo>
                <a:cubicBezTo>
                  <a:pt x="2837046" y="4828001"/>
                  <a:pt x="2831723" y="4834865"/>
                  <a:pt x="2820033" y="4835916"/>
                </a:cubicBezTo>
                <a:lnTo>
                  <a:pt x="2797867" y="4835916"/>
                </a:lnTo>
                <a:lnTo>
                  <a:pt x="2804710" y="4800964"/>
                </a:lnTo>
                <a:lnTo>
                  <a:pt x="2791611" y="4800964"/>
                </a:lnTo>
                <a:cubicBezTo>
                  <a:pt x="2790066" y="4800964"/>
                  <a:pt x="2788903" y="4802007"/>
                  <a:pt x="2788699" y="4803051"/>
                </a:cubicBezTo>
                <a:lnTo>
                  <a:pt x="2780379" y="4845422"/>
                </a:lnTo>
                <a:lnTo>
                  <a:pt x="2817189" y="4845422"/>
                </a:lnTo>
                <a:cubicBezTo>
                  <a:pt x="2837810" y="4845422"/>
                  <a:pt x="2852098" y="4837834"/>
                  <a:pt x="2856563" y="4814239"/>
                </a:cubicBezTo>
                <a:cubicBezTo>
                  <a:pt x="2859883" y="4796674"/>
                  <a:pt x="2852208" y="4783846"/>
                  <a:pt x="2831197" y="4783846"/>
                </a:cubicBezTo>
                <a:close/>
                <a:moveTo>
                  <a:pt x="3055063" y="4783661"/>
                </a:moveTo>
                <a:cubicBezTo>
                  <a:pt x="3038661" y="4783661"/>
                  <a:pt x="3028814" y="4783762"/>
                  <a:pt x="3026301" y="4795438"/>
                </a:cubicBezTo>
                <a:cubicBezTo>
                  <a:pt x="3024459" y="4804094"/>
                  <a:pt x="3031301" y="4808291"/>
                  <a:pt x="3045181" y="4816838"/>
                </a:cubicBezTo>
                <a:cubicBezTo>
                  <a:pt x="3060377" y="4826175"/>
                  <a:pt x="3063849" y="4826882"/>
                  <a:pt x="3062457" y="4831820"/>
                </a:cubicBezTo>
                <a:cubicBezTo>
                  <a:pt x="3061328" y="4835790"/>
                  <a:pt x="3057347" y="4835942"/>
                  <a:pt x="3050513" y="4835942"/>
                </a:cubicBezTo>
                <a:lnTo>
                  <a:pt x="3023448" y="4835942"/>
                </a:lnTo>
                <a:cubicBezTo>
                  <a:pt x="3020367" y="4835942"/>
                  <a:pt x="3018575" y="4837203"/>
                  <a:pt x="3018041" y="4839920"/>
                </a:cubicBezTo>
                <a:lnTo>
                  <a:pt x="3016971" y="4845422"/>
                </a:lnTo>
                <a:lnTo>
                  <a:pt x="3051098" y="4845422"/>
                </a:lnTo>
                <a:cubicBezTo>
                  <a:pt x="3066702" y="4845422"/>
                  <a:pt x="3076507" y="4844471"/>
                  <a:pt x="3080056" y="4834999"/>
                </a:cubicBezTo>
                <a:lnTo>
                  <a:pt x="3080064" y="4834999"/>
                </a:lnTo>
                <a:cubicBezTo>
                  <a:pt x="3081796" y="4830381"/>
                  <a:pt x="3081779" y="4825612"/>
                  <a:pt x="3077560" y="4820909"/>
                </a:cubicBezTo>
                <a:cubicBezTo>
                  <a:pt x="3075412" y="4818503"/>
                  <a:pt x="3072245" y="4816409"/>
                  <a:pt x="3067865" y="4813944"/>
                </a:cubicBezTo>
                <a:cubicBezTo>
                  <a:pt x="3048365" y="4803017"/>
                  <a:pt x="3043271" y="4801772"/>
                  <a:pt x="3044494" y="4796481"/>
                </a:cubicBezTo>
                <a:cubicBezTo>
                  <a:pt x="3045190" y="4793511"/>
                  <a:pt x="3047278" y="4793385"/>
                  <a:pt x="3054621" y="4793385"/>
                </a:cubicBezTo>
                <a:lnTo>
                  <a:pt x="3077492" y="4793385"/>
                </a:lnTo>
                <a:cubicBezTo>
                  <a:pt x="3080574" y="4793385"/>
                  <a:pt x="3082365" y="4792140"/>
                  <a:pt x="3082900" y="4789431"/>
                </a:cubicBezTo>
                <a:lnTo>
                  <a:pt x="3084029" y="4783661"/>
                </a:lnTo>
                <a:close/>
                <a:moveTo>
                  <a:pt x="2982359" y="4783661"/>
                </a:moveTo>
                <a:cubicBezTo>
                  <a:pt x="2965958" y="4783661"/>
                  <a:pt x="2956119" y="4783762"/>
                  <a:pt x="2953614" y="4795438"/>
                </a:cubicBezTo>
                <a:cubicBezTo>
                  <a:pt x="2951755" y="4804094"/>
                  <a:pt x="2958606" y="4808291"/>
                  <a:pt x="2972486" y="4816838"/>
                </a:cubicBezTo>
                <a:cubicBezTo>
                  <a:pt x="2987682" y="4826175"/>
                  <a:pt x="2991163" y="4826882"/>
                  <a:pt x="2989762" y="4831820"/>
                </a:cubicBezTo>
                <a:cubicBezTo>
                  <a:pt x="2988642" y="4835790"/>
                  <a:pt x="2984652" y="4835942"/>
                  <a:pt x="2977801" y="4835942"/>
                </a:cubicBezTo>
                <a:lnTo>
                  <a:pt x="2950762" y="4835942"/>
                </a:lnTo>
                <a:cubicBezTo>
                  <a:pt x="2947672" y="4835942"/>
                  <a:pt x="2945889" y="4837203"/>
                  <a:pt x="2945346" y="4839920"/>
                </a:cubicBezTo>
                <a:lnTo>
                  <a:pt x="2944267" y="4845422"/>
                </a:lnTo>
                <a:lnTo>
                  <a:pt x="2978395" y="4845422"/>
                </a:lnTo>
                <a:cubicBezTo>
                  <a:pt x="2994015" y="4845422"/>
                  <a:pt x="3003804" y="4844471"/>
                  <a:pt x="3007361" y="4834999"/>
                </a:cubicBezTo>
                <a:cubicBezTo>
                  <a:pt x="3009084" y="4830381"/>
                  <a:pt x="3009067" y="4825612"/>
                  <a:pt x="3004856" y="4820909"/>
                </a:cubicBezTo>
                <a:cubicBezTo>
                  <a:pt x="3002700" y="4818503"/>
                  <a:pt x="2999534" y="4816409"/>
                  <a:pt x="2995162" y="4813944"/>
                </a:cubicBezTo>
                <a:cubicBezTo>
                  <a:pt x="2975644" y="4803017"/>
                  <a:pt x="2970568" y="4801772"/>
                  <a:pt x="2971799" y="4796481"/>
                </a:cubicBezTo>
                <a:cubicBezTo>
                  <a:pt x="2972478" y="4793511"/>
                  <a:pt x="2974558" y="4793385"/>
                  <a:pt x="2981918" y="4793385"/>
                </a:cubicBezTo>
                <a:lnTo>
                  <a:pt x="3004780" y="4793385"/>
                </a:lnTo>
                <a:cubicBezTo>
                  <a:pt x="3007870" y="4793385"/>
                  <a:pt x="3009661" y="4792140"/>
                  <a:pt x="3010179" y="4789431"/>
                </a:cubicBezTo>
                <a:lnTo>
                  <a:pt x="3011325" y="4783661"/>
                </a:lnTo>
                <a:close/>
                <a:moveTo>
                  <a:pt x="3138964" y="4783013"/>
                </a:moveTo>
                <a:cubicBezTo>
                  <a:pt x="3117248" y="4783013"/>
                  <a:pt x="3104862" y="4788414"/>
                  <a:pt x="3100125" y="4811614"/>
                </a:cubicBezTo>
                <a:lnTo>
                  <a:pt x="3094029" y="4842705"/>
                </a:lnTo>
                <a:cubicBezTo>
                  <a:pt x="3093622" y="4844791"/>
                  <a:pt x="3094836" y="4845422"/>
                  <a:pt x="3096389" y="4845422"/>
                </a:cubicBezTo>
                <a:lnTo>
                  <a:pt x="3108139" y="4845422"/>
                </a:lnTo>
                <a:lnTo>
                  <a:pt x="3111568" y="4827521"/>
                </a:lnTo>
                <a:lnTo>
                  <a:pt x="3148175" y="4827521"/>
                </a:lnTo>
                <a:lnTo>
                  <a:pt x="3144754" y="4845422"/>
                </a:lnTo>
                <a:lnTo>
                  <a:pt x="3156511" y="4845422"/>
                </a:lnTo>
                <a:cubicBezTo>
                  <a:pt x="3158057" y="4845422"/>
                  <a:pt x="3159525" y="4844791"/>
                  <a:pt x="3159933" y="4842705"/>
                </a:cubicBezTo>
                <a:lnTo>
                  <a:pt x="3166037" y="4811614"/>
                </a:lnTo>
                <a:cubicBezTo>
                  <a:pt x="3170536" y="4788027"/>
                  <a:pt x="3157089" y="4783013"/>
                  <a:pt x="3138964" y="4783013"/>
                </a:cubicBezTo>
                <a:close/>
                <a:moveTo>
                  <a:pt x="2910598" y="4783013"/>
                </a:moveTo>
                <a:cubicBezTo>
                  <a:pt x="2888891" y="4783013"/>
                  <a:pt x="2876505" y="4788414"/>
                  <a:pt x="2871776" y="4811614"/>
                </a:cubicBezTo>
                <a:lnTo>
                  <a:pt x="2865664" y="4842705"/>
                </a:lnTo>
                <a:cubicBezTo>
                  <a:pt x="2865265" y="4844791"/>
                  <a:pt x="2866479" y="4845422"/>
                  <a:pt x="2868032" y="4845422"/>
                </a:cubicBezTo>
                <a:lnTo>
                  <a:pt x="2879782" y="4845422"/>
                </a:lnTo>
                <a:lnTo>
                  <a:pt x="2883203" y="4827521"/>
                </a:lnTo>
                <a:lnTo>
                  <a:pt x="2919818" y="4827521"/>
                </a:lnTo>
                <a:lnTo>
                  <a:pt x="2916397" y="4845422"/>
                </a:lnTo>
                <a:lnTo>
                  <a:pt x="2928155" y="4845422"/>
                </a:lnTo>
                <a:cubicBezTo>
                  <a:pt x="2929700" y="4845422"/>
                  <a:pt x="2931168" y="4844791"/>
                  <a:pt x="2931567" y="4842705"/>
                </a:cubicBezTo>
                <a:lnTo>
                  <a:pt x="2937680" y="4811614"/>
                </a:lnTo>
                <a:cubicBezTo>
                  <a:pt x="2942171" y="4788027"/>
                  <a:pt x="2928723" y="4783013"/>
                  <a:pt x="2910598" y="4783013"/>
                </a:cubicBezTo>
                <a:close/>
                <a:moveTo>
                  <a:pt x="2604597" y="4694494"/>
                </a:moveTo>
                <a:lnTo>
                  <a:pt x="2604597" y="4694502"/>
                </a:lnTo>
                <a:cubicBezTo>
                  <a:pt x="2581133" y="4695596"/>
                  <a:pt x="2559731" y="4701543"/>
                  <a:pt x="2561064" y="4706111"/>
                </a:cubicBezTo>
                <a:cubicBezTo>
                  <a:pt x="2562702" y="4711671"/>
                  <a:pt x="2578645" y="4710283"/>
                  <a:pt x="2584715" y="4710283"/>
                </a:cubicBezTo>
                <a:cubicBezTo>
                  <a:pt x="2607068" y="4710283"/>
                  <a:pt x="2628597" y="4714624"/>
                  <a:pt x="2633733" y="4720882"/>
                </a:cubicBezTo>
                <a:cubicBezTo>
                  <a:pt x="2641756" y="4730657"/>
                  <a:pt x="2627943" y="4754766"/>
                  <a:pt x="2585479" y="4787632"/>
                </a:cubicBezTo>
                <a:cubicBezTo>
                  <a:pt x="2577338" y="4793932"/>
                  <a:pt x="2571259" y="4799737"/>
                  <a:pt x="2569910" y="4802588"/>
                </a:cubicBezTo>
                <a:cubicBezTo>
                  <a:pt x="2569188" y="4804102"/>
                  <a:pt x="2569528" y="4806306"/>
                  <a:pt x="2571760" y="4806609"/>
                </a:cubicBezTo>
                <a:cubicBezTo>
                  <a:pt x="2574095" y="4806937"/>
                  <a:pt x="2579698" y="4805633"/>
                  <a:pt x="2588943" y="4800881"/>
                </a:cubicBezTo>
                <a:cubicBezTo>
                  <a:pt x="2626670" y="4781491"/>
                  <a:pt x="2669957" y="4741996"/>
                  <a:pt x="2661417" y="4714910"/>
                </a:cubicBezTo>
                <a:cubicBezTo>
                  <a:pt x="2656213" y="4698380"/>
                  <a:pt x="2628240" y="4693392"/>
                  <a:pt x="2604597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3662785" y="5143499"/>
                </a:lnTo>
                <a:lnTo>
                  <a:pt x="197737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871CBCA8-16AF-4BF2-B46D-4D12AA7528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0F6A7C5-FCC8-4C24-A9B4-11D980A0B2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59DEC48-8E32-4E79-86B3-B2F16B2AB4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40505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DFB14-F605-442D-8A29-80BCBC3F43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8AA81F04-A4CD-438D-89D0-CDBF79F7E0A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4" name="Connecteur droit 8">
            <a:extLst>
              <a:ext uri="{FF2B5EF4-FFF2-40B4-BE49-F238E27FC236}">
                <a16:creationId xmlns:a16="http://schemas.microsoft.com/office/drawing/2014/main" id="{21691B72-DFDE-477D-B4DC-13F5A4C2EC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2A6E7488-EEA7-49AF-974E-E8A71CCD0F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A89BE57-76DA-46F9-8724-D576C6C27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0CAB12E-6579-43F1-87C7-8FCA4B6691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301305"/>
            <a:ext cx="8199437" cy="32575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E8337E68-2C35-4B12-AF24-8C11A6A08F3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5072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4BAD4DE2-1D10-4376-9B8C-69A7343C9951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06E888DC-EE36-4126-B419-6416AC4396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A7E9C05A-4D57-4496-9472-379C50F46D3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5FE3F0F2-2B21-4C40-8023-BCF049B068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9D41D6A-6B93-4D82-91D4-94587FE8B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E571C35-E95D-47E5-85B1-6986FAA90F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533106"/>
            <a:ext cx="8199437" cy="30388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87E224F-9DC6-4044-B53B-CD91E42BF4A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0308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97F5B4CC-C4A6-45CA-81E0-EA5CF067E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B8C03A33-7651-F14B-9E61-1FD1CCA71A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1034648"/>
            <a:ext cx="561905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76E86959-47EF-40FD-8178-D84F5E7A058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4BA3E254-0FAD-4923-8423-37B7665EFF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6EB06358-24BE-4AD7-82C3-18149F56A0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5619012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9F01B3-1F1F-4F63-A41E-9A6103791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94F32DA-4488-4F4D-A3F3-79DC4E9A0C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525674"/>
            <a:ext cx="5619012" cy="30463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5BAAE842-EAA3-4D11-A128-03F22208F4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65263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B2E8A73-FE19-4F09-B5E9-7F09BC1C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5497910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DFB9808-374D-4A9D-8F58-FD27E9969A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630181"/>
            <a:ext cx="5497640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DF97314C-3489-4C47-BC83-C45A78C87D18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5B3B106-37D0-49FD-98BD-B6E794868C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9E770E7-D76C-413C-A66C-7411A35CE1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CE77C2C-13EC-47AA-8D4E-1CA3FBFC3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737842A-57AF-4C83-B064-C3E75DC76D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129553"/>
            <a:ext cx="5497640" cy="34424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5250A51B-9F6B-4518-BC15-0FFC9617BC3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76778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2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BDD5ABE0-09C4-42CC-886C-D99716342B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471878F-4F92-4DF3-B6EF-5FFC2FC7F8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5C27C61C-22E0-4BF6-B34A-28CCC99949F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EA493CF6-593C-4DCD-9691-0FDC687189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46BE3BA-AFAE-46E9-82CC-3255B8E637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F819338-BE0D-4796-B50F-516FCEEE86A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44794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AE38FD9D-46D9-AC42-B91A-F99126048F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0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4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0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D0294F47-5302-4438-BCB7-B21F3AB2CB6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903C5F14-ED27-4058-A501-BF5ED44219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9E550D51-E609-4961-8A78-92A330D6A1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3ABD6ADC-A7CB-4D3B-8F75-13763C394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87BDB0C5-3711-428B-8406-AB892CBC2C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12103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62C82A4A-94A3-8545-9362-DE196DA525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8998B16E-8E76-2647-9A83-23B05B28AF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0DAB2CC1-8DEA-4911-B9B1-DBC49DA0F22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546C35D-710B-4B37-B942-EF751A83E31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5518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5" name="Titre 1">
            <a:extLst>
              <a:ext uri="{FF2B5EF4-FFF2-40B4-BE49-F238E27FC236}">
                <a16:creationId xmlns:a16="http://schemas.microsoft.com/office/drawing/2014/main" id="{D7895C50-E861-4CE0-B72E-5234BB15D3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CAB7416E-F1C9-4D99-B46E-08CEB60B10D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E66A1D0-BA09-4751-8CC9-BE2BE45C1D9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47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B8A68B02-B6B8-0A4E-927D-C7C5E11DCA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52FDB6FF-C113-2C47-8E97-8C0F867428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6FA78419-BCF8-C145-9BA5-4FE7419438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32EA3D28-9183-4D93-80F6-58FDD1CF265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CE31DBF-4C22-44CA-9F6B-F531C900658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1288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re 1">
            <a:extLst>
              <a:ext uri="{FF2B5EF4-FFF2-40B4-BE49-F238E27FC236}">
                <a16:creationId xmlns:a16="http://schemas.microsoft.com/office/drawing/2014/main" id="{8F773064-62EE-4DCF-B613-CBAFE0D9A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A712D5F2-7E8D-8B41-9FC0-057989707F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3FA21DBF-6225-402C-842F-79A980A88FA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26B3CA9-81BA-45B9-9E12-17867B88ECB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15656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7B0A659F-EFD1-444F-9E43-8DE421EF2903}"/>
              </a:ext>
            </a:extLst>
          </p:cNvPr>
          <p:cNvSpPr/>
          <p:nvPr userDrawn="1"/>
        </p:nvSpPr>
        <p:spPr>
          <a:xfrm>
            <a:off x="5426318" y="0"/>
            <a:ext cx="3717682" cy="5143500"/>
          </a:xfrm>
          <a:custGeom>
            <a:avLst/>
            <a:gdLst>
              <a:gd name="connsiteX0" fmla="*/ 893329 w 3717682"/>
              <a:gd name="connsiteY0" fmla="*/ 0 h 5143500"/>
              <a:gd name="connsiteX1" fmla="*/ 3717682 w 3717682"/>
              <a:gd name="connsiteY1" fmla="*/ 0 h 5143500"/>
              <a:gd name="connsiteX2" fmla="*/ 3717682 w 3717682"/>
              <a:gd name="connsiteY2" fmla="*/ 5143500 h 5143500"/>
              <a:gd name="connsiteX3" fmla="*/ 1175798 w 3717682"/>
              <a:gd name="connsiteY3" fmla="*/ 5143500 h 5143500"/>
              <a:gd name="connsiteX4" fmla="*/ 1096714 w 3717682"/>
              <a:gd name="connsiteY4" fmla="*/ 5071624 h 5143500"/>
              <a:gd name="connsiteX5" fmla="*/ 0 w 3717682"/>
              <a:gd name="connsiteY5" fmla="*/ 2423922 h 5143500"/>
              <a:gd name="connsiteX6" fmla="*/ 855043 w 3717682"/>
              <a:gd name="connsiteY6" fmla="*/ 42126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7682" h="5143500">
                <a:moveTo>
                  <a:pt x="893329" y="0"/>
                </a:moveTo>
                <a:lnTo>
                  <a:pt x="3717682" y="0"/>
                </a:lnTo>
                <a:lnTo>
                  <a:pt x="3717682" y="5143500"/>
                </a:lnTo>
                <a:lnTo>
                  <a:pt x="1175798" y="5143500"/>
                </a:lnTo>
                <a:lnTo>
                  <a:pt x="1096714" y="5071624"/>
                </a:lnTo>
                <a:cubicBezTo>
                  <a:pt x="419108" y="4394018"/>
                  <a:pt x="0" y="3457914"/>
                  <a:pt x="0" y="2423922"/>
                </a:cubicBezTo>
                <a:cubicBezTo>
                  <a:pt x="0" y="1519179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60B5E4E6-2029-B34F-995E-85F917474A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01994" y="1620838"/>
            <a:ext cx="2996226" cy="190613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Et </a:t>
            </a:r>
            <a:r>
              <a:rPr lang="fr-FR" dirty="0" err="1"/>
              <a:t>vero</a:t>
            </a:r>
            <a:r>
              <a:rPr lang="fr-FR" dirty="0"/>
              <a:t> brute </a:t>
            </a:r>
            <a:r>
              <a:rPr lang="fr-FR" dirty="0" err="1"/>
              <a:t>eum</a:t>
            </a:r>
            <a:r>
              <a:rPr lang="fr-FR" dirty="0"/>
              <a:t>,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aliquip</a:t>
            </a:r>
            <a:r>
              <a:rPr lang="fr-FR" dirty="0"/>
              <a:t> at </a:t>
            </a:r>
            <a:r>
              <a:rPr lang="fr-FR" dirty="0" err="1"/>
              <a:t>vel</a:t>
            </a:r>
            <a:r>
              <a:rPr lang="fr-FR" dirty="0"/>
              <a:t>, magna </a:t>
            </a:r>
            <a:r>
              <a:rPr lang="fr-FR" dirty="0" err="1"/>
              <a:t>causae</a:t>
            </a:r>
            <a:r>
              <a:rPr lang="fr-FR" dirty="0"/>
              <a:t> pro te.</a:t>
            </a:r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20FAB314-069B-7245-9CD1-1E8C141EB9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9" name="Connecteur droit 8">
            <a:extLst>
              <a:ext uri="{FF2B5EF4-FFF2-40B4-BE49-F238E27FC236}">
                <a16:creationId xmlns:a16="http://schemas.microsoft.com/office/drawing/2014/main" id="{4C4DEE83-04EA-447C-BE7B-2CEB490676B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phic 30">
            <a:extLst>
              <a:ext uri="{FF2B5EF4-FFF2-40B4-BE49-F238E27FC236}">
                <a16:creationId xmlns:a16="http://schemas.microsoft.com/office/drawing/2014/main" id="{4DC1713A-F379-44EC-A844-F7F053EA07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4240AAD5-EC6F-4C52-9994-B63901BF0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2CA19561-8FC1-4ED4-B70D-0A33E7CF46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3317ECF-D92F-482A-B7B1-8CBB7D27176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98442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711D59F2-F966-4BE3-BB2C-A1FB4C0C84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426317" y="1"/>
            <a:ext cx="3717682" cy="5143499"/>
          </a:xfrm>
          <a:custGeom>
            <a:avLst/>
            <a:gdLst>
              <a:gd name="connsiteX0" fmla="*/ 3243187 w 3717682"/>
              <a:gd name="connsiteY0" fmla="*/ 4869228 h 5143499"/>
              <a:gd name="connsiteX1" fmla="*/ 3238365 w 3717682"/>
              <a:gd name="connsiteY1" fmla="*/ 4873182 h 5143499"/>
              <a:gd name="connsiteX2" fmla="*/ 3238374 w 3717682"/>
              <a:gd name="connsiteY2" fmla="*/ 4873182 h 5143499"/>
              <a:gd name="connsiteX3" fmla="*/ 3227066 w 3717682"/>
              <a:gd name="connsiteY3" fmla="*/ 4930787 h 5143499"/>
              <a:gd name="connsiteX4" fmla="*/ 3284505 w 3717682"/>
              <a:gd name="connsiteY4" fmla="*/ 4930787 h 5143499"/>
              <a:gd name="connsiteX5" fmla="*/ 3285694 w 3717682"/>
              <a:gd name="connsiteY5" fmla="*/ 4924630 h 5143499"/>
              <a:gd name="connsiteX6" fmla="*/ 3282706 w 3717682"/>
              <a:gd name="connsiteY6" fmla="*/ 4921282 h 5143499"/>
              <a:gd name="connsiteX7" fmla="*/ 3244546 w 3717682"/>
              <a:gd name="connsiteY7" fmla="*/ 4921282 h 5143499"/>
              <a:gd name="connsiteX8" fmla="*/ 3247789 w 3717682"/>
              <a:gd name="connsiteY8" fmla="*/ 4904760 h 5143499"/>
              <a:gd name="connsiteX9" fmla="*/ 3281509 w 3717682"/>
              <a:gd name="connsiteY9" fmla="*/ 4904760 h 5143499"/>
              <a:gd name="connsiteX10" fmla="*/ 3283334 w 3717682"/>
              <a:gd name="connsiteY10" fmla="*/ 4903297 h 5143499"/>
              <a:gd name="connsiteX11" fmla="*/ 3284624 w 3717682"/>
              <a:gd name="connsiteY11" fmla="*/ 4896744 h 5143499"/>
              <a:gd name="connsiteX12" fmla="*/ 3283376 w 3717682"/>
              <a:gd name="connsiteY12" fmla="*/ 4895280 h 5143499"/>
              <a:gd name="connsiteX13" fmla="*/ 3249639 w 3717682"/>
              <a:gd name="connsiteY13" fmla="*/ 4895280 h 5143499"/>
              <a:gd name="connsiteX14" fmla="*/ 3252865 w 3717682"/>
              <a:gd name="connsiteY14" fmla="*/ 4878792 h 5143499"/>
              <a:gd name="connsiteX15" fmla="*/ 3289684 w 3717682"/>
              <a:gd name="connsiteY15" fmla="*/ 4878792 h 5143499"/>
              <a:gd name="connsiteX16" fmla="*/ 3293589 w 3717682"/>
              <a:gd name="connsiteY16" fmla="*/ 4876488 h 5143499"/>
              <a:gd name="connsiteX17" fmla="*/ 3295015 w 3717682"/>
              <a:gd name="connsiteY17" fmla="*/ 4869228 h 5143499"/>
              <a:gd name="connsiteX18" fmla="*/ 3143539 w 3717682"/>
              <a:gd name="connsiteY18" fmla="*/ 4869228 h 5143499"/>
              <a:gd name="connsiteX19" fmla="*/ 3139481 w 3717682"/>
              <a:gd name="connsiteY19" fmla="*/ 4873182 h 5143499"/>
              <a:gd name="connsiteX20" fmla="*/ 3128173 w 3717682"/>
              <a:gd name="connsiteY20" fmla="*/ 4930787 h 5143499"/>
              <a:gd name="connsiteX21" fmla="*/ 3140126 w 3717682"/>
              <a:gd name="connsiteY21" fmla="*/ 4930787 h 5143499"/>
              <a:gd name="connsiteX22" fmla="*/ 3144481 w 3717682"/>
              <a:gd name="connsiteY22" fmla="*/ 4927246 h 5143499"/>
              <a:gd name="connsiteX23" fmla="*/ 3152945 w 3717682"/>
              <a:gd name="connsiteY23" fmla="*/ 4884134 h 5143499"/>
              <a:gd name="connsiteX24" fmla="*/ 3166681 w 3717682"/>
              <a:gd name="connsiteY24" fmla="*/ 4903549 h 5143499"/>
              <a:gd name="connsiteX25" fmla="*/ 3169958 w 3717682"/>
              <a:gd name="connsiteY25" fmla="*/ 4905425 h 5143499"/>
              <a:gd name="connsiteX26" fmla="*/ 3176138 w 3717682"/>
              <a:gd name="connsiteY26" fmla="*/ 4905425 h 5143499"/>
              <a:gd name="connsiteX27" fmla="*/ 3180162 w 3717682"/>
              <a:gd name="connsiteY27" fmla="*/ 4903549 h 5143499"/>
              <a:gd name="connsiteX28" fmla="*/ 3201504 w 3717682"/>
              <a:gd name="connsiteY28" fmla="*/ 4884134 h 5143499"/>
              <a:gd name="connsiteX29" fmla="*/ 3193040 w 3717682"/>
              <a:gd name="connsiteY29" fmla="*/ 4927246 h 5143499"/>
              <a:gd name="connsiteX30" fmla="*/ 3196012 w 3717682"/>
              <a:gd name="connsiteY30" fmla="*/ 4930787 h 5143499"/>
              <a:gd name="connsiteX31" fmla="*/ 3207956 w 3717682"/>
              <a:gd name="connsiteY31" fmla="*/ 4930787 h 5143499"/>
              <a:gd name="connsiteX32" fmla="*/ 3219273 w 3717682"/>
              <a:gd name="connsiteY32" fmla="*/ 4873190 h 5143499"/>
              <a:gd name="connsiteX33" fmla="*/ 3216768 w 3717682"/>
              <a:gd name="connsiteY33" fmla="*/ 4869228 h 5143499"/>
              <a:gd name="connsiteX34" fmla="*/ 3202693 w 3717682"/>
              <a:gd name="connsiteY34" fmla="*/ 4869228 h 5143499"/>
              <a:gd name="connsiteX35" fmla="*/ 3175442 w 3717682"/>
              <a:gd name="connsiteY35" fmla="*/ 4893227 h 5143499"/>
              <a:gd name="connsiteX36" fmla="*/ 3157614 w 3717682"/>
              <a:gd name="connsiteY36" fmla="*/ 4869228 h 5143499"/>
              <a:gd name="connsiteX37" fmla="*/ 3072703 w 3717682"/>
              <a:gd name="connsiteY37" fmla="*/ 4869228 h 5143499"/>
              <a:gd name="connsiteX38" fmla="*/ 3067872 w 3717682"/>
              <a:gd name="connsiteY38" fmla="*/ 4873182 h 5143499"/>
              <a:gd name="connsiteX39" fmla="*/ 3056581 w 3717682"/>
              <a:gd name="connsiteY39" fmla="*/ 4930787 h 5143499"/>
              <a:gd name="connsiteX40" fmla="*/ 3113995 w 3717682"/>
              <a:gd name="connsiteY40" fmla="*/ 4930787 h 5143499"/>
              <a:gd name="connsiteX41" fmla="*/ 3115209 w 3717682"/>
              <a:gd name="connsiteY41" fmla="*/ 4924630 h 5143499"/>
              <a:gd name="connsiteX42" fmla="*/ 3112196 w 3717682"/>
              <a:gd name="connsiteY42" fmla="*/ 4921282 h 5143499"/>
              <a:gd name="connsiteX43" fmla="*/ 3074053 w 3717682"/>
              <a:gd name="connsiteY43" fmla="*/ 4921282 h 5143499"/>
              <a:gd name="connsiteX44" fmla="*/ 3077287 w 3717682"/>
              <a:gd name="connsiteY44" fmla="*/ 4904760 h 5143499"/>
              <a:gd name="connsiteX45" fmla="*/ 3111007 w 3717682"/>
              <a:gd name="connsiteY45" fmla="*/ 4904760 h 5143499"/>
              <a:gd name="connsiteX46" fmla="*/ 3112841 w 3717682"/>
              <a:gd name="connsiteY46" fmla="*/ 4903297 h 5143499"/>
              <a:gd name="connsiteX47" fmla="*/ 3114131 w 3717682"/>
              <a:gd name="connsiteY47" fmla="*/ 4896744 h 5143499"/>
              <a:gd name="connsiteX48" fmla="*/ 3112875 w 3717682"/>
              <a:gd name="connsiteY48" fmla="*/ 4895280 h 5143499"/>
              <a:gd name="connsiteX49" fmla="*/ 3079146 w 3717682"/>
              <a:gd name="connsiteY49" fmla="*/ 4895280 h 5143499"/>
              <a:gd name="connsiteX50" fmla="*/ 3082389 w 3717682"/>
              <a:gd name="connsiteY50" fmla="*/ 4878792 h 5143499"/>
              <a:gd name="connsiteX51" fmla="*/ 3119199 w 3717682"/>
              <a:gd name="connsiteY51" fmla="*/ 4878792 h 5143499"/>
              <a:gd name="connsiteX52" fmla="*/ 3123122 w 3717682"/>
              <a:gd name="connsiteY52" fmla="*/ 4876488 h 5143499"/>
              <a:gd name="connsiteX53" fmla="*/ 3124531 w 3717682"/>
              <a:gd name="connsiteY53" fmla="*/ 4869228 h 5143499"/>
              <a:gd name="connsiteX54" fmla="*/ 2999626 w 3717682"/>
              <a:gd name="connsiteY54" fmla="*/ 4869228 h 5143499"/>
              <a:gd name="connsiteX55" fmla="*/ 2994346 w 3717682"/>
              <a:gd name="connsiteY55" fmla="*/ 4872559 h 5143499"/>
              <a:gd name="connsiteX56" fmla="*/ 2993115 w 3717682"/>
              <a:gd name="connsiteY56" fmla="*/ 4878767 h 5143499"/>
              <a:gd name="connsiteX57" fmla="*/ 3017581 w 3717682"/>
              <a:gd name="connsiteY57" fmla="*/ 4878767 h 5143499"/>
              <a:gd name="connsiteX58" fmla="*/ 3007394 w 3717682"/>
              <a:gd name="connsiteY58" fmla="*/ 4930787 h 5143499"/>
              <a:gd name="connsiteX59" fmla="*/ 3018362 w 3717682"/>
              <a:gd name="connsiteY59" fmla="*/ 4930787 h 5143499"/>
              <a:gd name="connsiteX60" fmla="*/ 3023863 w 3717682"/>
              <a:gd name="connsiteY60" fmla="*/ 4926413 h 5143499"/>
              <a:gd name="connsiteX61" fmla="*/ 3033202 w 3717682"/>
              <a:gd name="connsiteY61" fmla="*/ 4878767 h 5143499"/>
              <a:gd name="connsiteX62" fmla="*/ 3053627 w 3717682"/>
              <a:gd name="connsiteY62" fmla="*/ 4878767 h 5143499"/>
              <a:gd name="connsiteX63" fmla="*/ 3058025 w 3717682"/>
              <a:gd name="connsiteY63" fmla="*/ 4874999 h 5143499"/>
              <a:gd name="connsiteX64" fmla="*/ 3058025 w 3717682"/>
              <a:gd name="connsiteY64" fmla="*/ 4875007 h 5143499"/>
              <a:gd name="connsiteX65" fmla="*/ 3059162 w 3717682"/>
              <a:gd name="connsiteY65" fmla="*/ 4869228 h 5143499"/>
              <a:gd name="connsiteX66" fmla="*/ 2848319 w 3717682"/>
              <a:gd name="connsiteY66" fmla="*/ 4869228 h 5143499"/>
              <a:gd name="connsiteX67" fmla="*/ 2845407 w 3717682"/>
              <a:gd name="connsiteY67" fmla="*/ 4871306 h 5143499"/>
              <a:gd name="connsiteX68" fmla="*/ 2842096 w 3717682"/>
              <a:gd name="connsiteY68" fmla="*/ 4888214 h 5143499"/>
              <a:gd name="connsiteX69" fmla="*/ 2886403 w 3717682"/>
              <a:gd name="connsiteY69" fmla="*/ 4909925 h 5143499"/>
              <a:gd name="connsiteX70" fmla="*/ 2882302 w 3717682"/>
              <a:gd name="connsiteY70" fmla="*/ 4930787 h 5143499"/>
              <a:gd name="connsiteX71" fmla="*/ 2893279 w 3717682"/>
              <a:gd name="connsiteY71" fmla="*/ 4930787 h 5143499"/>
              <a:gd name="connsiteX72" fmla="*/ 2898780 w 3717682"/>
              <a:gd name="connsiteY72" fmla="*/ 4926413 h 5143499"/>
              <a:gd name="connsiteX73" fmla="*/ 2909986 w 3717682"/>
              <a:gd name="connsiteY73" fmla="*/ 4869228 h 5143499"/>
              <a:gd name="connsiteX74" fmla="*/ 2896692 w 3717682"/>
              <a:gd name="connsiteY74" fmla="*/ 4869228 h 5143499"/>
              <a:gd name="connsiteX75" fmla="*/ 2893984 w 3717682"/>
              <a:gd name="connsiteY75" fmla="*/ 4871306 h 5143499"/>
              <a:gd name="connsiteX76" fmla="*/ 2888465 w 3717682"/>
              <a:gd name="connsiteY76" fmla="*/ 4899335 h 5143499"/>
              <a:gd name="connsiteX77" fmla="*/ 2857785 w 3717682"/>
              <a:gd name="connsiteY77" fmla="*/ 4887802 h 5143499"/>
              <a:gd name="connsiteX78" fmla="*/ 2861435 w 3717682"/>
              <a:gd name="connsiteY78" fmla="*/ 4869228 h 5143499"/>
              <a:gd name="connsiteX79" fmla="*/ 3334041 w 3717682"/>
              <a:gd name="connsiteY79" fmla="*/ 4869051 h 5143499"/>
              <a:gd name="connsiteX80" fmla="*/ 3305279 w 3717682"/>
              <a:gd name="connsiteY80" fmla="*/ 4880811 h 5143499"/>
              <a:gd name="connsiteX81" fmla="*/ 3324143 w 3717682"/>
              <a:gd name="connsiteY81" fmla="*/ 4902212 h 5143499"/>
              <a:gd name="connsiteX82" fmla="*/ 3341410 w 3717682"/>
              <a:gd name="connsiteY82" fmla="*/ 4917185 h 5143499"/>
              <a:gd name="connsiteX83" fmla="*/ 3329482 w 3717682"/>
              <a:gd name="connsiteY83" fmla="*/ 4921315 h 5143499"/>
              <a:gd name="connsiteX84" fmla="*/ 3302410 w 3717682"/>
              <a:gd name="connsiteY84" fmla="*/ 4921315 h 5143499"/>
              <a:gd name="connsiteX85" fmla="*/ 3297010 w 3717682"/>
              <a:gd name="connsiteY85" fmla="*/ 4925294 h 5143499"/>
              <a:gd name="connsiteX86" fmla="*/ 3295941 w 3717682"/>
              <a:gd name="connsiteY86" fmla="*/ 4930787 h 5143499"/>
              <a:gd name="connsiteX87" fmla="*/ 3330068 w 3717682"/>
              <a:gd name="connsiteY87" fmla="*/ 4930787 h 5143499"/>
              <a:gd name="connsiteX88" fmla="*/ 3359017 w 3717682"/>
              <a:gd name="connsiteY88" fmla="*/ 4920373 h 5143499"/>
              <a:gd name="connsiteX89" fmla="*/ 3356513 w 3717682"/>
              <a:gd name="connsiteY89" fmla="*/ 4906283 h 5143499"/>
              <a:gd name="connsiteX90" fmla="*/ 3346818 w 3717682"/>
              <a:gd name="connsiteY90" fmla="*/ 4899335 h 5143499"/>
              <a:gd name="connsiteX91" fmla="*/ 3323472 w 3717682"/>
              <a:gd name="connsiteY91" fmla="*/ 4881854 h 5143499"/>
              <a:gd name="connsiteX92" fmla="*/ 3333574 w 3717682"/>
              <a:gd name="connsiteY92" fmla="*/ 4878767 h 5143499"/>
              <a:gd name="connsiteX93" fmla="*/ 3356462 w 3717682"/>
              <a:gd name="connsiteY93" fmla="*/ 4878767 h 5143499"/>
              <a:gd name="connsiteX94" fmla="*/ 3361853 w 3717682"/>
              <a:gd name="connsiteY94" fmla="*/ 4874797 h 5143499"/>
              <a:gd name="connsiteX95" fmla="*/ 3362990 w 3717682"/>
              <a:gd name="connsiteY95" fmla="*/ 4869051 h 5143499"/>
              <a:gd name="connsiteX96" fmla="*/ 2952612 w 3717682"/>
              <a:gd name="connsiteY96" fmla="*/ 4869051 h 5143499"/>
              <a:gd name="connsiteX97" fmla="*/ 2923866 w 3717682"/>
              <a:gd name="connsiteY97" fmla="*/ 4880811 h 5143499"/>
              <a:gd name="connsiteX98" fmla="*/ 2942738 w 3717682"/>
              <a:gd name="connsiteY98" fmla="*/ 4902212 h 5143499"/>
              <a:gd name="connsiteX99" fmla="*/ 2960006 w 3717682"/>
              <a:gd name="connsiteY99" fmla="*/ 4917185 h 5143499"/>
              <a:gd name="connsiteX100" fmla="*/ 2948061 w 3717682"/>
              <a:gd name="connsiteY100" fmla="*/ 4921315 h 5143499"/>
              <a:gd name="connsiteX101" fmla="*/ 2920997 w 3717682"/>
              <a:gd name="connsiteY101" fmla="*/ 4921315 h 5143499"/>
              <a:gd name="connsiteX102" fmla="*/ 2915598 w 3717682"/>
              <a:gd name="connsiteY102" fmla="*/ 4925294 h 5143499"/>
              <a:gd name="connsiteX103" fmla="*/ 2914520 w 3717682"/>
              <a:gd name="connsiteY103" fmla="*/ 4930787 h 5143499"/>
              <a:gd name="connsiteX104" fmla="*/ 2948647 w 3717682"/>
              <a:gd name="connsiteY104" fmla="*/ 4930787 h 5143499"/>
              <a:gd name="connsiteX105" fmla="*/ 2977596 w 3717682"/>
              <a:gd name="connsiteY105" fmla="*/ 4920373 h 5143499"/>
              <a:gd name="connsiteX106" fmla="*/ 2975108 w 3717682"/>
              <a:gd name="connsiteY106" fmla="*/ 4906283 h 5143499"/>
              <a:gd name="connsiteX107" fmla="*/ 2965405 w 3717682"/>
              <a:gd name="connsiteY107" fmla="*/ 4899335 h 5143499"/>
              <a:gd name="connsiteX108" fmla="*/ 2942051 w 3717682"/>
              <a:gd name="connsiteY108" fmla="*/ 4881854 h 5143499"/>
              <a:gd name="connsiteX109" fmla="*/ 2952153 w 3717682"/>
              <a:gd name="connsiteY109" fmla="*/ 4878767 h 5143499"/>
              <a:gd name="connsiteX110" fmla="*/ 2975049 w 3717682"/>
              <a:gd name="connsiteY110" fmla="*/ 4878767 h 5143499"/>
              <a:gd name="connsiteX111" fmla="*/ 2980440 w 3717682"/>
              <a:gd name="connsiteY111" fmla="*/ 4874797 h 5143499"/>
              <a:gd name="connsiteX112" fmla="*/ 2981577 w 3717682"/>
              <a:gd name="connsiteY112" fmla="*/ 4869051 h 5143499"/>
              <a:gd name="connsiteX113" fmla="*/ 2802111 w 3717682"/>
              <a:gd name="connsiteY113" fmla="*/ 4869051 h 5143499"/>
              <a:gd name="connsiteX114" fmla="*/ 2773366 w 3717682"/>
              <a:gd name="connsiteY114" fmla="*/ 4880811 h 5143499"/>
              <a:gd name="connsiteX115" fmla="*/ 2792246 w 3717682"/>
              <a:gd name="connsiteY115" fmla="*/ 4902212 h 5143499"/>
              <a:gd name="connsiteX116" fmla="*/ 2809505 w 3717682"/>
              <a:gd name="connsiteY116" fmla="*/ 4917185 h 5143499"/>
              <a:gd name="connsiteX117" fmla="*/ 2797561 w 3717682"/>
              <a:gd name="connsiteY117" fmla="*/ 4921315 h 5143499"/>
              <a:gd name="connsiteX118" fmla="*/ 2770488 w 3717682"/>
              <a:gd name="connsiteY118" fmla="*/ 4921315 h 5143499"/>
              <a:gd name="connsiteX119" fmla="*/ 2765097 w 3717682"/>
              <a:gd name="connsiteY119" fmla="*/ 4925294 h 5143499"/>
              <a:gd name="connsiteX120" fmla="*/ 2764011 w 3717682"/>
              <a:gd name="connsiteY120" fmla="*/ 4930787 h 5143499"/>
              <a:gd name="connsiteX121" fmla="*/ 2798138 w 3717682"/>
              <a:gd name="connsiteY121" fmla="*/ 4930787 h 5143499"/>
              <a:gd name="connsiteX122" fmla="*/ 2827104 w 3717682"/>
              <a:gd name="connsiteY122" fmla="*/ 4920373 h 5143499"/>
              <a:gd name="connsiteX123" fmla="*/ 2824600 w 3717682"/>
              <a:gd name="connsiteY123" fmla="*/ 4906283 h 5143499"/>
              <a:gd name="connsiteX124" fmla="*/ 2814913 w 3717682"/>
              <a:gd name="connsiteY124" fmla="*/ 4899335 h 5143499"/>
              <a:gd name="connsiteX125" fmla="*/ 2791542 w 3717682"/>
              <a:gd name="connsiteY125" fmla="*/ 4881854 h 5143499"/>
              <a:gd name="connsiteX126" fmla="*/ 2801644 w 3717682"/>
              <a:gd name="connsiteY126" fmla="*/ 4878767 h 5143499"/>
              <a:gd name="connsiteX127" fmla="*/ 2824532 w 3717682"/>
              <a:gd name="connsiteY127" fmla="*/ 4878767 h 5143499"/>
              <a:gd name="connsiteX128" fmla="*/ 2829939 w 3717682"/>
              <a:gd name="connsiteY128" fmla="*/ 4874797 h 5143499"/>
              <a:gd name="connsiteX129" fmla="*/ 2831060 w 3717682"/>
              <a:gd name="connsiteY129" fmla="*/ 4869051 h 5143499"/>
              <a:gd name="connsiteX130" fmla="*/ 2554594 w 3717682"/>
              <a:gd name="connsiteY130" fmla="*/ 4818697 h 5143499"/>
              <a:gd name="connsiteX131" fmla="*/ 2506679 w 3717682"/>
              <a:gd name="connsiteY131" fmla="*/ 4832401 h 5143499"/>
              <a:gd name="connsiteX132" fmla="*/ 2536426 w 3717682"/>
              <a:gd name="connsiteY132" fmla="*/ 4837128 h 5143499"/>
              <a:gd name="connsiteX133" fmla="*/ 2592592 w 3717682"/>
              <a:gd name="connsiteY133" fmla="*/ 4852573 h 5143499"/>
              <a:gd name="connsiteX134" fmla="*/ 2515457 w 3717682"/>
              <a:gd name="connsiteY134" fmla="*/ 4932277 h 5143499"/>
              <a:gd name="connsiteX135" fmla="*/ 2537318 w 3717682"/>
              <a:gd name="connsiteY135" fmla="*/ 4875983 h 5143499"/>
              <a:gd name="connsiteX136" fmla="*/ 2542895 w 3717682"/>
              <a:gd name="connsiteY136" fmla="*/ 4853187 h 5143499"/>
              <a:gd name="connsiteX137" fmla="*/ 2524218 w 3717682"/>
              <a:gd name="connsiteY137" fmla="*/ 4872030 h 5143499"/>
              <a:gd name="connsiteX138" fmla="*/ 2487578 w 3717682"/>
              <a:gd name="connsiteY138" fmla="*/ 4935414 h 5143499"/>
              <a:gd name="connsiteX139" fmla="*/ 2477187 w 3717682"/>
              <a:gd name="connsiteY139" fmla="*/ 4965487 h 5143499"/>
              <a:gd name="connsiteX140" fmla="*/ 2518259 w 3717682"/>
              <a:gd name="connsiteY140" fmla="*/ 4955216 h 5143499"/>
              <a:gd name="connsiteX141" fmla="*/ 2622229 w 3717682"/>
              <a:gd name="connsiteY141" fmla="*/ 4857300 h 5143499"/>
              <a:gd name="connsiteX142" fmla="*/ 2613315 w 3717682"/>
              <a:gd name="connsiteY142" fmla="*/ 4831517 h 5143499"/>
              <a:gd name="connsiteX143" fmla="*/ 2554594 w 3717682"/>
              <a:gd name="connsiteY143" fmla="*/ 4818697 h 5143499"/>
              <a:gd name="connsiteX144" fmla="*/ 3137129 w 3717682"/>
              <a:gd name="connsiteY144" fmla="*/ 4793385 h 5143499"/>
              <a:gd name="connsiteX145" fmla="*/ 3151773 w 3717682"/>
              <a:gd name="connsiteY145" fmla="*/ 4809730 h 5143499"/>
              <a:gd name="connsiteX146" fmla="*/ 3151035 w 3717682"/>
              <a:gd name="connsiteY146" fmla="*/ 4813431 h 5143499"/>
              <a:gd name="connsiteX147" fmla="*/ 3146739 w 3717682"/>
              <a:gd name="connsiteY147" fmla="*/ 4818016 h 5143499"/>
              <a:gd name="connsiteX148" fmla="*/ 3113512 w 3717682"/>
              <a:gd name="connsiteY148" fmla="*/ 4818016 h 5143499"/>
              <a:gd name="connsiteX149" fmla="*/ 3115142 w 3717682"/>
              <a:gd name="connsiteY149" fmla="*/ 4809730 h 5143499"/>
              <a:gd name="connsiteX150" fmla="*/ 3137129 w 3717682"/>
              <a:gd name="connsiteY150" fmla="*/ 4793385 h 5143499"/>
              <a:gd name="connsiteX151" fmla="*/ 2908772 w 3717682"/>
              <a:gd name="connsiteY151" fmla="*/ 4793385 h 5143499"/>
              <a:gd name="connsiteX152" fmla="*/ 2923408 w 3717682"/>
              <a:gd name="connsiteY152" fmla="*/ 4809730 h 5143499"/>
              <a:gd name="connsiteX153" fmla="*/ 2922678 w 3717682"/>
              <a:gd name="connsiteY153" fmla="*/ 4813431 h 5143499"/>
              <a:gd name="connsiteX154" fmla="*/ 2918374 w 3717682"/>
              <a:gd name="connsiteY154" fmla="*/ 4818016 h 5143499"/>
              <a:gd name="connsiteX155" fmla="*/ 2885163 w 3717682"/>
              <a:gd name="connsiteY155" fmla="*/ 4818016 h 5143499"/>
              <a:gd name="connsiteX156" fmla="*/ 2886785 w 3717682"/>
              <a:gd name="connsiteY156" fmla="*/ 4809730 h 5143499"/>
              <a:gd name="connsiteX157" fmla="*/ 2908772 w 3717682"/>
              <a:gd name="connsiteY157" fmla="*/ 4793385 h 5143499"/>
              <a:gd name="connsiteX158" fmla="*/ 2671715 w 3717682"/>
              <a:gd name="connsiteY158" fmla="*/ 4783926 h 5143499"/>
              <a:gd name="connsiteX159" fmla="*/ 2638520 w 3717682"/>
              <a:gd name="connsiteY159" fmla="*/ 4801898 h 5143499"/>
              <a:gd name="connsiteX160" fmla="*/ 2664854 w 3717682"/>
              <a:gd name="connsiteY160" fmla="*/ 4864568 h 5143499"/>
              <a:gd name="connsiteX161" fmla="*/ 2687733 w 3717682"/>
              <a:gd name="connsiteY161" fmla="*/ 4909866 h 5143499"/>
              <a:gd name="connsiteX162" fmla="*/ 2639174 w 3717682"/>
              <a:gd name="connsiteY162" fmla="*/ 4918716 h 5143499"/>
              <a:gd name="connsiteX163" fmla="*/ 2602737 w 3717682"/>
              <a:gd name="connsiteY163" fmla="*/ 4921576 h 5143499"/>
              <a:gd name="connsiteX164" fmla="*/ 2609444 w 3717682"/>
              <a:gd name="connsiteY164" fmla="*/ 4931233 h 5143499"/>
              <a:gd name="connsiteX165" fmla="*/ 2663666 w 3717682"/>
              <a:gd name="connsiteY165" fmla="*/ 4936701 h 5143499"/>
              <a:gd name="connsiteX166" fmla="*/ 2718643 w 3717682"/>
              <a:gd name="connsiteY166" fmla="*/ 4911877 h 5143499"/>
              <a:gd name="connsiteX167" fmla="*/ 2694278 w 3717682"/>
              <a:gd name="connsiteY167" fmla="*/ 4859916 h 5143499"/>
              <a:gd name="connsiteX168" fmla="*/ 2665856 w 3717682"/>
              <a:gd name="connsiteY168" fmla="*/ 4812506 h 5143499"/>
              <a:gd name="connsiteX169" fmla="*/ 2718125 w 3717682"/>
              <a:gd name="connsiteY169" fmla="*/ 4800493 h 5143499"/>
              <a:gd name="connsiteX170" fmla="*/ 2735495 w 3717682"/>
              <a:gd name="connsiteY170" fmla="*/ 4794235 h 5143499"/>
              <a:gd name="connsiteX171" fmla="*/ 2711130 w 3717682"/>
              <a:gd name="connsiteY171" fmla="*/ 4785284 h 5143499"/>
              <a:gd name="connsiteX172" fmla="*/ 2671715 w 3717682"/>
              <a:gd name="connsiteY172" fmla="*/ 4783926 h 5143499"/>
              <a:gd name="connsiteX173" fmla="*/ 3324762 w 3717682"/>
              <a:gd name="connsiteY173" fmla="*/ 4783846 h 5143499"/>
              <a:gd name="connsiteX174" fmla="*/ 3319490 w 3717682"/>
              <a:gd name="connsiteY174" fmla="*/ 4787194 h 5143499"/>
              <a:gd name="connsiteX175" fmla="*/ 3318268 w 3717682"/>
              <a:gd name="connsiteY175" fmla="*/ 4793402 h 5143499"/>
              <a:gd name="connsiteX176" fmla="*/ 3342734 w 3717682"/>
              <a:gd name="connsiteY176" fmla="*/ 4793402 h 5143499"/>
              <a:gd name="connsiteX177" fmla="*/ 3332539 w 3717682"/>
              <a:gd name="connsiteY177" fmla="*/ 4845422 h 5143499"/>
              <a:gd name="connsiteX178" fmla="*/ 3343507 w 3717682"/>
              <a:gd name="connsiteY178" fmla="*/ 4845422 h 5143499"/>
              <a:gd name="connsiteX179" fmla="*/ 3349000 w 3717682"/>
              <a:gd name="connsiteY179" fmla="*/ 4841048 h 5143499"/>
              <a:gd name="connsiteX180" fmla="*/ 3358355 w 3717682"/>
              <a:gd name="connsiteY180" fmla="*/ 4793402 h 5143499"/>
              <a:gd name="connsiteX181" fmla="*/ 3378780 w 3717682"/>
              <a:gd name="connsiteY181" fmla="*/ 4793402 h 5143499"/>
              <a:gd name="connsiteX182" fmla="*/ 3383195 w 3717682"/>
              <a:gd name="connsiteY182" fmla="*/ 4789633 h 5143499"/>
              <a:gd name="connsiteX183" fmla="*/ 3384316 w 3717682"/>
              <a:gd name="connsiteY183" fmla="*/ 4783846 h 5143499"/>
              <a:gd name="connsiteX184" fmla="*/ 3274395 w 3717682"/>
              <a:gd name="connsiteY184" fmla="*/ 4783846 h 5143499"/>
              <a:gd name="connsiteX185" fmla="*/ 3262314 w 3717682"/>
              <a:gd name="connsiteY185" fmla="*/ 4845422 h 5143499"/>
              <a:gd name="connsiteX186" fmla="*/ 3314906 w 3717682"/>
              <a:gd name="connsiteY186" fmla="*/ 4845422 h 5143499"/>
              <a:gd name="connsiteX187" fmla="*/ 3316044 w 3717682"/>
              <a:gd name="connsiteY187" fmla="*/ 4839660 h 5143499"/>
              <a:gd name="connsiteX188" fmla="*/ 3313123 w 3717682"/>
              <a:gd name="connsiteY188" fmla="*/ 4835916 h 5143499"/>
              <a:gd name="connsiteX189" fmla="*/ 3279785 w 3717682"/>
              <a:gd name="connsiteY189" fmla="*/ 4835916 h 5143499"/>
              <a:gd name="connsiteX190" fmla="*/ 3289599 w 3717682"/>
              <a:gd name="connsiteY190" fmla="*/ 4785932 h 5143499"/>
              <a:gd name="connsiteX191" fmla="*/ 3287689 w 3717682"/>
              <a:gd name="connsiteY191" fmla="*/ 4783846 h 5143499"/>
              <a:gd name="connsiteX192" fmla="*/ 3190706 w 3717682"/>
              <a:gd name="connsiteY192" fmla="*/ 4783846 h 5143499"/>
              <a:gd name="connsiteX193" fmla="*/ 3187174 w 3717682"/>
              <a:gd name="connsiteY193" fmla="*/ 4786580 h 5143499"/>
              <a:gd name="connsiteX194" fmla="*/ 3181062 w 3717682"/>
              <a:gd name="connsiteY194" fmla="*/ 4817948 h 5143499"/>
              <a:gd name="connsiteX195" fmla="*/ 3209943 w 3717682"/>
              <a:gd name="connsiteY195" fmla="*/ 4846801 h 5143499"/>
              <a:gd name="connsiteX196" fmla="*/ 3209943 w 3717682"/>
              <a:gd name="connsiteY196" fmla="*/ 4846793 h 5143499"/>
              <a:gd name="connsiteX197" fmla="*/ 3249622 w 3717682"/>
              <a:gd name="connsiteY197" fmla="*/ 4817940 h 5143499"/>
              <a:gd name="connsiteX198" fmla="*/ 3255709 w 3717682"/>
              <a:gd name="connsiteY198" fmla="*/ 4786580 h 5143499"/>
              <a:gd name="connsiteX199" fmla="*/ 3253247 w 3717682"/>
              <a:gd name="connsiteY199" fmla="*/ 4783846 h 5143499"/>
              <a:gd name="connsiteX200" fmla="*/ 3240810 w 3717682"/>
              <a:gd name="connsiteY200" fmla="*/ 4783846 h 5143499"/>
              <a:gd name="connsiteX201" fmla="*/ 3237398 w 3717682"/>
              <a:gd name="connsiteY201" fmla="*/ 4801890 h 5143499"/>
              <a:gd name="connsiteX202" fmla="*/ 3235445 w 3717682"/>
              <a:gd name="connsiteY202" fmla="*/ 4811496 h 5143499"/>
              <a:gd name="connsiteX203" fmla="*/ 3233815 w 3717682"/>
              <a:gd name="connsiteY203" fmla="*/ 4819841 h 5143499"/>
              <a:gd name="connsiteX204" fmla="*/ 3211522 w 3717682"/>
              <a:gd name="connsiteY204" fmla="*/ 4836329 h 5143499"/>
              <a:gd name="connsiteX205" fmla="*/ 3196139 w 3717682"/>
              <a:gd name="connsiteY205" fmla="*/ 4819841 h 5143499"/>
              <a:gd name="connsiteX206" fmla="*/ 3196852 w 3717682"/>
              <a:gd name="connsiteY206" fmla="*/ 4816114 h 5143499"/>
              <a:gd name="connsiteX207" fmla="*/ 3199722 w 3717682"/>
              <a:gd name="connsiteY207" fmla="*/ 4801898 h 5143499"/>
              <a:gd name="connsiteX208" fmla="*/ 3203143 w 3717682"/>
              <a:gd name="connsiteY208" fmla="*/ 4783846 h 5143499"/>
              <a:gd name="connsiteX209" fmla="*/ 2786677 w 3717682"/>
              <a:gd name="connsiteY209" fmla="*/ 4783846 h 5143499"/>
              <a:gd name="connsiteX210" fmla="*/ 2786491 w 3717682"/>
              <a:gd name="connsiteY210" fmla="*/ 4784645 h 5143499"/>
              <a:gd name="connsiteX211" fmla="*/ 2793053 w 3717682"/>
              <a:gd name="connsiteY211" fmla="*/ 4793360 h 5143499"/>
              <a:gd name="connsiteX212" fmla="*/ 2825415 w 3717682"/>
              <a:gd name="connsiteY212" fmla="*/ 4793360 h 5143499"/>
              <a:gd name="connsiteX213" fmla="*/ 2840101 w 3717682"/>
              <a:gd name="connsiteY213" fmla="*/ 4814659 h 5143499"/>
              <a:gd name="connsiteX214" fmla="*/ 2820032 w 3717682"/>
              <a:gd name="connsiteY214" fmla="*/ 4835916 h 5143499"/>
              <a:gd name="connsiteX215" fmla="*/ 2797866 w 3717682"/>
              <a:gd name="connsiteY215" fmla="*/ 4835916 h 5143499"/>
              <a:gd name="connsiteX216" fmla="*/ 2804709 w 3717682"/>
              <a:gd name="connsiteY216" fmla="*/ 4800964 h 5143499"/>
              <a:gd name="connsiteX217" fmla="*/ 2791610 w 3717682"/>
              <a:gd name="connsiteY217" fmla="*/ 4800964 h 5143499"/>
              <a:gd name="connsiteX218" fmla="*/ 2788698 w 3717682"/>
              <a:gd name="connsiteY218" fmla="*/ 4803051 h 5143499"/>
              <a:gd name="connsiteX219" fmla="*/ 2780378 w 3717682"/>
              <a:gd name="connsiteY219" fmla="*/ 4845422 h 5143499"/>
              <a:gd name="connsiteX220" fmla="*/ 2817188 w 3717682"/>
              <a:gd name="connsiteY220" fmla="*/ 4845422 h 5143499"/>
              <a:gd name="connsiteX221" fmla="*/ 2856562 w 3717682"/>
              <a:gd name="connsiteY221" fmla="*/ 4814239 h 5143499"/>
              <a:gd name="connsiteX222" fmla="*/ 2831196 w 3717682"/>
              <a:gd name="connsiteY222" fmla="*/ 4783846 h 5143499"/>
              <a:gd name="connsiteX223" fmla="*/ 3055062 w 3717682"/>
              <a:gd name="connsiteY223" fmla="*/ 4783661 h 5143499"/>
              <a:gd name="connsiteX224" fmla="*/ 3026300 w 3717682"/>
              <a:gd name="connsiteY224" fmla="*/ 4795438 h 5143499"/>
              <a:gd name="connsiteX225" fmla="*/ 3045180 w 3717682"/>
              <a:gd name="connsiteY225" fmla="*/ 4816838 h 5143499"/>
              <a:gd name="connsiteX226" fmla="*/ 3062456 w 3717682"/>
              <a:gd name="connsiteY226" fmla="*/ 4831820 h 5143499"/>
              <a:gd name="connsiteX227" fmla="*/ 3050512 w 3717682"/>
              <a:gd name="connsiteY227" fmla="*/ 4835942 h 5143499"/>
              <a:gd name="connsiteX228" fmla="*/ 3023447 w 3717682"/>
              <a:gd name="connsiteY228" fmla="*/ 4835942 h 5143499"/>
              <a:gd name="connsiteX229" fmla="*/ 3018040 w 3717682"/>
              <a:gd name="connsiteY229" fmla="*/ 4839920 h 5143499"/>
              <a:gd name="connsiteX230" fmla="*/ 3016970 w 3717682"/>
              <a:gd name="connsiteY230" fmla="*/ 4845422 h 5143499"/>
              <a:gd name="connsiteX231" fmla="*/ 3051097 w 3717682"/>
              <a:gd name="connsiteY231" fmla="*/ 4845422 h 5143499"/>
              <a:gd name="connsiteX232" fmla="*/ 3080055 w 3717682"/>
              <a:gd name="connsiteY232" fmla="*/ 4834999 h 5143499"/>
              <a:gd name="connsiteX233" fmla="*/ 3080063 w 3717682"/>
              <a:gd name="connsiteY233" fmla="*/ 4834999 h 5143499"/>
              <a:gd name="connsiteX234" fmla="*/ 3077559 w 3717682"/>
              <a:gd name="connsiteY234" fmla="*/ 4820909 h 5143499"/>
              <a:gd name="connsiteX235" fmla="*/ 3067864 w 3717682"/>
              <a:gd name="connsiteY235" fmla="*/ 4813944 h 5143499"/>
              <a:gd name="connsiteX236" fmla="*/ 3044493 w 3717682"/>
              <a:gd name="connsiteY236" fmla="*/ 4796481 h 5143499"/>
              <a:gd name="connsiteX237" fmla="*/ 3054620 w 3717682"/>
              <a:gd name="connsiteY237" fmla="*/ 4793385 h 5143499"/>
              <a:gd name="connsiteX238" fmla="*/ 3077491 w 3717682"/>
              <a:gd name="connsiteY238" fmla="*/ 4793385 h 5143499"/>
              <a:gd name="connsiteX239" fmla="*/ 3082899 w 3717682"/>
              <a:gd name="connsiteY239" fmla="*/ 4789431 h 5143499"/>
              <a:gd name="connsiteX240" fmla="*/ 3084028 w 3717682"/>
              <a:gd name="connsiteY240" fmla="*/ 4783661 h 5143499"/>
              <a:gd name="connsiteX241" fmla="*/ 2982358 w 3717682"/>
              <a:gd name="connsiteY241" fmla="*/ 4783661 h 5143499"/>
              <a:gd name="connsiteX242" fmla="*/ 2953613 w 3717682"/>
              <a:gd name="connsiteY242" fmla="*/ 4795438 h 5143499"/>
              <a:gd name="connsiteX243" fmla="*/ 2972485 w 3717682"/>
              <a:gd name="connsiteY243" fmla="*/ 4816838 h 5143499"/>
              <a:gd name="connsiteX244" fmla="*/ 2989761 w 3717682"/>
              <a:gd name="connsiteY244" fmla="*/ 4831820 h 5143499"/>
              <a:gd name="connsiteX245" fmla="*/ 2977800 w 3717682"/>
              <a:gd name="connsiteY245" fmla="*/ 4835942 h 5143499"/>
              <a:gd name="connsiteX246" fmla="*/ 2950761 w 3717682"/>
              <a:gd name="connsiteY246" fmla="*/ 4835942 h 5143499"/>
              <a:gd name="connsiteX247" fmla="*/ 2945345 w 3717682"/>
              <a:gd name="connsiteY247" fmla="*/ 4839920 h 5143499"/>
              <a:gd name="connsiteX248" fmla="*/ 2944266 w 3717682"/>
              <a:gd name="connsiteY248" fmla="*/ 4845422 h 5143499"/>
              <a:gd name="connsiteX249" fmla="*/ 2978394 w 3717682"/>
              <a:gd name="connsiteY249" fmla="*/ 4845422 h 5143499"/>
              <a:gd name="connsiteX250" fmla="*/ 3007360 w 3717682"/>
              <a:gd name="connsiteY250" fmla="*/ 4834999 h 5143499"/>
              <a:gd name="connsiteX251" fmla="*/ 3004855 w 3717682"/>
              <a:gd name="connsiteY251" fmla="*/ 4820909 h 5143499"/>
              <a:gd name="connsiteX252" fmla="*/ 2995161 w 3717682"/>
              <a:gd name="connsiteY252" fmla="*/ 4813944 h 5143499"/>
              <a:gd name="connsiteX253" fmla="*/ 2971798 w 3717682"/>
              <a:gd name="connsiteY253" fmla="*/ 4796481 h 5143499"/>
              <a:gd name="connsiteX254" fmla="*/ 2981917 w 3717682"/>
              <a:gd name="connsiteY254" fmla="*/ 4793385 h 5143499"/>
              <a:gd name="connsiteX255" fmla="*/ 3004779 w 3717682"/>
              <a:gd name="connsiteY255" fmla="*/ 4793385 h 5143499"/>
              <a:gd name="connsiteX256" fmla="*/ 3010178 w 3717682"/>
              <a:gd name="connsiteY256" fmla="*/ 4789431 h 5143499"/>
              <a:gd name="connsiteX257" fmla="*/ 3011324 w 3717682"/>
              <a:gd name="connsiteY257" fmla="*/ 4783661 h 5143499"/>
              <a:gd name="connsiteX258" fmla="*/ 3138963 w 3717682"/>
              <a:gd name="connsiteY258" fmla="*/ 4783013 h 5143499"/>
              <a:gd name="connsiteX259" fmla="*/ 3100124 w 3717682"/>
              <a:gd name="connsiteY259" fmla="*/ 4811614 h 5143499"/>
              <a:gd name="connsiteX260" fmla="*/ 3094028 w 3717682"/>
              <a:gd name="connsiteY260" fmla="*/ 4842705 h 5143499"/>
              <a:gd name="connsiteX261" fmla="*/ 3096388 w 3717682"/>
              <a:gd name="connsiteY261" fmla="*/ 4845422 h 5143499"/>
              <a:gd name="connsiteX262" fmla="*/ 3108138 w 3717682"/>
              <a:gd name="connsiteY262" fmla="*/ 4845422 h 5143499"/>
              <a:gd name="connsiteX263" fmla="*/ 3111567 w 3717682"/>
              <a:gd name="connsiteY263" fmla="*/ 4827521 h 5143499"/>
              <a:gd name="connsiteX264" fmla="*/ 3148174 w 3717682"/>
              <a:gd name="connsiteY264" fmla="*/ 4827521 h 5143499"/>
              <a:gd name="connsiteX265" fmla="*/ 3144753 w 3717682"/>
              <a:gd name="connsiteY265" fmla="*/ 4845422 h 5143499"/>
              <a:gd name="connsiteX266" fmla="*/ 3156510 w 3717682"/>
              <a:gd name="connsiteY266" fmla="*/ 4845422 h 5143499"/>
              <a:gd name="connsiteX267" fmla="*/ 3159932 w 3717682"/>
              <a:gd name="connsiteY267" fmla="*/ 4842705 h 5143499"/>
              <a:gd name="connsiteX268" fmla="*/ 3166036 w 3717682"/>
              <a:gd name="connsiteY268" fmla="*/ 4811614 h 5143499"/>
              <a:gd name="connsiteX269" fmla="*/ 3138963 w 3717682"/>
              <a:gd name="connsiteY269" fmla="*/ 4783013 h 5143499"/>
              <a:gd name="connsiteX270" fmla="*/ 2910597 w 3717682"/>
              <a:gd name="connsiteY270" fmla="*/ 4783013 h 5143499"/>
              <a:gd name="connsiteX271" fmla="*/ 2871775 w 3717682"/>
              <a:gd name="connsiteY271" fmla="*/ 4811614 h 5143499"/>
              <a:gd name="connsiteX272" fmla="*/ 2865663 w 3717682"/>
              <a:gd name="connsiteY272" fmla="*/ 4842705 h 5143499"/>
              <a:gd name="connsiteX273" fmla="*/ 2868031 w 3717682"/>
              <a:gd name="connsiteY273" fmla="*/ 4845422 h 5143499"/>
              <a:gd name="connsiteX274" fmla="*/ 2879781 w 3717682"/>
              <a:gd name="connsiteY274" fmla="*/ 4845422 h 5143499"/>
              <a:gd name="connsiteX275" fmla="*/ 2883202 w 3717682"/>
              <a:gd name="connsiteY275" fmla="*/ 4827521 h 5143499"/>
              <a:gd name="connsiteX276" fmla="*/ 2919817 w 3717682"/>
              <a:gd name="connsiteY276" fmla="*/ 4827521 h 5143499"/>
              <a:gd name="connsiteX277" fmla="*/ 2916396 w 3717682"/>
              <a:gd name="connsiteY277" fmla="*/ 4845422 h 5143499"/>
              <a:gd name="connsiteX278" fmla="*/ 2928154 w 3717682"/>
              <a:gd name="connsiteY278" fmla="*/ 4845422 h 5143499"/>
              <a:gd name="connsiteX279" fmla="*/ 2931566 w 3717682"/>
              <a:gd name="connsiteY279" fmla="*/ 4842705 h 5143499"/>
              <a:gd name="connsiteX280" fmla="*/ 2937679 w 3717682"/>
              <a:gd name="connsiteY280" fmla="*/ 4811614 h 5143499"/>
              <a:gd name="connsiteX281" fmla="*/ 2910597 w 3717682"/>
              <a:gd name="connsiteY281" fmla="*/ 4783013 h 5143499"/>
              <a:gd name="connsiteX282" fmla="*/ 2604596 w 3717682"/>
              <a:gd name="connsiteY282" fmla="*/ 4694494 h 5143499"/>
              <a:gd name="connsiteX283" fmla="*/ 2604596 w 3717682"/>
              <a:gd name="connsiteY283" fmla="*/ 4694502 h 5143499"/>
              <a:gd name="connsiteX284" fmla="*/ 2561063 w 3717682"/>
              <a:gd name="connsiteY284" fmla="*/ 4706111 h 5143499"/>
              <a:gd name="connsiteX285" fmla="*/ 2584714 w 3717682"/>
              <a:gd name="connsiteY285" fmla="*/ 4710283 h 5143499"/>
              <a:gd name="connsiteX286" fmla="*/ 2633732 w 3717682"/>
              <a:gd name="connsiteY286" fmla="*/ 4720882 h 5143499"/>
              <a:gd name="connsiteX287" fmla="*/ 2585478 w 3717682"/>
              <a:gd name="connsiteY287" fmla="*/ 4787632 h 5143499"/>
              <a:gd name="connsiteX288" fmla="*/ 2569909 w 3717682"/>
              <a:gd name="connsiteY288" fmla="*/ 4802588 h 5143499"/>
              <a:gd name="connsiteX289" fmla="*/ 2571759 w 3717682"/>
              <a:gd name="connsiteY289" fmla="*/ 4806609 h 5143499"/>
              <a:gd name="connsiteX290" fmla="*/ 2588942 w 3717682"/>
              <a:gd name="connsiteY290" fmla="*/ 4800881 h 5143499"/>
              <a:gd name="connsiteX291" fmla="*/ 2661416 w 3717682"/>
              <a:gd name="connsiteY291" fmla="*/ 4714910 h 5143499"/>
              <a:gd name="connsiteX292" fmla="*/ 2604596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1175798 w 3717682"/>
              <a:gd name="connsiteY296" fmla="*/ 5143499 h 5143499"/>
              <a:gd name="connsiteX297" fmla="*/ 1096714 w 3717682"/>
              <a:gd name="connsiteY297" fmla="*/ 5071623 h 5143499"/>
              <a:gd name="connsiteX298" fmla="*/ 0 w 3717682"/>
              <a:gd name="connsiteY298" fmla="*/ 2423921 h 5143499"/>
              <a:gd name="connsiteX299" fmla="*/ 855043 w 3717682"/>
              <a:gd name="connsiteY299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</a:cxnLst>
            <a:rect l="l" t="t" r="r" b="b"/>
            <a:pathLst>
              <a:path w="3717682" h="5143499">
                <a:moveTo>
                  <a:pt x="3243187" y="4869228"/>
                </a:moveTo>
                <a:cubicBezTo>
                  <a:pt x="3240488" y="4869228"/>
                  <a:pt x="3238909" y="4870465"/>
                  <a:pt x="3238365" y="4873182"/>
                </a:cubicBezTo>
                <a:lnTo>
                  <a:pt x="3238374" y="4873182"/>
                </a:lnTo>
                <a:lnTo>
                  <a:pt x="3227066" y="4930787"/>
                </a:lnTo>
                <a:lnTo>
                  <a:pt x="3284505" y="4930787"/>
                </a:lnTo>
                <a:lnTo>
                  <a:pt x="3285694" y="4924630"/>
                </a:lnTo>
                <a:cubicBezTo>
                  <a:pt x="3286203" y="4922123"/>
                  <a:pt x="3285584" y="4921282"/>
                  <a:pt x="3282706" y="4921282"/>
                </a:cubicBezTo>
                <a:lnTo>
                  <a:pt x="3244546" y="4921282"/>
                </a:lnTo>
                <a:lnTo>
                  <a:pt x="3247789" y="4904760"/>
                </a:lnTo>
                <a:lnTo>
                  <a:pt x="3281509" y="4904760"/>
                </a:lnTo>
                <a:cubicBezTo>
                  <a:pt x="3282401" y="4904794"/>
                  <a:pt x="3283181" y="4904169"/>
                  <a:pt x="3283334" y="4903297"/>
                </a:cubicBezTo>
                <a:lnTo>
                  <a:pt x="3284624" y="4896744"/>
                </a:lnTo>
                <a:cubicBezTo>
                  <a:pt x="3284794" y="4895919"/>
                  <a:pt x="3284319" y="4895280"/>
                  <a:pt x="3283376" y="4895280"/>
                </a:cubicBezTo>
                <a:lnTo>
                  <a:pt x="3249639" y="4895280"/>
                </a:lnTo>
                <a:lnTo>
                  <a:pt x="3252865" y="4878792"/>
                </a:lnTo>
                <a:lnTo>
                  <a:pt x="3289684" y="4878792"/>
                </a:lnTo>
                <a:cubicBezTo>
                  <a:pt x="3291424" y="4878792"/>
                  <a:pt x="3293148" y="4878792"/>
                  <a:pt x="3293589" y="4876488"/>
                </a:cubicBezTo>
                <a:lnTo>
                  <a:pt x="3295015" y="4869228"/>
                </a:lnTo>
                <a:close/>
                <a:moveTo>
                  <a:pt x="3143539" y="4869228"/>
                </a:moveTo>
                <a:cubicBezTo>
                  <a:pt x="3141229" y="4869228"/>
                  <a:pt x="3139965" y="4870675"/>
                  <a:pt x="3139481" y="4873182"/>
                </a:cubicBezTo>
                <a:lnTo>
                  <a:pt x="3128173" y="4930787"/>
                </a:lnTo>
                <a:lnTo>
                  <a:pt x="3140126" y="4930787"/>
                </a:lnTo>
                <a:cubicBezTo>
                  <a:pt x="3142630" y="4930787"/>
                  <a:pt x="3144031" y="4929542"/>
                  <a:pt x="3144481" y="4927246"/>
                </a:cubicBezTo>
                <a:lnTo>
                  <a:pt x="3152945" y="4884134"/>
                </a:lnTo>
                <a:lnTo>
                  <a:pt x="3166681" y="4903549"/>
                </a:lnTo>
                <a:cubicBezTo>
                  <a:pt x="3167335" y="4904730"/>
                  <a:pt x="3168598" y="4905454"/>
                  <a:pt x="3169958" y="4905425"/>
                </a:cubicBezTo>
                <a:lnTo>
                  <a:pt x="3176138" y="4905425"/>
                </a:lnTo>
                <a:cubicBezTo>
                  <a:pt x="3177678" y="4905357"/>
                  <a:pt x="3179127" y="4904681"/>
                  <a:pt x="3180162" y="4903549"/>
                </a:cubicBezTo>
                <a:lnTo>
                  <a:pt x="3201504" y="4884134"/>
                </a:lnTo>
                <a:lnTo>
                  <a:pt x="3193040" y="4927246"/>
                </a:lnTo>
                <a:cubicBezTo>
                  <a:pt x="3192591" y="4929542"/>
                  <a:pt x="3193499" y="4930787"/>
                  <a:pt x="3196012" y="4930787"/>
                </a:cubicBezTo>
                <a:lnTo>
                  <a:pt x="3207956" y="4930787"/>
                </a:lnTo>
                <a:lnTo>
                  <a:pt x="3219273" y="4873190"/>
                </a:lnTo>
                <a:cubicBezTo>
                  <a:pt x="3219748" y="4870675"/>
                  <a:pt x="3219086" y="4869228"/>
                  <a:pt x="3216768" y="4869228"/>
                </a:cubicBezTo>
                <a:lnTo>
                  <a:pt x="3202693" y="4869228"/>
                </a:lnTo>
                <a:lnTo>
                  <a:pt x="3175442" y="4893227"/>
                </a:lnTo>
                <a:lnTo>
                  <a:pt x="3157614" y="4869228"/>
                </a:lnTo>
                <a:close/>
                <a:moveTo>
                  <a:pt x="3072703" y="4869228"/>
                </a:moveTo>
                <a:cubicBezTo>
                  <a:pt x="3070003" y="4869228"/>
                  <a:pt x="3068407" y="4870465"/>
                  <a:pt x="3067872" y="4873182"/>
                </a:cubicBezTo>
                <a:lnTo>
                  <a:pt x="3056581" y="4930787"/>
                </a:lnTo>
                <a:lnTo>
                  <a:pt x="3113995" y="4930787"/>
                </a:lnTo>
                <a:lnTo>
                  <a:pt x="3115209" y="4924630"/>
                </a:lnTo>
                <a:cubicBezTo>
                  <a:pt x="3115710" y="4922123"/>
                  <a:pt x="3115091" y="4921282"/>
                  <a:pt x="3112196" y="4921282"/>
                </a:cubicBezTo>
                <a:lnTo>
                  <a:pt x="3074053" y="4921282"/>
                </a:lnTo>
                <a:lnTo>
                  <a:pt x="3077287" y="4904760"/>
                </a:lnTo>
                <a:lnTo>
                  <a:pt x="3111007" y="4904760"/>
                </a:lnTo>
                <a:cubicBezTo>
                  <a:pt x="3111899" y="4904787"/>
                  <a:pt x="3112678" y="4904166"/>
                  <a:pt x="3112841" y="4903297"/>
                </a:cubicBezTo>
                <a:lnTo>
                  <a:pt x="3114131" y="4896744"/>
                </a:lnTo>
                <a:cubicBezTo>
                  <a:pt x="3114284" y="4895919"/>
                  <a:pt x="3113834" y="4895280"/>
                  <a:pt x="3112875" y="4895280"/>
                </a:cubicBezTo>
                <a:lnTo>
                  <a:pt x="3079146" y="4895280"/>
                </a:lnTo>
                <a:lnTo>
                  <a:pt x="3082389" y="4878792"/>
                </a:lnTo>
                <a:lnTo>
                  <a:pt x="3119199" y="4878792"/>
                </a:lnTo>
                <a:cubicBezTo>
                  <a:pt x="3120931" y="4878792"/>
                  <a:pt x="3122655" y="4878792"/>
                  <a:pt x="3123122" y="4876488"/>
                </a:cubicBezTo>
                <a:lnTo>
                  <a:pt x="3124531" y="4869228"/>
                </a:lnTo>
                <a:close/>
                <a:moveTo>
                  <a:pt x="2999626" y="4869228"/>
                </a:moveTo>
                <a:cubicBezTo>
                  <a:pt x="2996544" y="4869228"/>
                  <a:pt x="2994787" y="4870263"/>
                  <a:pt x="2994346" y="4872559"/>
                </a:cubicBezTo>
                <a:lnTo>
                  <a:pt x="2993115" y="4878767"/>
                </a:lnTo>
                <a:lnTo>
                  <a:pt x="3017581" y="4878767"/>
                </a:lnTo>
                <a:lnTo>
                  <a:pt x="3007394" y="4930787"/>
                </a:lnTo>
                <a:lnTo>
                  <a:pt x="3018362" y="4930787"/>
                </a:lnTo>
                <a:cubicBezTo>
                  <a:pt x="3021444" y="4930787"/>
                  <a:pt x="3023227" y="4929542"/>
                  <a:pt x="3023863" y="4926413"/>
                </a:cubicBezTo>
                <a:lnTo>
                  <a:pt x="3033202" y="4878767"/>
                </a:lnTo>
                <a:lnTo>
                  <a:pt x="3053627" y="4878767"/>
                </a:lnTo>
                <a:cubicBezTo>
                  <a:pt x="3056514" y="4878767"/>
                  <a:pt x="3057532" y="4877514"/>
                  <a:pt x="3058025" y="4874999"/>
                </a:cubicBezTo>
                <a:lnTo>
                  <a:pt x="3058025" y="4875007"/>
                </a:lnTo>
                <a:lnTo>
                  <a:pt x="3059162" y="4869228"/>
                </a:lnTo>
                <a:close/>
                <a:moveTo>
                  <a:pt x="2848319" y="4869228"/>
                </a:moveTo>
                <a:cubicBezTo>
                  <a:pt x="2846774" y="4869228"/>
                  <a:pt x="2845611" y="4870254"/>
                  <a:pt x="2845407" y="4871306"/>
                </a:cubicBezTo>
                <a:lnTo>
                  <a:pt x="2842096" y="4888214"/>
                </a:lnTo>
                <a:cubicBezTo>
                  <a:pt x="2835789" y="4920365"/>
                  <a:pt x="2866512" y="4915974"/>
                  <a:pt x="2886403" y="4909925"/>
                </a:cubicBezTo>
                <a:lnTo>
                  <a:pt x="2882302" y="4930787"/>
                </a:lnTo>
                <a:lnTo>
                  <a:pt x="2893279" y="4930787"/>
                </a:lnTo>
                <a:cubicBezTo>
                  <a:pt x="2896369" y="4930787"/>
                  <a:pt x="2898152" y="4929542"/>
                  <a:pt x="2898780" y="4926413"/>
                </a:cubicBezTo>
                <a:lnTo>
                  <a:pt x="2909986" y="4869228"/>
                </a:lnTo>
                <a:lnTo>
                  <a:pt x="2896692" y="4869228"/>
                </a:lnTo>
                <a:cubicBezTo>
                  <a:pt x="2895350" y="4869228"/>
                  <a:pt x="2894179" y="4870254"/>
                  <a:pt x="2893984" y="4871306"/>
                </a:cubicBezTo>
                <a:lnTo>
                  <a:pt x="2888465" y="4899335"/>
                </a:lnTo>
                <a:cubicBezTo>
                  <a:pt x="2878847" y="4902262"/>
                  <a:pt x="2853897" y="4907629"/>
                  <a:pt x="2857785" y="4887802"/>
                </a:cubicBezTo>
                <a:lnTo>
                  <a:pt x="2861435" y="4869228"/>
                </a:lnTo>
                <a:close/>
                <a:moveTo>
                  <a:pt x="3334041" y="4869051"/>
                </a:moveTo>
                <a:cubicBezTo>
                  <a:pt x="3317631" y="4869051"/>
                  <a:pt x="3307783" y="4869152"/>
                  <a:pt x="3305279" y="4880811"/>
                </a:cubicBezTo>
                <a:cubicBezTo>
                  <a:pt x="3303428" y="4889476"/>
                  <a:pt x="3310271" y="4893665"/>
                  <a:pt x="3324143" y="4902212"/>
                </a:cubicBezTo>
                <a:cubicBezTo>
                  <a:pt x="3339356" y="4911549"/>
                  <a:pt x="3342828" y="4912264"/>
                  <a:pt x="3341410" y="4917185"/>
                </a:cubicBezTo>
                <a:cubicBezTo>
                  <a:pt x="3340306" y="4921155"/>
                  <a:pt x="3336316" y="4921315"/>
                  <a:pt x="3329482" y="4921315"/>
                </a:cubicBezTo>
                <a:lnTo>
                  <a:pt x="3302410" y="4921315"/>
                </a:lnTo>
                <a:cubicBezTo>
                  <a:pt x="3299336" y="4921315"/>
                  <a:pt x="3297545" y="4922577"/>
                  <a:pt x="3297010" y="4925294"/>
                </a:cubicBezTo>
                <a:lnTo>
                  <a:pt x="3295941" y="4930787"/>
                </a:lnTo>
                <a:lnTo>
                  <a:pt x="3330068" y="4930787"/>
                </a:lnTo>
                <a:cubicBezTo>
                  <a:pt x="3345680" y="4930787"/>
                  <a:pt x="3355460" y="4929828"/>
                  <a:pt x="3359017" y="4920373"/>
                </a:cubicBezTo>
                <a:cubicBezTo>
                  <a:pt x="3360757" y="4915763"/>
                  <a:pt x="3360732" y="4910994"/>
                  <a:pt x="3356513" y="4906283"/>
                </a:cubicBezTo>
                <a:cubicBezTo>
                  <a:pt x="3354373" y="4903886"/>
                  <a:pt x="3351198" y="4901774"/>
                  <a:pt x="3346818" y="4899335"/>
                </a:cubicBezTo>
                <a:cubicBezTo>
                  <a:pt x="3327326" y="4888407"/>
                  <a:pt x="3322224" y="4887146"/>
                  <a:pt x="3323472" y="4881854"/>
                </a:cubicBezTo>
                <a:cubicBezTo>
                  <a:pt x="3324151" y="4878877"/>
                  <a:pt x="3326239" y="4878767"/>
                  <a:pt x="3333574" y="4878767"/>
                </a:cubicBezTo>
                <a:lnTo>
                  <a:pt x="3356462" y="4878767"/>
                </a:lnTo>
                <a:cubicBezTo>
                  <a:pt x="3359535" y="4878767"/>
                  <a:pt x="3361318" y="4877514"/>
                  <a:pt x="3361853" y="4874797"/>
                </a:cubicBezTo>
                <a:lnTo>
                  <a:pt x="3362990" y="4869051"/>
                </a:lnTo>
                <a:close/>
                <a:moveTo>
                  <a:pt x="2952612" y="4869051"/>
                </a:moveTo>
                <a:cubicBezTo>
                  <a:pt x="2936210" y="4869051"/>
                  <a:pt x="2926371" y="4869152"/>
                  <a:pt x="2923866" y="4880811"/>
                </a:cubicBezTo>
                <a:cubicBezTo>
                  <a:pt x="2922016" y="4889476"/>
                  <a:pt x="2928850" y="4893665"/>
                  <a:pt x="2942738" y="4902212"/>
                </a:cubicBezTo>
                <a:cubicBezTo>
                  <a:pt x="2957943" y="4911549"/>
                  <a:pt x="2961415" y="4912264"/>
                  <a:pt x="2960006" y="4917185"/>
                </a:cubicBezTo>
                <a:cubicBezTo>
                  <a:pt x="2958877" y="4921155"/>
                  <a:pt x="2954895" y="4921315"/>
                  <a:pt x="2948061" y="4921315"/>
                </a:cubicBezTo>
                <a:lnTo>
                  <a:pt x="2920997" y="4921315"/>
                </a:lnTo>
                <a:cubicBezTo>
                  <a:pt x="2917924" y="4921315"/>
                  <a:pt x="2916133" y="4922577"/>
                  <a:pt x="2915598" y="4925294"/>
                </a:cubicBezTo>
                <a:lnTo>
                  <a:pt x="2914520" y="4930787"/>
                </a:lnTo>
                <a:lnTo>
                  <a:pt x="2948647" y="4930787"/>
                </a:lnTo>
                <a:cubicBezTo>
                  <a:pt x="2964268" y="4930787"/>
                  <a:pt x="2974047" y="4929828"/>
                  <a:pt x="2977596" y="4920373"/>
                </a:cubicBezTo>
                <a:cubicBezTo>
                  <a:pt x="2979345" y="4915763"/>
                  <a:pt x="2979328" y="4910994"/>
                  <a:pt x="2975108" y="4906283"/>
                </a:cubicBezTo>
                <a:cubicBezTo>
                  <a:pt x="2972952" y="4903886"/>
                  <a:pt x="2969794" y="4901774"/>
                  <a:pt x="2965405" y="4899335"/>
                </a:cubicBezTo>
                <a:cubicBezTo>
                  <a:pt x="2945905" y="4888407"/>
                  <a:pt x="2940820" y="4887146"/>
                  <a:pt x="2942051" y="4881854"/>
                </a:cubicBezTo>
                <a:cubicBezTo>
                  <a:pt x="2942730" y="4878877"/>
                  <a:pt x="2944810" y="4878767"/>
                  <a:pt x="2952153" y="4878767"/>
                </a:cubicBezTo>
                <a:lnTo>
                  <a:pt x="2975049" y="4878767"/>
                </a:lnTo>
                <a:cubicBezTo>
                  <a:pt x="2978114" y="4878767"/>
                  <a:pt x="2979914" y="4877514"/>
                  <a:pt x="2980440" y="4874797"/>
                </a:cubicBezTo>
                <a:lnTo>
                  <a:pt x="2981577" y="4869051"/>
                </a:lnTo>
                <a:close/>
                <a:moveTo>
                  <a:pt x="2802111" y="4869051"/>
                </a:moveTo>
                <a:cubicBezTo>
                  <a:pt x="2785710" y="4869051"/>
                  <a:pt x="2775862" y="4869152"/>
                  <a:pt x="2773366" y="4880811"/>
                </a:cubicBezTo>
                <a:cubicBezTo>
                  <a:pt x="2771498" y="4889476"/>
                  <a:pt x="2778349" y="4893665"/>
                  <a:pt x="2792246" y="4902212"/>
                </a:cubicBezTo>
                <a:cubicBezTo>
                  <a:pt x="2807434" y="4911549"/>
                  <a:pt x="2810906" y="4912264"/>
                  <a:pt x="2809505" y="4917185"/>
                </a:cubicBezTo>
                <a:cubicBezTo>
                  <a:pt x="2808385" y="4921155"/>
                  <a:pt x="2804403" y="4921315"/>
                  <a:pt x="2797561" y="4921315"/>
                </a:cubicBezTo>
                <a:lnTo>
                  <a:pt x="2770488" y="4921315"/>
                </a:lnTo>
                <a:cubicBezTo>
                  <a:pt x="2767415" y="4921315"/>
                  <a:pt x="2765632" y="4922577"/>
                  <a:pt x="2765097" y="4925294"/>
                </a:cubicBezTo>
                <a:lnTo>
                  <a:pt x="2764011" y="4930787"/>
                </a:lnTo>
                <a:lnTo>
                  <a:pt x="2798138" y="4930787"/>
                </a:lnTo>
                <a:cubicBezTo>
                  <a:pt x="2813759" y="4930787"/>
                  <a:pt x="2823547" y="4929828"/>
                  <a:pt x="2827104" y="4920373"/>
                </a:cubicBezTo>
                <a:cubicBezTo>
                  <a:pt x="2828827" y="4915763"/>
                  <a:pt x="2828810" y="4910994"/>
                  <a:pt x="2824600" y="4906283"/>
                </a:cubicBezTo>
                <a:cubicBezTo>
                  <a:pt x="2822452" y="4903886"/>
                  <a:pt x="2819277" y="4901774"/>
                  <a:pt x="2814913" y="4899335"/>
                </a:cubicBezTo>
                <a:cubicBezTo>
                  <a:pt x="2795404" y="4888407"/>
                  <a:pt x="2790311" y="4887146"/>
                  <a:pt x="2791542" y="4881854"/>
                </a:cubicBezTo>
                <a:cubicBezTo>
                  <a:pt x="2792238" y="4878877"/>
                  <a:pt x="2794318" y="4878767"/>
                  <a:pt x="2801644" y="4878767"/>
                </a:cubicBezTo>
                <a:lnTo>
                  <a:pt x="2824532" y="4878767"/>
                </a:lnTo>
                <a:cubicBezTo>
                  <a:pt x="2827613" y="4878767"/>
                  <a:pt x="2829405" y="4877514"/>
                  <a:pt x="2829939" y="4874797"/>
                </a:cubicBezTo>
                <a:lnTo>
                  <a:pt x="2831060" y="4869051"/>
                </a:lnTo>
                <a:close/>
                <a:moveTo>
                  <a:pt x="2554594" y="4818697"/>
                </a:moveTo>
                <a:cubicBezTo>
                  <a:pt x="2536545" y="4819757"/>
                  <a:pt x="2505499" y="4826092"/>
                  <a:pt x="2506679" y="4832401"/>
                </a:cubicBezTo>
                <a:cubicBezTo>
                  <a:pt x="2507766" y="4839231"/>
                  <a:pt x="2527427" y="4837128"/>
                  <a:pt x="2536426" y="4837128"/>
                </a:cubicBezTo>
                <a:cubicBezTo>
                  <a:pt x="2556215" y="4837128"/>
                  <a:pt x="2587643" y="4838466"/>
                  <a:pt x="2592592" y="4852573"/>
                </a:cubicBezTo>
                <a:cubicBezTo>
                  <a:pt x="2603263" y="4882957"/>
                  <a:pt x="2530883" y="4937517"/>
                  <a:pt x="2515457" y="4932277"/>
                </a:cubicBezTo>
                <a:cubicBezTo>
                  <a:pt x="2508479" y="4929904"/>
                  <a:pt x="2529635" y="4890250"/>
                  <a:pt x="2537318" y="4875983"/>
                </a:cubicBezTo>
                <a:cubicBezTo>
                  <a:pt x="2541885" y="4867470"/>
                  <a:pt x="2548838" y="4854095"/>
                  <a:pt x="2542895" y="4853187"/>
                </a:cubicBezTo>
                <a:cubicBezTo>
                  <a:pt x="2536273" y="4852186"/>
                  <a:pt x="2528956" y="4864770"/>
                  <a:pt x="2524218" y="4872030"/>
                </a:cubicBezTo>
                <a:cubicBezTo>
                  <a:pt x="2511349" y="4891756"/>
                  <a:pt x="2498147" y="4913291"/>
                  <a:pt x="2487578" y="4935414"/>
                </a:cubicBezTo>
                <a:cubicBezTo>
                  <a:pt x="2484310" y="4942245"/>
                  <a:pt x="2473452" y="4962829"/>
                  <a:pt x="2477187" y="4965487"/>
                </a:cubicBezTo>
                <a:cubicBezTo>
                  <a:pt x="2480668" y="4967960"/>
                  <a:pt x="2497205" y="4964436"/>
                  <a:pt x="2518259" y="4955216"/>
                </a:cubicBezTo>
                <a:cubicBezTo>
                  <a:pt x="2584451" y="4926220"/>
                  <a:pt x="2614249" y="4888484"/>
                  <a:pt x="2622229" y="4857300"/>
                </a:cubicBezTo>
                <a:cubicBezTo>
                  <a:pt x="2624773" y="4847711"/>
                  <a:pt x="2621259" y="4837546"/>
                  <a:pt x="2613315" y="4831517"/>
                </a:cubicBezTo>
                <a:cubicBezTo>
                  <a:pt x="2599486" y="4821027"/>
                  <a:pt x="2574866" y="4817520"/>
                  <a:pt x="2554594" y="4818697"/>
                </a:cubicBezTo>
                <a:close/>
                <a:moveTo>
                  <a:pt x="3137129" y="4793385"/>
                </a:moveTo>
                <a:cubicBezTo>
                  <a:pt x="3150449" y="4793385"/>
                  <a:pt x="3153930" y="4798340"/>
                  <a:pt x="3151773" y="4809730"/>
                </a:cubicBezTo>
                <a:cubicBezTo>
                  <a:pt x="3151773" y="4809730"/>
                  <a:pt x="3151230" y="4812573"/>
                  <a:pt x="3151035" y="4813431"/>
                </a:cubicBezTo>
                <a:cubicBezTo>
                  <a:pt x="3150772" y="4814710"/>
                  <a:pt x="3150186" y="4818016"/>
                  <a:pt x="3146739" y="4818016"/>
                </a:cubicBezTo>
                <a:lnTo>
                  <a:pt x="3113512" y="4818016"/>
                </a:lnTo>
                <a:lnTo>
                  <a:pt x="3115142" y="4809730"/>
                </a:lnTo>
                <a:cubicBezTo>
                  <a:pt x="3117485" y="4797734"/>
                  <a:pt x="3124531" y="4793385"/>
                  <a:pt x="3137129" y="4793385"/>
                </a:cubicBezTo>
                <a:close/>
                <a:moveTo>
                  <a:pt x="2908772" y="4793385"/>
                </a:moveTo>
                <a:cubicBezTo>
                  <a:pt x="2922084" y="4793385"/>
                  <a:pt x="2925581" y="4798340"/>
                  <a:pt x="2923408" y="4809730"/>
                </a:cubicBezTo>
                <a:cubicBezTo>
                  <a:pt x="2923408" y="4809730"/>
                  <a:pt x="2922865" y="4812573"/>
                  <a:pt x="2922678" y="4813431"/>
                </a:cubicBezTo>
                <a:cubicBezTo>
                  <a:pt x="2922423" y="4814710"/>
                  <a:pt x="2921829" y="4818016"/>
                  <a:pt x="2918374" y="4818016"/>
                </a:cubicBezTo>
                <a:lnTo>
                  <a:pt x="2885163" y="4818016"/>
                </a:lnTo>
                <a:lnTo>
                  <a:pt x="2886785" y="4809730"/>
                </a:lnTo>
                <a:cubicBezTo>
                  <a:pt x="2889111" y="4797734"/>
                  <a:pt x="2896174" y="4793385"/>
                  <a:pt x="2908772" y="4793385"/>
                </a:cubicBezTo>
                <a:close/>
                <a:moveTo>
                  <a:pt x="2671715" y="4783926"/>
                </a:moveTo>
                <a:cubicBezTo>
                  <a:pt x="2657863" y="4785815"/>
                  <a:pt x="2645049" y="4790925"/>
                  <a:pt x="2638520" y="4801898"/>
                </a:cubicBezTo>
                <a:cubicBezTo>
                  <a:pt x="2628435" y="4818857"/>
                  <a:pt x="2647502" y="4842074"/>
                  <a:pt x="2664854" y="4864568"/>
                </a:cubicBezTo>
                <a:cubicBezTo>
                  <a:pt x="2678768" y="4882595"/>
                  <a:pt x="2693922" y="4899814"/>
                  <a:pt x="2687733" y="4909866"/>
                </a:cubicBezTo>
                <a:cubicBezTo>
                  <a:pt x="2682690" y="4918085"/>
                  <a:pt x="2650320" y="4918068"/>
                  <a:pt x="2639174" y="4918716"/>
                </a:cubicBezTo>
                <a:cubicBezTo>
                  <a:pt x="2625633" y="4919515"/>
                  <a:pt x="2606150" y="4919557"/>
                  <a:pt x="2602737" y="4921576"/>
                </a:cubicBezTo>
                <a:cubicBezTo>
                  <a:pt x="2599681" y="4923385"/>
                  <a:pt x="2597983" y="4928995"/>
                  <a:pt x="2609444" y="4931233"/>
                </a:cubicBezTo>
                <a:cubicBezTo>
                  <a:pt x="2618638" y="4933050"/>
                  <a:pt x="2640540" y="4936718"/>
                  <a:pt x="2663666" y="4936701"/>
                </a:cubicBezTo>
                <a:cubicBezTo>
                  <a:pt x="2687801" y="4936692"/>
                  <a:pt x="2713150" y="4932360"/>
                  <a:pt x="2718643" y="4911877"/>
                </a:cubicBezTo>
                <a:cubicBezTo>
                  <a:pt x="2723058" y="4895423"/>
                  <a:pt x="2707751" y="4877791"/>
                  <a:pt x="2694278" y="4859916"/>
                </a:cubicBezTo>
                <a:cubicBezTo>
                  <a:pt x="2679524" y="4840333"/>
                  <a:pt x="2664599" y="4826377"/>
                  <a:pt x="2665856" y="4812506"/>
                </a:cubicBezTo>
                <a:cubicBezTo>
                  <a:pt x="2666824" y="4801730"/>
                  <a:pt x="2686120" y="4801107"/>
                  <a:pt x="2718125" y="4800493"/>
                </a:cubicBezTo>
                <a:cubicBezTo>
                  <a:pt x="2724798" y="4800350"/>
                  <a:pt x="2738041" y="4800005"/>
                  <a:pt x="2735495" y="4794235"/>
                </a:cubicBezTo>
                <a:cubicBezTo>
                  <a:pt x="2733211" y="4789154"/>
                  <a:pt x="2723295" y="4787463"/>
                  <a:pt x="2711130" y="4785284"/>
                </a:cubicBezTo>
                <a:cubicBezTo>
                  <a:pt x="2700455" y="4783371"/>
                  <a:pt x="2685566" y="4782037"/>
                  <a:pt x="2671715" y="4783926"/>
                </a:cubicBezTo>
                <a:close/>
                <a:moveTo>
                  <a:pt x="3324762" y="4783846"/>
                </a:moveTo>
                <a:cubicBezTo>
                  <a:pt x="3321681" y="4783846"/>
                  <a:pt x="3319949" y="4784889"/>
                  <a:pt x="3319490" y="4787194"/>
                </a:cubicBezTo>
                <a:lnTo>
                  <a:pt x="3318268" y="4793402"/>
                </a:lnTo>
                <a:lnTo>
                  <a:pt x="3342734" y="4793402"/>
                </a:lnTo>
                <a:lnTo>
                  <a:pt x="3332539" y="4845422"/>
                </a:lnTo>
                <a:lnTo>
                  <a:pt x="3343507" y="4845422"/>
                </a:lnTo>
                <a:cubicBezTo>
                  <a:pt x="3346597" y="4845422"/>
                  <a:pt x="3348388" y="4844169"/>
                  <a:pt x="3349000" y="4841048"/>
                </a:cubicBezTo>
                <a:lnTo>
                  <a:pt x="3358355" y="4793402"/>
                </a:lnTo>
                <a:lnTo>
                  <a:pt x="3378780" y="4793402"/>
                </a:lnTo>
                <a:cubicBezTo>
                  <a:pt x="3381667" y="4793402"/>
                  <a:pt x="3382686" y="4792140"/>
                  <a:pt x="3383195" y="4789633"/>
                </a:cubicBezTo>
                <a:lnTo>
                  <a:pt x="3384316" y="4783846"/>
                </a:lnTo>
                <a:close/>
                <a:moveTo>
                  <a:pt x="3274395" y="4783846"/>
                </a:moveTo>
                <a:lnTo>
                  <a:pt x="3262314" y="4845422"/>
                </a:lnTo>
                <a:lnTo>
                  <a:pt x="3314906" y="4845422"/>
                </a:lnTo>
                <a:lnTo>
                  <a:pt x="3316044" y="4839660"/>
                </a:lnTo>
                <a:cubicBezTo>
                  <a:pt x="3316578" y="4836968"/>
                  <a:pt x="3315619" y="4835916"/>
                  <a:pt x="3313123" y="4835916"/>
                </a:cubicBezTo>
                <a:lnTo>
                  <a:pt x="3279785" y="4835916"/>
                </a:lnTo>
                <a:lnTo>
                  <a:pt x="3289599" y="4785932"/>
                </a:lnTo>
                <a:cubicBezTo>
                  <a:pt x="3289794" y="4784889"/>
                  <a:pt x="3289030" y="4783846"/>
                  <a:pt x="3287689" y="4783846"/>
                </a:cubicBezTo>
                <a:close/>
                <a:moveTo>
                  <a:pt x="3190706" y="4783846"/>
                </a:moveTo>
                <a:cubicBezTo>
                  <a:pt x="3189093" y="4783846"/>
                  <a:pt x="3187582" y="4784477"/>
                  <a:pt x="3187174" y="4786580"/>
                </a:cubicBezTo>
                <a:lnTo>
                  <a:pt x="3181062" y="4817948"/>
                </a:lnTo>
                <a:cubicBezTo>
                  <a:pt x="3176894" y="4840063"/>
                  <a:pt x="3187998" y="4846801"/>
                  <a:pt x="3209943" y="4846801"/>
                </a:cubicBezTo>
                <a:lnTo>
                  <a:pt x="3209943" y="4846793"/>
                </a:lnTo>
                <a:cubicBezTo>
                  <a:pt x="3235649" y="4846793"/>
                  <a:pt x="3245556" y="4838078"/>
                  <a:pt x="3249622" y="4817940"/>
                </a:cubicBezTo>
                <a:lnTo>
                  <a:pt x="3255709" y="4786580"/>
                </a:lnTo>
                <a:cubicBezTo>
                  <a:pt x="3256117" y="4784477"/>
                  <a:pt x="3254852" y="4783846"/>
                  <a:pt x="3253247" y="4783846"/>
                </a:cubicBezTo>
                <a:lnTo>
                  <a:pt x="3240810" y="4783846"/>
                </a:lnTo>
                <a:lnTo>
                  <a:pt x="3237398" y="4801890"/>
                </a:lnTo>
                <a:lnTo>
                  <a:pt x="3235445" y="4811496"/>
                </a:lnTo>
                <a:lnTo>
                  <a:pt x="3233815" y="4819841"/>
                </a:lnTo>
                <a:cubicBezTo>
                  <a:pt x="3231540" y="4831206"/>
                  <a:pt x="3224112" y="4836329"/>
                  <a:pt x="3211522" y="4836329"/>
                </a:cubicBezTo>
                <a:cubicBezTo>
                  <a:pt x="3197676" y="4836329"/>
                  <a:pt x="3193966" y="4831332"/>
                  <a:pt x="3196139" y="4819841"/>
                </a:cubicBezTo>
                <a:cubicBezTo>
                  <a:pt x="3196139" y="4819841"/>
                  <a:pt x="3196674" y="4816972"/>
                  <a:pt x="3196852" y="4816114"/>
                </a:cubicBezTo>
                <a:lnTo>
                  <a:pt x="3199722" y="4801898"/>
                </a:lnTo>
                <a:lnTo>
                  <a:pt x="3203143" y="4783846"/>
                </a:lnTo>
                <a:close/>
                <a:moveTo>
                  <a:pt x="2786677" y="4783846"/>
                </a:moveTo>
                <a:lnTo>
                  <a:pt x="2786491" y="4784645"/>
                </a:lnTo>
                <a:cubicBezTo>
                  <a:pt x="2785489" y="4788784"/>
                  <a:pt x="2786015" y="4793360"/>
                  <a:pt x="2793053" y="4793360"/>
                </a:cubicBezTo>
                <a:lnTo>
                  <a:pt x="2825415" y="4793360"/>
                </a:lnTo>
                <a:cubicBezTo>
                  <a:pt x="2840984" y="4793360"/>
                  <a:pt x="2843208" y="4801074"/>
                  <a:pt x="2840101" y="4814659"/>
                </a:cubicBezTo>
                <a:cubicBezTo>
                  <a:pt x="2837045" y="4828001"/>
                  <a:pt x="2831722" y="4834865"/>
                  <a:pt x="2820032" y="4835916"/>
                </a:cubicBezTo>
                <a:lnTo>
                  <a:pt x="2797866" y="4835916"/>
                </a:lnTo>
                <a:lnTo>
                  <a:pt x="2804709" y="4800964"/>
                </a:lnTo>
                <a:lnTo>
                  <a:pt x="2791610" y="4800964"/>
                </a:lnTo>
                <a:cubicBezTo>
                  <a:pt x="2790065" y="4800964"/>
                  <a:pt x="2788902" y="4802007"/>
                  <a:pt x="2788698" y="4803051"/>
                </a:cubicBezTo>
                <a:lnTo>
                  <a:pt x="2780378" y="4845422"/>
                </a:lnTo>
                <a:lnTo>
                  <a:pt x="2817188" y="4845422"/>
                </a:lnTo>
                <a:cubicBezTo>
                  <a:pt x="2837809" y="4845422"/>
                  <a:pt x="2852097" y="4837834"/>
                  <a:pt x="2856562" y="4814239"/>
                </a:cubicBezTo>
                <a:cubicBezTo>
                  <a:pt x="2859882" y="4796674"/>
                  <a:pt x="2852207" y="4783846"/>
                  <a:pt x="2831196" y="4783846"/>
                </a:cubicBezTo>
                <a:close/>
                <a:moveTo>
                  <a:pt x="3055062" y="4783661"/>
                </a:moveTo>
                <a:cubicBezTo>
                  <a:pt x="3038660" y="4783661"/>
                  <a:pt x="3028813" y="4783762"/>
                  <a:pt x="3026300" y="4795438"/>
                </a:cubicBezTo>
                <a:cubicBezTo>
                  <a:pt x="3024458" y="4804094"/>
                  <a:pt x="3031300" y="4808291"/>
                  <a:pt x="3045180" y="4816838"/>
                </a:cubicBezTo>
                <a:cubicBezTo>
                  <a:pt x="3060376" y="4826175"/>
                  <a:pt x="3063848" y="4826882"/>
                  <a:pt x="3062456" y="4831820"/>
                </a:cubicBezTo>
                <a:cubicBezTo>
                  <a:pt x="3061327" y="4835790"/>
                  <a:pt x="3057346" y="4835942"/>
                  <a:pt x="3050512" y="4835942"/>
                </a:cubicBezTo>
                <a:lnTo>
                  <a:pt x="3023447" y="4835942"/>
                </a:lnTo>
                <a:cubicBezTo>
                  <a:pt x="3020366" y="4835942"/>
                  <a:pt x="3018574" y="4837203"/>
                  <a:pt x="3018040" y="4839920"/>
                </a:cubicBezTo>
                <a:lnTo>
                  <a:pt x="3016970" y="4845422"/>
                </a:lnTo>
                <a:lnTo>
                  <a:pt x="3051097" y="4845422"/>
                </a:lnTo>
                <a:cubicBezTo>
                  <a:pt x="3066701" y="4845422"/>
                  <a:pt x="3076506" y="4844471"/>
                  <a:pt x="3080055" y="4834999"/>
                </a:cubicBezTo>
                <a:lnTo>
                  <a:pt x="3080063" y="4834999"/>
                </a:lnTo>
                <a:cubicBezTo>
                  <a:pt x="3081795" y="4830381"/>
                  <a:pt x="3081778" y="4825612"/>
                  <a:pt x="3077559" y="4820909"/>
                </a:cubicBezTo>
                <a:cubicBezTo>
                  <a:pt x="3075411" y="4818503"/>
                  <a:pt x="3072244" y="4816409"/>
                  <a:pt x="3067864" y="4813944"/>
                </a:cubicBezTo>
                <a:cubicBezTo>
                  <a:pt x="3048364" y="4803017"/>
                  <a:pt x="3043270" y="4801772"/>
                  <a:pt x="3044493" y="4796481"/>
                </a:cubicBezTo>
                <a:cubicBezTo>
                  <a:pt x="3045189" y="4793511"/>
                  <a:pt x="3047277" y="4793385"/>
                  <a:pt x="3054620" y="4793385"/>
                </a:cubicBezTo>
                <a:lnTo>
                  <a:pt x="3077491" y="4793385"/>
                </a:lnTo>
                <a:cubicBezTo>
                  <a:pt x="3080573" y="4793385"/>
                  <a:pt x="3082364" y="4792140"/>
                  <a:pt x="3082899" y="4789431"/>
                </a:cubicBezTo>
                <a:lnTo>
                  <a:pt x="3084028" y="4783661"/>
                </a:lnTo>
                <a:close/>
                <a:moveTo>
                  <a:pt x="2982358" y="4783661"/>
                </a:moveTo>
                <a:cubicBezTo>
                  <a:pt x="2965957" y="4783661"/>
                  <a:pt x="2956118" y="4783762"/>
                  <a:pt x="2953613" y="4795438"/>
                </a:cubicBezTo>
                <a:cubicBezTo>
                  <a:pt x="2951754" y="4804094"/>
                  <a:pt x="2958605" y="4808291"/>
                  <a:pt x="2972485" y="4816838"/>
                </a:cubicBezTo>
                <a:cubicBezTo>
                  <a:pt x="2987681" y="4826175"/>
                  <a:pt x="2991162" y="4826882"/>
                  <a:pt x="2989761" y="4831820"/>
                </a:cubicBezTo>
                <a:cubicBezTo>
                  <a:pt x="2988641" y="4835790"/>
                  <a:pt x="2984651" y="4835942"/>
                  <a:pt x="2977800" y="4835942"/>
                </a:cubicBezTo>
                <a:lnTo>
                  <a:pt x="2950761" y="4835942"/>
                </a:lnTo>
                <a:cubicBezTo>
                  <a:pt x="2947671" y="4835942"/>
                  <a:pt x="2945888" y="4837203"/>
                  <a:pt x="2945345" y="4839920"/>
                </a:cubicBezTo>
                <a:lnTo>
                  <a:pt x="2944266" y="4845422"/>
                </a:lnTo>
                <a:lnTo>
                  <a:pt x="2978394" y="4845422"/>
                </a:lnTo>
                <a:cubicBezTo>
                  <a:pt x="2994014" y="4845422"/>
                  <a:pt x="3003803" y="4844471"/>
                  <a:pt x="3007360" y="4834999"/>
                </a:cubicBezTo>
                <a:cubicBezTo>
                  <a:pt x="3009083" y="4830381"/>
                  <a:pt x="3009066" y="4825612"/>
                  <a:pt x="3004855" y="4820909"/>
                </a:cubicBezTo>
                <a:cubicBezTo>
                  <a:pt x="3002699" y="4818503"/>
                  <a:pt x="2999533" y="4816409"/>
                  <a:pt x="2995161" y="4813944"/>
                </a:cubicBezTo>
                <a:cubicBezTo>
                  <a:pt x="2975643" y="4803017"/>
                  <a:pt x="2970567" y="4801772"/>
                  <a:pt x="2971798" y="4796481"/>
                </a:cubicBezTo>
                <a:cubicBezTo>
                  <a:pt x="2972477" y="4793511"/>
                  <a:pt x="2974557" y="4793385"/>
                  <a:pt x="2981917" y="4793385"/>
                </a:cubicBezTo>
                <a:lnTo>
                  <a:pt x="3004779" y="4793385"/>
                </a:lnTo>
                <a:cubicBezTo>
                  <a:pt x="3007869" y="4793385"/>
                  <a:pt x="3009660" y="4792140"/>
                  <a:pt x="3010178" y="4789431"/>
                </a:cubicBezTo>
                <a:lnTo>
                  <a:pt x="3011324" y="4783661"/>
                </a:lnTo>
                <a:close/>
                <a:moveTo>
                  <a:pt x="3138963" y="4783013"/>
                </a:moveTo>
                <a:cubicBezTo>
                  <a:pt x="3117247" y="4783013"/>
                  <a:pt x="3104861" y="4788414"/>
                  <a:pt x="3100124" y="4811614"/>
                </a:cubicBezTo>
                <a:lnTo>
                  <a:pt x="3094028" y="4842705"/>
                </a:lnTo>
                <a:cubicBezTo>
                  <a:pt x="3093621" y="4844791"/>
                  <a:pt x="3094835" y="4845422"/>
                  <a:pt x="3096388" y="4845422"/>
                </a:cubicBezTo>
                <a:lnTo>
                  <a:pt x="3108138" y="4845422"/>
                </a:lnTo>
                <a:lnTo>
                  <a:pt x="3111567" y="4827521"/>
                </a:lnTo>
                <a:lnTo>
                  <a:pt x="3148174" y="4827521"/>
                </a:lnTo>
                <a:lnTo>
                  <a:pt x="3144753" y="4845422"/>
                </a:lnTo>
                <a:lnTo>
                  <a:pt x="3156510" y="4845422"/>
                </a:lnTo>
                <a:cubicBezTo>
                  <a:pt x="3158056" y="4845422"/>
                  <a:pt x="3159524" y="4844791"/>
                  <a:pt x="3159932" y="4842705"/>
                </a:cubicBezTo>
                <a:lnTo>
                  <a:pt x="3166036" y="4811614"/>
                </a:lnTo>
                <a:cubicBezTo>
                  <a:pt x="3170535" y="4788027"/>
                  <a:pt x="3157088" y="4783013"/>
                  <a:pt x="3138963" y="4783013"/>
                </a:cubicBezTo>
                <a:close/>
                <a:moveTo>
                  <a:pt x="2910597" y="4783013"/>
                </a:moveTo>
                <a:cubicBezTo>
                  <a:pt x="2888890" y="4783013"/>
                  <a:pt x="2876504" y="4788414"/>
                  <a:pt x="2871775" y="4811614"/>
                </a:cubicBezTo>
                <a:lnTo>
                  <a:pt x="2865663" y="4842705"/>
                </a:lnTo>
                <a:cubicBezTo>
                  <a:pt x="2865264" y="4844791"/>
                  <a:pt x="2866478" y="4845422"/>
                  <a:pt x="2868031" y="4845422"/>
                </a:cubicBezTo>
                <a:lnTo>
                  <a:pt x="2879781" y="4845422"/>
                </a:lnTo>
                <a:lnTo>
                  <a:pt x="2883202" y="4827521"/>
                </a:lnTo>
                <a:lnTo>
                  <a:pt x="2919817" y="4827521"/>
                </a:lnTo>
                <a:lnTo>
                  <a:pt x="2916396" y="4845422"/>
                </a:lnTo>
                <a:lnTo>
                  <a:pt x="2928154" y="4845422"/>
                </a:lnTo>
                <a:cubicBezTo>
                  <a:pt x="2929699" y="4845422"/>
                  <a:pt x="2931167" y="4844791"/>
                  <a:pt x="2931566" y="4842705"/>
                </a:cubicBezTo>
                <a:lnTo>
                  <a:pt x="2937679" y="4811614"/>
                </a:lnTo>
                <a:cubicBezTo>
                  <a:pt x="2942170" y="4788027"/>
                  <a:pt x="2928722" y="4783013"/>
                  <a:pt x="2910597" y="4783013"/>
                </a:cubicBezTo>
                <a:close/>
                <a:moveTo>
                  <a:pt x="2604596" y="4694494"/>
                </a:moveTo>
                <a:lnTo>
                  <a:pt x="2604596" y="4694502"/>
                </a:lnTo>
                <a:cubicBezTo>
                  <a:pt x="2581132" y="4695596"/>
                  <a:pt x="2559730" y="4701543"/>
                  <a:pt x="2561063" y="4706111"/>
                </a:cubicBezTo>
                <a:cubicBezTo>
                  <a:pt x="2562701" y="4711671"/>
                  <a:pt x="2578644" y="4710283"/>
                  <a:pt x="2584714" y="4710283"/>
                </a:cubicBezTo>
                <a:cubicBezTo>
                  <a:pt x="2607067" y="4710283"/>
                  <a:pt x="2628596" y="4714624"/>
                  <a:pt x="2633732" y="4720882"/>
                </a:cubicBezTo>
                <a:cubicBezTo>
                  <a:pt x="2641755" y="4730657"/>
                  <a:pt x="2627942" y="4754766"/>
                  <a:pt x="2585478" y="4787632"/>
                </a:cubicBezTo>
                <a:cubicBezTo>
                  <a:pt x="2577337" y="4793932"/>
                  <a:pt x="2571258" y="4799737"/>
                  <a:pt x="2569909" y="4802588"/>
                </a:cubicBezTo>
                <a:cubicBezTo>
                  <a:pt x="2569187" y="4804102"/>
                  <a:pt x="2569527" y="4806306"/>
                  <a:pt x="2571759" y="4806609"/>
                </a:cubicBezTo>
                <a:cubicBezTo>
                  <a:pt x="2574094" y="4806937"/>
                  <a:pt x="2579697" y="4805633"/>
                  <a:pt x="2588942" y="4800881"/>
                </a:cubicBezTo>
                <a:cubicBezTo>
                  <a:pt x="2626669" y="4781491"/>
                  <a:pt x="2669956" y="4741996"/>
                  <a:pt x="2661416" y="4714910"/>
                </a:cubicBezTo>
                <a:cubicBezTo>
                  <a:pt x="2656212" y="4698380"/>
                  <a:pt x="2628239" y="4693392"/>
                  <a:pt x="2604596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4445E9-1627-7C4E-BC4C-33D3B03582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78" y="1480359"/>
            <a:ext cx="1003144" cy="915914"/>
          </a:xfrm>
          <a:prstGeom prst="rect">
            <a:avLst/>
          </a:prstGeom>
        </p:spPr>
      </p:pic>
      <p:sp>
        <p:nvSpPr>
          <p:cNvPr id="24" name="Espace réservé du texte 9">
            <a:extLst>
              <a:ext uri="{FF2B5EF4-FFF2-40B4-BE49-F238E27FC236}">
                <a16:creationId xmlns:a16="http://schemas.microsoft.com/office/drawing/2014/main" id="{A0947405-044D-A248-A01A-51A513B18A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742" y="1666622"/>
            <a:ext cx="3961720" cy="2133218"/>
          </a:xfrm>
          <a:prstGeom prst="rect">
            <a:avLst/>
          </a:prstGeom>
        </p:spPr>
        <p:txBody>
          <a:bodyPr lIns="90000" tIns="0" rIns="0" bIns="0" anchor="ctr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3ds SemiBold" panose="02000503020000020004" pitchFamily="2" charset="77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EA4C756E-194C-4F3E-ABC9-E3B2DB21DD3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02A54E8-0B67-444C-859D-D5BA15EE9D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3ACCD27-7B1B-4673-BFD7-B14DC4396B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90126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64E3299-DC24-46C5-9A27-05B7E38A79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E4C463AC-C609-4E95-9D85-6B94D3AC0D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B560DC92-45A9-4298-BFD9-D29534643BA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hart Placeholder 2">
            <a:extLst>
              <a:ext uri="{FF2B5EF4-FFF2-40B4-BE49-F238E27FC236}">
                <a16:creationId xmlns:a16="http://schemas.microsoft.com/office/drawing/2014/main" id="{56F9DD30-0F68-41A2-965A-322FE98B54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185385"/>
            <a:ext cx="4638674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E3BD1110-736C-41FE-B772-5F599148C8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CD5DD2F-8B25-4934-A62D-37FADC56B5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05AE72B-C5EE-4D2A-A392-46A704B46F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185385"/>
            <a:ext cx="3354235" cy="338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CF21966-38AC-47B4-94CD-FBF220F66E4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29314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EF2505C-1F95-3649-82BC-A77CD3A4C5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A9F187C5-3001-47D7-82D1-610C05FC9A5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D5D560-C9FC-4B55-8F3A-12980951F2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533105"/>
            <a:ext cx="4638674" cy="303889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6B1CB83-5966-4D14-8FA4-6FC1EEF7CA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9A03BF53-73BD-484C-9C19-0A93E17EA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976CA50-9739-4D8B-AFC7-2E9BE2918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8370DBD-2152-429C-BEF6-31F1509F8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530489"/>
            <a:ext cx="3354235" cy="303889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E639E6B-4C05-4FBB-A3E6-3642AF58849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8021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FD65DAF3-E06E-4CD8-9D02-D13D5E74E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9143E142-CCC3-48E5-BCDC-169490F9B3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241F5401-BB88-4D56-9585-CF6264AD981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80869B-FE49-4179-BB24-7CDE52DB06FB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3DFFB2D5-9912-41F7-8C4E-7A42C73848B9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B6D6657-D01D-4D32-9F68-B5E3FF755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2035430-A810-4A25-8E2E-08FE43B5D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4B3388DB-FADC-4F3B-A10E-71AE3CF7B07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43712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BC52370C-3B93-BA4F-90EB-FDD3FE71C0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1B40FC61-8E9D-487D-8B0C-0512D4F45B6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C883D573-D85A-44EF-A74A-226004F0DD74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2" name="Chart Placeholder 2">
            <a:extLst>
              <a:ext uri="{FF2B5EF4-FFF2-40B4-BE49-F238E27FC236}">
                <a16:creationId xmlns:a16="http://schemas.microsoft.com/office/drawing/2014/main" id="{B854AC56-5F45-4999-A780-DAE57800E32F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6E167BC0-4503-46F6-86E2-C99C214FF8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D9708901-F7A9-45C8-84A2-4E40CCBA3A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1AC41AB-AE3E-4EBD-8C6F-AD1D856D7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48BF394-DB6F-4784-8158-C1B0E328D18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8576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883AB93-8A12-4381-863D-A6DCA8326D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BD0AA781-C64B-4621-94F8-C750E1CF5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BA08A484-23E0-431D-B5CE-6AD504F8313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hart Placeholder 2">
            <a:extLst>
              <a:ext uri="{FF2B5EF4-FFF2-40B4-BE49-F238E27FC236}">
                <a16:creationId xmlns:a16="http://schemas.microsoft.com/office/drawing/2014/main" id="{B2656E46-4EF8-44EB-A3BA-8E234F8F5949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240527"/>
            <a:ext cx="8198669" cy="333147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C228822A-3C82-40E0-9FCD-9438A807DA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772596-B503-49EA-8FDC-B0A65DE0E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E095240-A13C-44B2-94E7-E3237AA6AE7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4001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89B8EAD-7EE5-CD41-9D0D-BC9A90591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FAD8D98F-A73D-4D06-9361-4DDB0A71E81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657D95C7-47CB-496F-AF2C-A661F7B950B1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591733"/>
            <a:ext cx="8198669" cy="29802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A4592C86-2AEF-4B57-8060-C8A53855A6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8CE5E645-F65D-4A5F-869B-E42DB973A9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24E604-5135-4CAC-B088-D012739E37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A5D3D15-8F04-40B4-B4AE-FA49A395817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4047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286934"/>
            <a:ext cx="3912871" cy="3124564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286934"/>
            <a:ext cx="3912871" cy="3124564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C571A79E-B699-4E25-AED1-F10C201C1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1716FDA2-DC8F-4A2F-808F-98CC15FB8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8CA3988A-A5B7-4348-84AF-7B39B07064C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5F1B389C-7BF0-42CE-B5D2-12F38AE0E9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7C211E8-E463-4482-9B58-428C2CDCE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8E8407E-415C-4A1A-9274-925AD0F411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00F897C-9299-4A01-9C4F-EC8C5C72EC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0543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1F25D1ED-3B8B-4B46-995B-478EBC6995C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F9A3AECE-05EC-4B28-9F0A-C5860B59B0D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86566" y="49093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00908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2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584096"/>
            <a:ext cx="3912871" cy="2827401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584096"/>
            <a:ext cx="3912871" cy="2827401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6BBE6982-7846-374E-AD3E-7EBD9F520E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7768BC2D-D3F5-4548-8D98-2B4FB2E06D4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71090C94-4B93-410B-A3E0-7FA3E8141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7A4270DA-4F2B-4548-8D52-2BA954A391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49C9A21-4293-47BD-A893-75663970D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3E74ED6-FD0B-41AA-87BF-24884275EA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A680A23-B12B-4ED2-B726-B2D3250E17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0543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398F44A5-7C7F-488C-825B-383938DE1C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65937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5" name="Titre 1">
            <a:extLst>
              <a:ext uri="{FF2B5EF4-FFF2-40B4-BE49-F238E27FC236}">
                <a16:creationId xmlns:a16="http://schemas.microsoft.com/office/drawing/2014/main" id="{F910B2CC-809E-4A17-8B5A-7BE19AFF7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1A6E627C-849B-4BF5-A892-85FCA5D32A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2080F982-B713-43FB-8028-3E6C5C5FE6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EC42144F-D905-4E3F-A542-EE3F90A869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614E7FE-262E-4B85-BF61-D50E9F55D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17D8691-F240-4924-A72C-75D9E6F40A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5EB654B0-07CC-4361-ACFE-D350BCDC96F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1BD8CD5-7714-4799-A669-59A377CAA4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BB52ADB-0182-472E-9BA0-0D4477ABE7B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E20A1B63-88A0-46C7-962E-E1A717B1502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7696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4339EFE3-B2C3-485D-97E8-C9722BC5C48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0E3E8A71-8583-4B72-A73E-499DDEF51B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Titre 1">
            <a:extLst>
              <a:ext uri="{FF2B5EF4-FFF2-40B4-BE49-F238E27FC236}">
                <a16:creationId xmlns:a16="http://schemas.microsoft.com/office/drawing/2014/main" id="{5E82A5CB-F115-4E21-AC79-E482AAAD9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EEC0B7E8-F4D3-438B-912B-0A5A9A86E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CC0C5FB1-4F91-495C-A572-2E536A1789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C86CE44A-399C-4D0F-AC8F-B8E27F499B1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6A992D9-1E80-4283-9F88-C09436DE90B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BCC6BF60-C0D9-46EF-B6F0-7A902C9604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2E45BCFF-9A6E-45DF-8FD3-F1E9C6D5B1F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8757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5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re 1">
            <a:extLst>
              <a:ext uri="{FF2B5EF4-FFF2-40B4-BE49-F238E27FC236}">
                <a16:creationId xmlns:a16="http://schemas.microsoft.com/office/drawing/2014/main" id="{63CF197C-B04A-4BDB-A027-C0B40573B2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65AD26B9-E9F3-4F8C-80DA-8B48BB2F02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F9944759-B4F4-4F74-BD60-6C5174FB074C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>
            <a:extLst>
              <a:ext uri="{FF2B5EF4-FFF2-40B4-BE49-F238E27FC236}">
                <a16:creationId xmlns:a16="http://schemas.microsoft.com/office/drawing/2014/main" id="{80A57278-3386-4918-85DC-60D8AFD906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26ADC8C-F4F3-4411-8C7D-4086D60EA5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A365C7F5-EC61-4F17-A852-29BC63E64FC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9787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4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03757C0F-2B79-4AE3-BC5A-2C74E98878A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A303D66F-C568-4130-94DA-78CD662ABC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40C13F49-D391-4CC4-9D41-EF6FAC0219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6FAE25CA-67B3-4998-911A-1051E3F2FC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F3A4756B-F692-478C-B6B7-6E75A69E5C6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6" y="4756933"/>
            <a:ext cx="923763" cy="2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51437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269357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43FABAB-1AFD-4844-BAE6-84AA1AFCD2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vi-V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vi-VN" dirty="0"/>
              <a:t>Insert image</a:t>
            </a:r>
          </a:p>
        </p:txBody>
      </p:sp>
      <p:cxnSp>
        <p:nvCxnSpPr>
          <p:cNvPr id="20" name="Connecteur droit 8">
            <a:extLst>
              <a:ext uri="{FF2B5EF4-FFF2-40B4-BE49-F238E27FC236}">
                <a16:creationId xmlns:a16="http://schemas.microsoft.com/office/drawing/2014/main" id="{82A6B2F8-AE5B-4F00-8021-7680F4786DF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70073EF-CF06-4AAB-BC89-F85AA37F0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672053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F69A22C-69B3-4A24-81FF-D29C2DBDA658}"/>
              </a:ext>
            </a:extLst>
          </p:cNvPr>
          <p:cNvSpPr/>
          <p:nvPr userDrawn="1"/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1" name="Connecteur droit 8">
            <a:extLst>
              <a:ext uri="{FF2B5EF4-FFF2-40B4-BE49-F238E27FC236}">
                <a16:creationId xmlns:a16="http://schemas.microsoft.com/office/drawing/2014/main" id="{1E134866-0D48-4B80-B4A7-7A3C96A9A681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A2A5CFD-1EBB-4C94-B663-FD757A37AB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643264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3B521CC-7B05-4C2E-BA5E-B65F5CA9C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6944" y="354764"/>
            <a:ext cx="4970113" cy="4924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tabLst>
                <a:tab pos="1706563" algn="l"/>
              </a:tabLst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TABLE OF CONTENTS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B34C3BE3-5C95-4A64-B73B-5A274E5401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367" y="121216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CF81852F-49BD-45B9-BBDF-3F35D57118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6367" y="177569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CEDF0D5A-7AC5-494F-AF50-41A9970E9B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56367" y="233922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B56EEC8B-0F3C-48CF-8C1E-BD1D112FA2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56367" y="290275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AE94A33-EECD-4586-8D7D-A288340280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56367" y="346628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D024ED7-5BEB-4173-9E13-F737ABB963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56367" y="402981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9" name="ZoneTexte 7">
            <a:extLst>
              <a:ext uri="{FF2B5EF4-FFF2-40B4-BE49-F238E27FC236}">
                <a16:creationId xmlns:a16="http://schemas.microsoft.com/office/drawing/2014/main" id="{A2067B04-117E-4F9B-8F7C-63907A4B65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1" name="Connecteur droit 8">
            <a:extLst>
              <a:ext uri="{FF2B5EF4-FFF2-40B4-BE49-F238E27FC236}">
                <a16:creationId xmlns:a16="http://schemas.microsoft.com/office/drawing/2014/main" id="{2C3516F2-70A7-469B-B546-24739C197C50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62DE9E8C-3D5A-40E6-A687-B79FECEA41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B5C0759-58BA-495B-8F9B-46C34E635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1A874C44-18AA-4C3A-BB80-0E6BDE6B292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9822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3D1550-682D-42A1-A7EF-27F8C12FA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42" y="2079308"/>
            <a:ext cx="4743647" cy="98488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100000"/>
              </a:lnSpc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</a:t>
            </a:r>
            <a:br>
              <a:rPr lang="en-US" noProof="0" dirty="0"/>
            </a:br>
            <a:r>
              <a:rPr lang="en-US" noProof="0" dirty="0"/>
              <a:t>SECTION NAME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263DB818-8085-450E-9B5E-297B7E97DBF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B9759164-0E59-46FC-9689-8C6079BE7B4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708C46B-9A23-418C-A13C-2FD8606766ED}"/>
              </a:ext>
            </a:extLst>
          </p:cNvPr>
          <p:cNvSpPr/>
          <p:nvPr userDrawn="1"/>
        </p:nvSpPr>
        <p:spPr>
          <a:xfrm>
            <a:off x="5426316" y="1"/>
            <a:ext cx="3717682" cy="5143499"/>
          </a:xfrm>
          <a:custGeom>
            <a:avLst/>
            <a:gdLst>
              <a:gd name="connsiteX0" fmla="*/ 3243188 w 3717682"/>
              <a:gd name="connsiteY0" fmla="*/ 4869228 h 5143499"/>
              <a:gd name="connsiteX1" fmla="*/ 3238366 w 3717682"/>
              <a:gd name="connsiteY1" fmla="*/ 4873182 h 5143499"/>
              <a:gd name="connsiteX2" fmla="*/ 3238375 w 3717682"/>
              <a:gd name="connsiteY2" fmla="*/ 4873182 h 5143499"/>
              <a:gd name="connsiteX3" fmla="*/ 3227067 w 3717682"/>
              <a:gd name="connsiteY3" fmla="*/ 4930787 h 5143499"/>
              <a:gd name="connsiteX4" fmla="*/ 3284506 w 3717682"/>
              <a:gd name="connsiteY4" fmla="*/ 4930787 h 5143499"/>
              <a:gd name="connsiteX5" fmla="*/ 3285695 w 3717682"/>
              <a:gd name="connsiteY5" fmla="*/ 4924630 h 5143499"/>
              <a:gd name="connsiteX6" fmla="*/ 3282707 w 3717682"/>
              <a:gd name="connsiteY6" fmla="*/ 4921282 h 5143499"/>
              <a:gd name="connsiteX7" fmla="*/ 3244547 w 3717682"/>
              <a:gd name="connsiteY7" fmla="*/ 4921282 h 5143499"/>
              <a:gd name="connsiteX8" fmla="*/ 3247790 w 3717682"/>
              <a:gd name="connsiteY8" fmla="*/ 4904760 h 5143499"/>
              <a:gd name="connsiteX9" fmla="*/ 3281510 w 3717682"/>
              <a:gd name="connsiteY9" fmla="*/ 4904760 h 5143499"/>
              <a:gd name="connsiteX10" fmla="*/ 3283335 w 3717682"/>
              <a:gd name="connsiteY10" fmla="*/ 4903297 h 5143499"/>
              <a:gd name="connsiteX11" fmla="*/ 3284625 w 3717682"/>
              <a:gd name="connsiteY11" fmla="*/ 4896744 h 5143499"/>
              <a:gd name="connsiteX12" fmla="*/ 3283377 w 3717682"/>
              <a:gd name="connsiteY12" fmla="*/ 4895280 h 5143499"/>
              <a:gd name="connsiteX13" fmla="*/ 3249640 w 3717682"/>
              <a:gd name="connsiteY13" fmla="*/ 4895280 h 5143499"/>
              <a:gd name="connsiteX14" fmla="*/ 3252866 w 3717682"/>
              <a:gd name="connsiteY14" fmla="*/ 4878792 h 5143499"/>
              <a:gd name="connsiteX15" fmla="*/ 3289685 w 3717682"/>
              <a:gd name="connsiteY15" fmla="*/ 4878792 h 5143499"/>
              <a:gd name="connsiteX16" fmla="*/ 3293590 w 3717682"/>
              <a:gd name="connsiteY16" fmla="*/ 4876488 h 5143499"/>
              <a:gd name="connsiteX17" fmla="*/ 3295016 w 3717682"/>
              <a:gd name="connsiteY17" fmla="*/ 4869228 h 5143499"/>
              <a:gd name="connsiteX18" fmla="*/ 3143540 w 3717682"/>
              <a:gd name="connsiteY18" fmla="*/ 4869228 h 5143499"/>
              <a:gd name="connsiteX19" fmla="*/ 3139482 w 3717682"/>
              <a:gd name="connsiteY19" fmla="*/ 4873182 h 5143499"/>
              <a:gd name="connsiteX20" fmla="*/ 3128174 w 3717682"/>
              <a:gd name="connsiteY20" fmla="*/ 4930787 h 5143499"/>
              <a:gd name="connsiteX21" fmla="*/ 3140127 w 3717682"/>
              <a:gd name="connsiteY21" fmla="*/ 4930787 h 5143499"/>
              <a:gd name="connsiteX22" fmla="*/ 3144482 w 3717682"/>
              <a:gd name="connsiteY22" fmla="*/ 4927246 h 5143499"/>
              <a:gd name="connsiteX23" fmla="*/ 3152946 w 3717682"/>
              <a:gd name="connsiteY23" fmla="*/ 4884134 h 5143499"/>
              <a:gd name="connsiteX24" fmla="*/ 3166682 w 3717682"/>
              <a:gd name="connsiteY24" fmla="*/ 4903549 h 5143499"/>
              <a:gd name="connsiteX25" fmla="*/ 3169959 w 3717682"/>
              <a:gd name="connsiteY25" fmla="*/ 4905425 h 5143499"/>
              <a:gd name="connsiteX26" fmla="*/ 3176139 w 3717682"/>
              <a:gd name="connsiteY26" fmla="*/ 4905425 h 5143499"/>
              <a:gd name="connsiteX27" fmla="*/ 3180163 w 3717682"/>
              <a:gd name="connsiteY27" fmla="*/ 4903549 h 5143499"/>
              <a:gd name="connsiteX28" fmla="*/ 3201505 w 3717682"/>
              <a:gd name="connsiteY28" fmla="*/ 4884134 h 5143499"/>
              <a:gd name="connsiteX29" fmla="*/ 3193041 w 3717682"/>
              <a:gd name="connsiteY29" fmla="*/ 4927246 h 5143499"/>
              <a:gd name="connsiteX30" fmla="*/ 3196013 w 3717682"/>
              <a:gd name="connsiteY30" fmla="*/ 4930787 h 5143499"/>
              <a:gd name="connsiteX31" fmla="*/ 3207957 w 3717682"/>
              <a:gd name="connsiteY31" fmla="*/ 4930787 h 5143499"/>
              <a:gd name="connsiteX32" fmla="*/ 3219274 w 3717682"/>
              <a:gd name="connsiteY32" fmla="*/ 4873190 h 5143499"/>
              <a:gd name="connsiteX33" fmla="*/ 3216769 w 3717682"/>
              <a:gd name="connsiteY33" fmla="*/ 4869228 h 5143499"/>
              <a:gd name="connsiteX34" fmla="*/ 3202694 w 3717682"/>
              <a:gd name="connsiteY34" fmla="*/ 4869228 h 5143499"/>
              <a:gd name="connsiteX35" fmla="*/ 3175443 w 3717682"/>
              <a:gd name="connsiteY35" fmla="*/ 4893227 h 5143499"/>
              <a:gd name="connsiteX36" fmla="*/ 3157615 w 3717682"/>
              <a:gd name="connsiteY36" fmla="*/ 4869228 h 5143499"/>
              <a:gd name="connsiteX37" fmla="*/ 3072704 w 3717682"/>
              <a:gd name="connsiteY37" fmla="*/ 4869228 h 5143499"/>
              <a:gd name="connsiteX38" fmla="*/ 3067873 w 3717682"/>
              <a:gd name="connsiteY38" fmla="*/ 4873182 h 5143499"/>
              <a:gd name="connsiteX39" fmla="*/ 3056582 w 3717682"/>
              <a:gd name="connsiteY39" fmla="*/ 4930787 h 5143499"/>
              <a:gd name="connsiteX40" fmla="*/ 3113996 w 3717682"/>
              <a:gd name="connsiteY40" fmla="*/ 4930787 h 5143499"/>
              <a:gd name="connsiteX41" fmla="*/ 3115210 w 3717682"/>
              <a:gd name="connsiteY41" fmla="*/ 4924630 h 5143499"/>
              <a:gd name="connsiteX42" fmla="*/ 3112197 w 3717682"/>
              <a:gd name="connsiteY42" fmla="*/ 4921282 h 5143499"/>
              <a:gd name="connsiteX43" fmla="*/ 3074054 w 3717682"/>
              <a:gd name="connsiteY43" fmla="*/ 4921282 h 5143499"/>
              <a:gd name="connsiteX44" fmla="*/ 3077288 w 3717682"/>
              <a:gd name="connsiteY44" fmla="*/ 4904760 h 5143499"/>
              <a:gd name="connsiteX45" fmla="*/ 3111008 w 3717682"/>
              <a:gd name="connsiteY45" fmla="*/ 4904760 h 5143499"/>
              <a:gd name="connsiteX46" fmla="*/ 3112842 w 3717682"/>
              <a:gd name="connsiteY46" fmla="*/ 4903297 h 5143499"/>
              <a:gd name="connsiteX47" fmla="*/ 3114132 w 3717682"/>
              <a:gd name="connsiteY47" fmla="*/ 4896744 h 5143499"/>
              <a:gd name="connsiteX48" fmla="*/ 3112876 w 3717682"/>
              <a:gd name="connsiteY48" fmla="*/ 4895280 h 5143499"/>
              <a:gd name="connsiteX49" fmla="*/ 3079147 w 3717682"/>
              <a:gd name="connsiteY49" fmla="*/ 4895280 h 5143499"/>
              <a:gd name="connsiteX50" fmla="*/ 3082390 w 3717682"/>
              <a:gd name="connsiteY50" fmla="*/ 4878792 h 5143499"/>
              <a:gd name="connsiteX51" fmla="*/ 3119200 w 3717682"/>
              <a:gd name="connsiteY51" fmla="*/ 4878792 h 5143499"/>
              <a:gd name="connsiteX52" fmla="*/ 3123123 w 3717682"/>
              <a:gd name="connsiteY52" fmla="*/ 4876488 h 5143499"/>
              <a:gd name="connsiteX53" fmla="*/ 3124532 w 3717682"/>
              <a:gd name="connsiteY53" fmla="*/ 4869228 h 5143499"/>
              <a:gd name="connsiteX54" fmla="*/ 2999627 w 3717682"/>
              <a:gd name="connsiteY54" fmla="*/ 4869228 h 5143499"/>
              <a:gd name="connsiteX55" fmla="*/ 2994347 w 3717682"/>
              <a:gd name="connsiteY55" fmla="*/ 4872559 h 5143499"/>
              <a:gd name="connsiteX56" fmla="*/ 2993116 w 3717682"/>
              <a:gd name="connsiteY56" fmla="*/ 4878767 h 5143499"/>
              <a:gd name="connsiteX57" fmla="*/ 3017582 w 3717682"/>
              <a:gd name="connsiteY57" fmla="*/ 4878767 h 5143499"/>
              <a:gd name="connsiteX58" fmla="*/ 3007395 w 3717682"/>
              <a:gd name="connsiteY58" fmla="*/ 4930787 h 5143499"/>
              <a:gd name="connsiteX59" fmla="*/ 3018363 w 3717682"/>
              <a:gd name="connsiteY59" fmla="*/ 4930787 h 5143499"/>
              <a:gd name="connsiteX60" fmla="*/ 3023864 w 3717682"/>
              <a:gd name="connsiteY60" fmla="*/ 4926413 h 5143499"/>
              <a:gd name="connsiteX61" fmla="*/ 3033203 w 3717682"/>
              <a:gd name="connsiteY61" fmla="*/ 4878767 h 5143499"/>
              <a:gd name="connsiteX62" fmla="*/ 3053628 w 3717682"/>
              <a:gd name="connsiteY62" fmla="*/ 4878767 h 5143499"/>
              <a:gd name="connsiteX63" fmla="*/ 3058026 w 3717682"/>
              <a:gd name="connsiteY63" fmla="*/ 4874999 h 5143499"/>
              <a:gd name="connsiteX64" fmla="*/ 3058026 w 3717682"/>
              <a:gd name="connsiteY64" fmla="*/ 4875007 h 5143499"/>
              <a:gd name="connsiteX65" fmla="*/ 3059163 w 3717682"/>
              <a:gd name="connsiteY65" fmla="*/ 4869228 h 5143499"/>
              <a:gd name="connsiteX66" fmla="*/ 2848320 w 3717682"/>
              <a:gd name="connsiteY66" fmla="*/ 4869228 h 5143499"/>
              <a:gd name="connsiteX67" fmla="*/ 2845408 w 3717682"/>
              <a:gd name="connsiteY67" fmla="*/ 4871306 h 5143499"/>
              <a:gd name="connsiteX68" fmla="*/ 2842097 w 3717682"/>
              <a:gd name="connsiteY68" fmla="*/ 4888214 h 5143499"/>
              <a:gd name="connsiteX69" fmla="*/ 2886404 w 3717682"/>
              <a:gd name="connsiteY69" fmla="*/ 4909925 h 5143499"/>
              <a:gd name="connsiteX70" fmla="*/ 2882303 w 3717682"/>
              <a:gd name="connsiteY70" fmla="*/ 4930787 h 5143499"/>
              <a:gd name="connsiteX71" fmla="*/ 2893280 w 3717682"/>
              <a:gd name="connsiteY71" fmla="*/ 4930787 h 5143499"/>
              <a:gd name="connsiteX72" fmla="*/ 2898781 w 3717682"/>
              <a:gd name="connsiteY72" fmla="*/ 4926413 h 5143499"/>
              <a:gd name="connsiteX73" fmla="*/ 2909987 w 3717682"/>
              <a:gd name="connsiteY73" fmla="*/ 4869228 h 5143499"/>
              <a:gd name="connsiteX74" fmla="*/ 2896693 w 3717682"/>
              <a:gd name="connsiteY74" fmla="*/ 4869228 h 5143499"/>
              <a:gd name="connsiteX75" fmla="*/ 2893985 w 3717682"/>
              <a:gd name="connsiteY75" fmla="*/ 4871306 h 5143499"/>
              <a:gd name="connsiteX76" fmla="*/ 2888466 w 3717682"/>
              <a:gd name="connsiteY76" fmla="*/ 4899335 h 5143499"/>
              <a:gd name="connsiteX77" fmla="*/ 2857786 w 3717682"/>
              <a:gd name="connsiteY77" fmla="*/ 4887802 h 5143499"/>
              <a:gd name="connsiteX78" fmla="*/ 2861436 w 3717682"/>
              <a:gd name="connsiteY78" fmla="*/ 4869228 h 5143499"/>
              <a:gd name="connsiteX79" fmla="*/ 3334042 w 3717682"/>
              <a:gd name="connsiteY79" fmla="*/ 4869051 h 5143499"/>
              <a:gd name="connsiteX80" fmla="*/ 3305280 w 3717682"/>
              <a:gd name="connsiteY80" fmla="*/ 4880811 h 5143499"/>
              <a:gd name="connsiteX81" fmla="*/ 3324144 w 3717682"/>
              <a:gd name="connsiteY81" fmla="*/ 4902212 h 5143499"/>
              <a:gd name="connsiteX82" fmla="*/ 3341411 w 3717682"/>
              <a:gd name="connsiteY82" fmla="*/ 4917185 h 5143499"/>
              <a:gd name="connsiteX83" fmla="*/ 3329483 w 3717682"/>
              <a:gd name="connsiteY83" fmla="*/ 4921315 h 5143499"/>
              <a:gd name="connsiteX84" fmla="*/ 3302411 w 3717682"/>
              <a:gd name="connsiteY84" fmla="*/ 4921315 h 5143499"/>
              <a:gd name="connsiteX85" fmla="*/ 3297011 w 3717682"/>
              <a:gd name="connsiteY85" fmla="*/ 4925294 h 5143499"/>
              <a:gd name="connsiteX86" fmla="*/ 3295942 w 3717682"/>
              <a:gd name="connsiteY86" fmla="*/ 4930787 h 5143499"/>
              <a:gd name="connsiteX87" fmla="*/ 3330069 w 3717682"/>
              <a:gd name="connsiteY87" fmla="*/ 4930787 h 5143499"/>
              <a:gd name="connsiteX88" fmla="*/ 3359018 w 3717682"/>
              <a:gd name="connsiteY88" fmla="*/ 4920373 h 5143499"/>
              <a:gd name="connsiteX89" fmla="*/ 3356514 w 3717682"/>
              <a:gd name="connsiteY89" fmla="*/ 4906283 h 5143499"/>
              <a:gd name="connsiteX90" fmla="*/ 3346819 w 3717682"/>
              <a:gd name="connsiteY90" fmla="*/ 4899335 h 5143499"/>
              <a:gd name="connsiteX91" fmla="*/ 3323473 w 3717682"/>
              <a:gd name="connsiteY91" fmla="*/ 4881854 h 5143499"/>
              <a:gd name="connsiteX92" fmla="*/ 3333575 w 3717682"/>
              <a:gd name="connsiteY92" fmla="*/ 4878767 h 5143499"/>
              <a:gd name="connsiteX93" fmla="*/ 3356463 w 3717682"/>
              <a:gd name="connsiteY93" fmla="*/ 4878767 h 5143499"/>
              <a:gd name="connsiteX94" fmla="*/ 3361854 w 3717682"/>
              <a:gd name="connsiteY94" fmla="*/ 4874797 h 5143499"/>
              <a:gd name="connsiteX95" fmla="*/ 3362991 w 3717682"/>
              <a:gd name="connsiteY95" fmla="*/ 4869051 h 5143499"/>
              <a:gd name="connsiteX96" fmla="*/ 2952613 w 3717682"/>
              <a:gd name="connsiteY96" fmla="*/ 4869051 h 5143499"/>
              <a:gd name="connsiteX97" fmla="*/ 2923867 w 3717682"/>
              <a:gd name="connsiteY97" fmla="*/ 4880811 h 5143499"/>
              <a:gd name="connsiteX98" fmla="*/ 2942739 w 3717682"/>
              <a:gd name="connsiteY98" fmla="*/ 4902212 h 5143499"/>
              <a:gd name="connsiteX99" fmla="*/ 2960007 w 3717682"/>
              <a:gd name="connsiteY99" fmla="*/ 4917185 h 5143499"/>
              <a:gd name="connsiteX100" fmla="*/ 2948062 w 3717682"/>
              <a:gd name="connsiteY100" fmla="*/ 4921315 h 5143499"/>
              <a:gd name="connsiteX101" fmla="*/ 2920998 w 3717682"/>
              <a:gd name="connsiteY101" fmla="*/ 4921315 h 5143499"/>
              <a:gd name="connsiteX102" fmla="*/ 2915599 w 3717682"/>
              <a:gd name="connsiteY102" fmla="*/ 4925294 h 5143499"/>
              <a:gd name="connsiteX103" fmla="*/ 2914521 w 3717682"/>
              <a:gd name="connsiteY103" fmla="*/ 4930787 h 5143499"/>
              <a:gd name="connsiteX104" fmla="*/ 2948648 w 3717682"/>
              <a:gd name="connsiteY104" fmla="*/ 4930787 h 5143499"/>
              <a:gd name="connsiteX105" fmla="*/ 2977597 w 3717682"/>
              <a:gd name="connsiteY105" fmla="*/ 4920373 h 5143499"/>
              <a:gd name="connsiteX106" fmla="*/ 2975109 w 3717682"/>
              <a:gd name="connsiteY106" fmla="*/ 4906283 h 5143499"/>
              <a:gd name="connsiteX107" fmla="*/ 2965406 w 3717682"/>
              <a:gd name="connsiteY107" fmla="*/ 4899335 h 5143499"/>
              <a:gd name="connsiteX108" fmla="*/ 2942052 w 3717682"/>
              <a:gd name="connsiteY108" fmla="*/ 4881854 h 5143499"/>
              <a:gd name="connsiteX109" fmla="*/ 2952154 w 3717682"/>
              <a:gd name="connsiteY109" fmla="*/ 4878767 h 5143499"/>
              <a:gd name="connsiteX110" fmla="*/ 2975050 w 3717682"/>
              <a:gd name="connsiteY110" fmla="*/ 4878767 h 5143499"/>
              <a:gd name="connsiteX111" fmla="*/ 2980441 w 3717682"/>
              <a:gd name="connsiteY111" fmla="*/ 4874797 h 5143499"/>
              <a:gd name="connsiteX112" fmla="*/ 2981578 w 3717682"/>
              <a:gd name="connsiteY112" fmla="*/ 4869051 h 5143499"/>
              <a:gd name="connsiteX113" fmla="*/ 2802112 w 3717682"/>
              <a:gd name="connsiteY113" fmla="*/ 4869051 h 5143499"/>
              <a:gd name="connsiteX114" fmla="*/ 2773367 w 3717682"/>
              <a:gd name="connsiteY114" fmla="*/ 4880811 h 5143499"/>
              <a:gd name="connsiteX115" fmla="*/ 2792247 w 3717682"/>
              <a:gd name="connsiteY115" fmla="*/ 4902212 h 5143499"/>
              <a:gd name="connsiteX116" fmla="*/ 2809506 w 3717682"/>
              <a:gd name="connsiteY116" fmla="*/ 4917185 h 5143499"/>
              <a:gd name="connsiteX117" fmla="*/ 2797562 w 3717682"/>
              <a:gd name="connsiteY117" fmla="*/ 4921315 h 5143499"/>
              <a:gd name="connsiteX118" fmla="*/ 2770489 w 3717682"/>
              <a:gd name="connsiteY118" fmla="*/ 4921315 h 5143499"/>
              <a:gd name="connsiteX119" fmla="*/ 2765098 w 3717682"/>
              <a:gd name="connsiteY119" fmla="*/ 4925294 h 5143499"/>
              <a:gd name="connsiteX120" fmla="*/ 2764012 w 3717682"/>
              <a:gd name="connsiteY120" fmla="*/ 4930787 h 5143499"/>
              <a:gd name="connsiteX121" fmla="*/ 2798139 w 3717682"/>
              <a:gd name="connsiteY121" fmla="*/ 4930787 h 5143499"/>
              <a:gd name="connsiteX122" fmla="*/ 2827105 w 3717682"/>
              <a:gd name="connsiteY122" fmla="*/ 4920373 h 5143499"/>
              <a:gd name="connsiteX123" fmla="*/ 2824601 w 3717682"/>
              <a:gd name="connsiteY123" fmla="*/ 4906283 h 5143499"/>
              <a:gd name="connsiteX124" fmla="*/ 2814914 w 3717682"/>
              <a:gd name="connsiteY124" fmla="*/ 4899335 h 5143499"/>
              <a:gd name="connsiteX125" fmla="*/ 2791543 w 3717682"/>
              <a:gd name="connsiteY125" fmla="*/ 4881854 h 5143499"/>
              <a:gd name="connsiteX126" fmla="*/ 2801645 w 3717682"/>
              <a:gd name="connsiteY126" fmla="*/ 4878767 h 5143499"/>
              <a:gd name="connsiteX127" fmla="*/ 2824533 w 3717682"/>
              <a:gd name="connsiteY127" fmla="*/ 4878767 h 5143499"/>
              <a:gd name="connsiteX128" fmla="*/ 2829940 w 3717682"/>
              <a:gd name="connsiteY128" fmla="*/ 4874797 h 5143499"/>
              <a:gd name="connsiteX129" fmla="*/ 2831061 w 3717682"/>
              <a:gd name="connsiteY129" fmla="*/ 4869051 h 5143499"/>
              <a:gd name="connsiteX130" fmla="*/ 2554595 w 3717682"/>
              <a:gd name="connsiteY130" fmla="*/ 4818697 h 5143499"/>
              <a:gd name="connsiteX131" fmla="*/ 2506680 w 3717682"/>
              <a:gd name="connsiteY131" fmla="*/ 4832401 h 5143499"/>
              <a:gd name="connsiteX132" fmla="*/ 2536427 w 3717682"/>
              <a:gd name="connsiteY132" fmla="*/ 4837128 h 5143499"/>
              <a:gd name="connsiteX133" fmla="*/ 2592593 w 3717682"/>
              <a:gd name="connsiteY133" fmla="*/ 4852573 h 5143499"/>
              <a:gd name="connsiteX134" fmla="*/ 2515458 w 3717682"/>
              <a:gd name="connsiteY134" fmla="*/ 4932277 h 5143499"/>
              <a:gd name="connsiteX135" fmla="*/ 2537319 w 3717682"/>
              <a:gd name="connsiteY135" fmla="*/ 4875983 h 5143499"/>
              <a:gd name="connsiteX136" fmla="*/ 2542896 w 3717682"/>
              <a:gd name="connsiteY136" fmla="*/ 4853187 h 5143499"/>
              <a:gd name="connsiteX137" fmla="*/ 2524219 w 3717682"/>
              <a:gd name="connsiteY137" fmla="*/ 4872030 h 5143499"/>
              <a:gd name="connsiteX138" fmla="*/ 2487579 w 3717682"/>
              <a:gd name="connsiteY138" fmla="*/ 4935414 h 5143499"/>
              <a:gd name="connsiteX139" fmla="*/ 2477188 w 3717682"/>
              <a:gd name="connsiteY139" fmla="*/ 4965487 h 5143499"/>
              <a:gd name="connsiteX140" fmla="*/ 2518260 w 3717682"/>
              <a:gd name="connsiteY140" fmla="*/ 4955216 h 5143499"/>
              <a:gd name="connsiteX141" fmla="*/ 2622230 w 3717682"/>
              <a:gd name="connsiteY141" fmla="*/ 4857300 h 5143499"/>
              <a:gd name="connsiteX142" fmla="*/ 2613316 w 3717682"/>
              <a:gd name="connsiteY142" fmla="*/ 4831517 h 5143499"/>
              <a:gd name="connsiteX143" fmla="*/ 2554595 w 3717682"/>
              <a:gd name="connsiteY143" fmla="*/ 4818697 h 5143499"/>
              <a:gd name="connsiteX144" fmla="*/ 3137130 w 3717682"/>
              <a:gd name="connsiteY144" fmla="*/ 4793385 h 5143499"/>
              <a:gd name="connsiteX145" fmla="*/ 3151774 w 3717682"/>
              <a:gd name="connsiteY145" fmla="*/ 4809730 h 5143499"/>
              <a:gd name="connsiteX146" fmla="*/ 3151036 w 3717682"/>
              <a:gd name="connsiteY146" fmla="*/ 4813431 h 5143499"/>
              <a:gd name="connsiteX147" fmla="*/ 3146740 w 3717682"/>
              <a:gd name="connsiteY147" fmla="*/ 4818016 h 5143499"/>
              <a:gd name="connsiteX148" fmla="*/ 3113513 w 3717682"/>
              <a:gd name="connsiteY148" fmla="*/ 4818016 h 5143499"/>
              <a:gd name="connsiteX149" fmla="*/ 3115143 w 3717682"/>
              <a:gd name="connsiteY149" fmla="*/ 4809730 h 5143499"/>
              <a:gd name="connsiteX150" fmla="*/ 3137130 w 3717682"/>
              <a:gd name="connsiteY150" fmla="*/ 4793385 h 5143499"/>
              <a:gd name="connsiteX151" fmla="*/ 2908773 w 3717682"/>
              <a:gd name="connsiteY151" fmla="*/ 4793385 h 5143499"/>
              <a:gd name="connsiteX152" fmla="*/ 2923409 w 3717682"/>
              <a:gd name="connsiteY152" fmla="*/ 4809730 h 5143499"/>
              <a:gd name="connsiteX153" fmla="*/ 2922679 w 3717682"/>
              <a:gd name="connsiteY153" fmla="*/ 4813431 h 5143499"/>
              <a:gd name="connsiteX154" fmla="*/ 2918375 w 3717682"/>
              <a:gd name="connsiteY154" fmla="*/ 4818016 h 5143499"/>
              <a:gd name="connsiteX155" fmla="*/ 2885164 w 3717682"/>
              <a:gd name="connsiteY155" fmla="*/ 4818016 h 5143499"/>
              <a:gd name="connsiteX156" fmla="*/ 2886786 w 3717682"/>
              <a:gd name="connsiteY156" fmla="*/ 4809730 h 5143499"/>
              <a:gd name="connsiteX157" fmla="*/ 2908773 w 3717682"/>
              <a:gd name="connsiteY157" fmla="*/ 4793385 h 5143499"/>
              <a:gd name="connsiteX158" fmla="*/ 2671716 w 3717682"/>
              <a:gd name="connsiteY158" fmla="*/ 4783926 h 5143499"/>
              <a:gd name="connsiteX159" fmla="*/ 2638521 w 3717682"/>
              <a:gd name="connsiteY159" fmla="*/ 4801898 h 5143499"/>
              <a:gd name="connsiteX160" fmla="*/ 2664855 w 3717682"/>
              <a:gd name="connsiteY160" fmla="*/ 4864568 h 5143499"/>
              <a:gd name="connsiteX161" fmla="*/ 2687734 w 3717682"/>
              <a:gd name="connsiteY161" fmla="*/ 4909866 h 5143499"/>
              <a:gd name="connsiteX162" fmla="*/ 2639175 w 3717682"/>
              <a:gd name="connsiteY162" fmla="*/ 4918716 h 5143499"/>
              <a:gd name="connsiteX163" fmla="*/ 2602738 w 3717682"/>
              <a:gd name="connsiteY163" fmla="*/ 4921576 h 5143499"/>
              <a:gd name="connsiteX164" fmla="*/ 2609445 w 3717682"/>
              <a:gd name="connsiteY164" fmla="*/ 4931233 h 5143499"/>
              <a:gd name="connsiteX165" fmla="*/ 2663667 w 3717682"/>
              <a:gd name="connsiteY165" fmla="*/ 4936701 h 5143499"/>
              <a:gd name="connsiteX166" fmla="*/ 2718644 w 3717682"/>
              <a:gd name="connsiteY166" fmla="*/ 4911877 h 5143499"/>
              <a:gd name="connsiteX167" fmla="*/ 2694279 w 3717682"/>
              <a:gd name="connsiteY167" fmla="*/ 4859916 h 5143499"/>
              <a:gd name="connsiteX168" fmla="*/ 2665857 w 3717682"/>
              <a:gd name="connsiteY168" fmla="*/ 4812506 h 5143499"/>
              <a:gd name="connsiteX169" fmla="*/ 2718126 w 3717682"/>
              <a:gd name="connsiteY169" fmla="*/ 4800493 h 5143499"/>
              <a:gd name="connsiteX170" fmla="*/ 2735496 w 3717682"/>
              <a:gd name="connsiteY170" fmla="*/ 4794235 h 5143499"/>
              <a:gd name="connsiteX171" fmla="*/ 2711131 w 3717682"/>
              <a:gd name="connsiteY171" fmla="*/ 4785284 h 5143499"/>
              <a:gd name="connsiteX172" fmla="*/ 2671716 w 3717682"/>
              <a:gd name="connsiteY172" fmla="*/ 4783926 h 5143499"/>
              <a:gd name="connsiteX173" fmla="*/ 3324763 w 3717682"/>
              <a:gd name="connsiteY173" fmla="*/ 4783846 h 5143499"/>
              <a:gd name="connsiteX174" fmla="*/ 3319491 w 3717682"/>
              <a:gd name="connsiteY174" fmla="*/ 4787194 h 5143499"/>
              <a:gd name="connsiteX175" fmla="*/ 3318269 w 3717682"/>
              <a:gd name="connsiteY175" fmla="*/ 4793402 h 5143499"/>
              <a:gd name="connsiteX176" fmla="*/ 3342735 w 3717682"/>
              <a:gd name="connsiteY176" fmla="*/ 4793402 h 5143499"/>
              <a:gd name="connsiteX177" fmla="*/ 3332540 w 3717682"/>
              <a:gd name="connsiteY177" fmla="*/ 4845422 h 5143499"/>
              <a:gd name="connsiteX178" fmla="*/ 3343508 w 3717682"/>
              <a:gd name="connsiteY178" fmla="*/ 4845422 h 5143499"/>
              <a:gd name="connsiteX179" fmla="*/ 3349001 w 3717682"/>
              <a:gd name="connsiteY179" fmla="*/ 4841048 h 5143499"/>
              <a:gd name="connsiteX180" fmla="*/ 3358356 w 3717682"/>
              <a:gd name="connsiteY180" fmla="*/ 4793402 h 5143499"/>
              <a:gd name="connsiteX181" fmla="*/ 3378781 w 3717682"/>
              <a:gd name="connsiteY181" fmla="*/ 4793402 h 5143499"/>
              <a:gd name="connsiteX182" fmla="*/ 3383196 w 3717682"/>
              <a:gd name="connsiteY182" fmla="*/ 4789633 h 5143499"/>
              <a:gd name="connsiteX183" fmla="*/ 3384317 w 3717682"/>
              <a:gd name="connsiteY183" fmla="*/ 4783846 h 5143499"/>
              <a:gd name="connsiteX184" fmla="*/ 3274396 w 3717682"/>
              <a:gd name="connsiteY184" fmla="*/ 4783846 h 5143499"/>
              <a:gd name="connsiteX185" fmla="*/ 3262315 w 3717682"/>
              <a:gd name="connsiteY185" fmla="*/ 4845422 h 5143499"/>
              <a:gd name="connsiteX186" fmla="*/ 3314907 w 3717682"/>
              <a:gd name="connsiteY186" fmla="*/ 4845422 h 5143499"/>
              <a:gd name="connsiteX187" fmla="*/ 3316045 w 3717682"/>
              <a:gd name="connsiteY187" fmla="*/ 4839660 h 5143499"/>
              <a:gd name="connsiteX188" fmla="*/ 3313124 w 3717682"/>
              <a:gd name="connsiteY188" fmla="*/ 4835916 h 5143499"/>
              <a:gd name="connsiteX189" fmla="*/ 3279786 w 3717682"/>
              <a:gd name="connsiteY189" fmla="*/ 4835916 h 5143499"/>
              <a:gd name="connsiteX190" fmla="*/ 3289600 w 3717682"/>
              <a:gd name="connsiteY190" fmla="*/ 4785932 h 5143499"/>
              <a:gd name="connsiteX191" fmla="*/ 3287690 w 3717682"/>
              <a:gd name="connsiteY191" fmla="*/ 4783846 h 5143499"/>
              <a:gd name="connsiteX192" fmla="*/ 3190707 w 3717682"/>
              <a:gd name="connsiteY192" fmla="*/ 4783846 h 5143499"/>
              <a:gd name="connsiteX193" fmla="*/ 3187175 w 3717682"/>
              <a:gd name="connsiteY193" fmla="*/ 4786580 h 5143499"/>
              <a:gd name="connsiteX194" fmla="*/ 3181063 w 3717682"/>
              <a:gd name="connsiteY194" fmla="*/ 4817948 h 5143499"/>
              <a:gd name="connsiteX195" fmla="*/ 3209944 w 3717682"/>
              <a:gd name="connsiteY195" fmla="*/ 4846801 h 5143499"/>
              <a:gd name="connsiteX196" fmla="*/ 3209944 w 3717682"/>
              <a:gd name="connsiteY196" fmla="*/ 4846793 h 5143499"/>
              <a:gd name="connsiteX197" fmla="*/ 3249623 w 3717682"/>
              <a:gd name="connsiteY197" fmla="*/ 4817940 h 5143499"/>
              <a:gd name="connsiteX198" fmla="*/ 3255710 w 3717682"/>
              <a:gd name="connsiteY198" fmla="*/ 4786580 h 5143499"/>
              <a:gd name="connsiteX199" fmla="*/ 3253248 w 3717682"/>
              <a:gd name="connsiteY199" fmla="*/ 4783846 h 5143499"/>
              <a:gd name="connsiteX200" fmla="*/ 3240811 w 3717682"/>
              <a:gd name="connsiteY200" fmla="*/ 4783846 h 5143499"/>
              <a:gd name="connsiteX201" fmla="*/ 3237399 w 3717682"/>
              <a:gd name="connsiteY201" fmla="*/ 4801890 h 5143499"/>
              <a:gd name="connsiteX202" fmla="*/ 3235446 w 3717682"/>
              <a:gd name="connsiteY202" fmla="*/ 4811496 h 5143499"/>
              <a:gd name="connsiteX203" fmla="*/ 3233816 w 3717682"/>
              <a:gd name="connsiteY203" fmla="*/ 4819841 h 5143499"/>
              <a:gd name="connsiteX204" fmla="*/ 3211523 w 3717682"/>
              <a:gd name="connsiteY204" fmla="*/ 4836329 h 5143499"/>
              <a:gd name="connsiteX205" fmla="*/ 3196140 w 3717682"/>
              <a:gd name="connsiteY205" fmla="*/ 4819841 h 5143499"/>
              <a:gd name="connsiteX206" fmla="*/ 3196853 w 3717682"/>
              <a:gd name="connsiteY206" fmla="*/ 4816114 h 5143499"/>
              <a:gd name="connsiteX207" fmla="*/ 3199723 w 3717682"/>
              <a:gd name="connsiteY207" fmla="*/ 4801898 h 5143499"/>
              <a:gd name="connsiteX208" fmla="*/ 3203144 w 3717682"/>
              <a:gd name="connsiteY208" fmla="*/ 4783846 h 5143499"/>
              <a:gd name="connsiteX209" fmla="*/ 2786678 w 3717682"/>
              <a:gd name="connsiteY209" fmla="*/ 4783846 h 5143499"/>
              <a:gd name="connsiteX210" fmla="*/ 2786492 w 3717682"/>
              <a:gd name="connsiteY210" fmla="*/ 4784645 h 5143499"/>
              <a:gd name="connsiteX211" fmla="*/ 2793054 w 3717682"/>
              <a:gd name="connsiteY211" fmla="*/ 4793360 h 5143499"/>
              <a:gd name="connsiteX212" fmla="*/ 2825416 w 3717682"/>
              <a:gd name="connsiteY212" fmla="*/ 4793360 h 5143499"/>
              <a:gd name="connsiteX213" fmla="*/ 2840102 w 3717682"/>
              <a:gd name="connsiteY213" fmla="*/ 4814659 h 5143499"/>
              <a:gd name="connsiteX214" fmla="*/ 2820033 w 3717682"/>
              <a:gd name="connsiteY214" fmla="*/ 4835916 h 5143499"/>
              <a:gd name="connsiteX215" fmla="*/ 2797867 w 3717682"/>
              <a:gd name="connsiteY215" fmla="*/ 4835916 h 5143499"/>
              <a:gd name="connsiteX216" fmla="*/ 2804710 w 3717682"/>
              <a:gd name="connsiteY216" fmla="*/ 4800964 h 5143499"/>
              <a:gd name="connsiteX217" fmla="*/ 2791611 w 3717682"/>
              <a:gd name="connsiteY217" fmla="*/ 4800964 h 5143499"/>
              <a:gd name="connsiteX218" fmla="*/ 2788699 w 3717682"/>
              <a:gd name="connsiteY218" fmla="*/ 4803051 h 5143499"/>
              <a:gd name="connsiteX219" fmla="*/ 2780379 w 3717682"/>
              <a:gd name="connsiteY219" fmla="*/ 4845422 h 5143499"/>
              <a:gd name="connsiteX220" fmla="*/ 2817189 w 3717682"/>
              <a:gd name="connsiteY220" fmla="*/ 4845422 h 5143499"/>
              <a:gd name="connsiteX221" fmla="*/ 2856563 w 3717682"/>
              <a:gd name="connsiteY221" fmla="*/ 4814239 h 5143499"/>
              <a:gd name="connsiteX222" fmla="*/ 2831197 w 3717682"/>
              <a:gd name="connsiteY222" fmla="*/ 4783846 h 5143499"/>
              <a:gd name="connsiteX223" fmla="*/ 3055063 w 3717682"/>
              <a:gd name="connsiteY223" fmla="*/ 4783661 h 5143499"/>
              <a:gd name="connsiteX224" fmla="*/ 3026301 w 3717682"/>
              <a:gd name="connsiteY224" fmla="*/ 4795438 h 5143499"/>
              <a:gd name="connsiteX225" fmla="*/ 3045181 w 3717682"/>
              <a:gd name="connsiteY225" fmla="*/ 4816838 h 5143499"/>
              <a:gd name="connsiteX226" fmla="*/ 3062457 w 3717682"/>
              <a:gd name="connsiteY226" fmla="*/ 4831820 h 5143499"/>
              <a:gd name="connsiteX227" fmla="*/ 3050513 w 3717682"/>
              <a:gd name="connsiteY227" fmla="*/ 4835942 h 5143499"/>
              <a:gd name="connsiteX228" fmla="*/ 3023448 w 3717682"/>
              <a:gd name="connsiteY228" fmla="*/ 4835942 h 5143499"/>
              <a:gd name="connsiteX229" fmla="*/ 3018041 w 3717682"/>
              <a:gd name="connsiteY229" fmla="*/ 4839920 h 5143499"/>
              <a:gd name="connsiteX230" fmla="*/ 3016971 w 3717682"/>
              <a:gd name="connsiteY230" fmla="*/ 4845422 h 5143499"/>
              <a:gd name="connsiteX231" fmla="*/ 3051098 w 3717682"/>
              <a:gd name="connsiteY231" fmla="*/ 4845422 h 5143499"/>
              <a:gd name="connsiteX232" fmla="*/ 3080056 w 3717682"/>
              <a:gd name="connsiteY232" fmla="*/ 4834999 h 5143499"/>
              <a:gd name="connsiteX233" fmla="*/ 3080064 w 3717682"/>
              <a:gd name="connsiteY233" fmla="*/ 4834999 h 5143499"/>
              <a:gd name="connsiteX234" fmla="*/ 3077560 w 3717682"/>
              <a:gd name="connsiteY234" fmla="*/ 4820909 h 5143499"/>
              <a:gd name="connsiteX235" fmla="*/ 3067865 w 3717682"/>
              <a:gd name="connsiteY235" fmla="*/ 4813944 h 5143499"/>
              <a:gd name="connsiteX236" fmla="*/ 3044494 w 3717682"/>
              <a:gd name="connsiteY236" fmla="*/ 4796481 h 5143499"/>
              <a:gd name="connsiteX237" fmla="*/ 3054621 w 3717682"/>
              <a:gd name="connsiteY237" fmla="*/ 4793385 h 5143499"/>
              <a:gd name="connsiteX238" fmla="*/ 3077492 w 3717682"/>
              <a:gd name="connsiteY238" fmla="*/ 4793385 h 5143499"/>
              <a:gd name="connsiteX239" fmla="*/ 3082900 w 3717682"/>
              <a:gd name="connsiteY239" fmla="*/ 4789431 h 5143499"/>
              <a:gd name="connsiteX240" fmla="*/ 3084029 w 3717682"/>
              <a:gd name="connsiteY240" fmla="*/ 4783661 h 5143499"/>
              <a:gd name="connsiteX241" fmla="*/ 2982359 w 3717682"/>
              <a:gd name="connsiteY241" fmla="*/ 4783661 h 5143499"/>
              <a:gd name="connsiteX242" fmla="*/ 2953614 w 3717682"/>
              <a:gd name="connsiteY242" fmla="*/ 4795438 h 5143499"/>
              <a:gd name="connsiteX243" fmla="*/ 2972486 w 3717682"/>
              <a:gd name="connsiteY243" fmla="*/ 4816838 h 5143499"/>
              <a:gd name="connsiteX244" fmla="*/ 2989762 w 3717682"/>
              <a:gd name="connsiteY244" fmla="*/ 4831820 h 5143499"/>
              <a:gd name="connsiteX245" fmla="*/ 2977801 w 3717682"/>
              <a:gd name="connsiteY245" fmla="*/ 4835942 h 5143499"/>
              <a:gd name="connsiteX246" fmla="*/ 2950762 w 3717682"/>
              <a:gd name="connsiteY246" fmla="*/ 4835942 h 5143499"/>
              <a:gd name="connsiteX247" fmla="*/ 2945346 w 3717682"/>
              <a:gd name="connsiteY247" fmla="*/ 4839920 h 5143499"/>
              <a:gd name="connsiteX248" fmla="*/ 2944267 w 3717682"/>
              <a:gd name="connsiteY248" fmla="*/ 4845422 h 5143499"/>
              <a:gd name="connsiteX249" fmla="*/ 2978395 w 3717682"/>
              <a:gd name="connsiteY249" fmla="*/ 4845422 h 5143499"/>
              <a:gd name="connsiteX250" fmla="*/ 3007361 w 3717682"/>
              <a:gd name="connsiteY250" fmla="*/ 4834999 h 5143499"/>
              <a:gd name="connsiteX251" fmla="*/ 3004856 w 3717682"/>
              <a:gd name="connsiteY251" fmla="*/ 4820909 h 5143499"/>
              <a:gd name="connsiteX252" fmla="*/ 2995162 w 3717682"/>
              <a:gd name="connsiteY252" fmla="*/ 4813944 h 5143499"/>
              <a:gd name="connsiteX253" fmla="*/ 2971799 w 3717682"/>
              <a:gd name="connsiteY253" fmla="*/ 4796481 h 5143499"/>
              <a:gd name="connsiteX254" fmla="*/ 2981918 w 3717682"/>
              <a:gd name="connsiteY254" fmla="*/ 4793385 h 5143499"/>
              <a:gd name="connsiteX255" fmla="*/ 3004780 w 3717682"/>
              <a:gd name="connsiteY255" fmla="*/ 4793385 h 5143499"/>
              <a:gd name="connsiteX256" fmla="*/ 3010179 w 3717682"/>
              <a:gd name="connsiteY256" fmla="*/ 4789431 h 5143499"/>
              <a:gd name="connsiteX257" fmla="*/ 3011325 w 3717682"/>
              <a:gd name="connsiteY257" fmla="*/ 4783661 h 5143499"/>
              <a:gd name="connsiteX258" fmla="*/ 3138964 w 3717682"/>
              <a:gd name="connsiteY258" fmla="*/ 4783013 h 5143499"/>
              <a:gd name="connsiteX259" fmla="*/ 3100125 w 3717682"/>
              <a:gd name="connsiteY259" fmla="*/ 4811614 h 5143499"/>
              <a:gd name="connsiteX260" fmla="*/ 3094029 w 3717682"/>
              <a:gd name="connsiteY260" fmla="*/ 4842705 h 5143499"/>
              <a:gd name="connsiteX261" fmla="*/ 3096389 w 3717682"/>
              <a:gd name="connsiteY261" fmla="*/ 4845422 h 5143499"/>
              <a:gd name="connsiteX262" fmla="*/ 3108139 w 3717682"/>
              <a:gd name="connsiteY262" fmla="*/ 4845422 h 5143499"/>
              <a:gd name="connsiteX263" fmla="*/ 3111568 w 3717682"/>
              <a:gd name="connsiteY263" fmla="*/ 4827521 h 5143499"/>
              <a:gd name="connsiteX264" fmla="*/ 3148175 w 3717682"/>
              <a:gd name="connsiteY264" fmla="*/ 4827521 h 5143499"/>
              <a:gd name="connsiteX265" fmla="*/ 3144754 w 3717682"/>
              <a:gd name="connsiteY265" fmla="*/ 4845422 h 5143499"/>
              <a:gd name="connsiteX266" fmla="*/ 3156511 w 3717682"/>
              <a:gd name="connsiteY266" fmla="*/ 4845422 h 5143499"/>
              <a:gd name="connsiteX267" fmla="*/ 3159933 w 3717682"/>
              <a:gd name="connsiteY267" fmla="*/ 4842705 h 5143499"/>
              <a:gd name="connsiteX268" fmla="*/ 3166037 w 3717682"/>
              <a:gd name="connsiteY268" fmla="*/ 4811614 h 5143499"/>
              <a:gd name="connsiteX269" fmla="*/ 3138964 w 3717682"/>
              <a:gd name="connsiteY269" fmla="*/ 4783013 h 5143499"/>
              <a:gd name="connsiteX270" fmla="*/ 2910598 w 3717682"/>
              <a:gd name="connsiteY270" fmla="*/ 4783013 h 5143499"/>
              <a:gd name="connsiteX271" fmla="*/ 2871776 w 3717682"/>
              <a:gd name="connsiteY271" fmla="*/ 4811614 h 5143499"/>
              <a:gd name="connsiteX272" fmla="*/ 2865664 w 3717682"/>
              <a:gd name="connsiteY272" fmla="*/ 4842705 h 5143499"/>
              <a:gd name="connsiteX273" fmla="*/ 2868032 w 3717682"/>
              <a:gd name="connsiteY273" fmla="*/ 4845422 h 5143499"/>
              <a:gd name="connsiteX274" fmla="*/ 2879782 w 3717682"/>
              <a:gd name="connsiteY274" fmla="*/ 4845422 h 5143499"/>
              <a:gd name="connsiteX275" fmla="*/ 2883203 w 3717682"/>
              <a:gd name="connsiteY275" fmla="*/ 4827521 h 5143499"/>
              <a:gd name="connsiteX276" fmla="*/ 2919818 w 3717682"/>
              <a:gd name="connsiteY276" fmla="*/ 4827521 h 5143499"/>
              <a:gd name="connsiteX277" fmla="*/ 2916397 w 3717682"/>
              <a:gd name="connsiteY277" fmla="*/ 4845422 h 5143499"/>
              <a:gd name="connsiteX278" fmla="*/ 2928155 w 3717682"/>
              <a:gd name="connsiteY278" fmla="*/ 4845422 h 5143499"/>
              <a:gd name="connsiteX279" fmla="*/ 2931567 w 3717682"/>
              <a:gd name="connsiteY279" fmla="*/ 4842705 h 5143499"/>
              <a:gd name="connsiteX280" fmla="*/ 2937680 w 3717682"/>
              <a:gd name="connsiteY280" fmla="*/ 4811614 h 5143499"/>
              <a:gd name="connsiteX281" fmla="*/ 2910598 w 3717682"/>
              <a:gd name="connsiteY281" fmla="*/ 4783013 h 5143499"/>
              <a:gd name="connsiteX282" fmla="*/ 2604597 w 3717682"/>
              <a:gd name="connsiteY282" fmla="*/ 4694494 h 5143499"/>
              <a:gd name="connsiteX283" fmla="*/ 2604597 w 3717682"/>
              <a:gd name="connsiteY283" fmla="*/ 4694502 h 5143499"/>
              <a:gd name="connsiteX284" fmla="*/ 2561064 w 3717682"/>
              <a:gd name="connsiteY284" fmla="*/ 4706111 h 5143499"/>
              <a:gd name="connsiteX285" fmla="*/ 2584715 w 3717682"/>
              <a:gd name="connsiteY285" fmla="*/ 4710283 h 5143499"/>
              <a:gd name="connsiteX286" fmla="*/ 2633733 w 3717682"/>
              <a:gd name="connsiteY286" fmla="*/ 4720882 h 5143499"/>
              <a:gd name="connsiteX287" fmla="*/ 2585479 w 3717682"/>
              <a:gd name="connsiteY287" fmla="*/ 4787632 h 5143499"/>
              <a:gd name="connsiteX288" fmla="*/ 2569910 w 3717682"/>
              <a:gd name="connsiteY288" fmla="*/ 4802588 h 5143499"/>
              <a:gd name="connsiteX289" fmla="*/ 2571760 w 3717682"/>
              <a:gd name="connsiteY289" fmla="*/ 4806609 h 5143499"/>
              <a:gd name="connsiteX290" fmla="*/ 2588943 w 3717682"/>
              <a:gd name="connsiteY290" fmla="*/ 4800881 h 5143499"/>
              <a:gd name="connsiteX291" fmla="*/ 2661417 w 3717682"/>
              <a:gd name="connsiteY291" fmla="*/ 4714910 h 5143499"/>
              <a:gd name="connsiteX292" fmla="*/ 2604597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3662785 w 3717682"/>
              <a:gd name="connsiteY296" fmla="*/ 5143499 h 5143499"/>
              <a:gd name="connsiteX297" fmla="*/ 1977372 w 3717682"/>
              <a:gd name="connsiteY297" fmla="*/ 5143499 h 5143499"/>
              <a:gd name="connsiteX298" fmla="*/ 1175798 w 3717682"/>
              <a:gd name="connsiteY298" fmla="*/ 5143499 h 5143499"/>
              <a:gd name="connsiteX299" fmla="*/ 1096714 w 3717682"/>
              <a:gd name="connsiteY299" fmla="*/ 5071623 h 5143499"/>
              <a:gd name="connsiteX300" fmla="*/ 0 w 3717682"/>
              <a:gd name="connsiteY300" fmla="*/ 2423921 h 5143499"/>
              <a:gd name="connsiteX301" fmla="*/ 855043 w 3717682"/>
              <a:gd name="connsiteY301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3717682" h="5143499">
                <a:moveTo>
                  <a:pt x="3243188" y="4869228"/>
                </a:moveTo>
                <a:cubicBezTo>
                  <a:pt x="3240489" y="4869228"/>
                  <a:pt x="3238910" y="4870465"/>
                  <a:pt x="3238366" y="4873182"/>
                </a:cubicBezTo>
                <a:lnTo>
                  <a:pt x="3238375" y="4873182"/>
                </a:lnTo>
                <a:lnTo>
                  <a:pt x="3227067" y="4930787"/>
                </a:lnTo>
                <a:lnTo>
                  <a:pt x="3284506" y="4930787"/>
                </a:lnTo>
                <a:lnTo>
                  <a:pt x="3285695" y="4924630"/>
                </a:lnTo>
                <a:cubicBezTo>
                  <a:pt x="3286204" y="4922123"/>
                  <a:pt x="3285585" y="4921282"/>
                  <a:pt x="3282707" y="4921282"/>
                </a:cubicBezTo>
                <a:lnTo>
                  <a:pt x="3244547" y="4921282"/>
                </a:lnTo>
                <a:lnTo>
                  <a:pt x="3247790" y="4904760"/>
                </a:lnTo>
                <a:lnTo>
                  <a:pt x="3281510" y="4904760"/>
                </a:lnTo>
                <a:cubicBezTo>
                  <a:pt x="3282402" y="4904794"/>
                  <a:pt x="3283182" y="4904169"/>
                  <a:pt x="3283335" y="4903297"/>
                </a:cubicBezTo>
                <a:lnTo>
                  <a:pt x="3284625" y="4896744"/>
                </a:lnTo>
                <a:cubicBezTo>
                  <a:pt x="3284795" y="4895919"/>
                  <a:pt x="3284320" y="4895280"/>
                  <a:pt x="3283377" y="4895280"/>
                </a:cubicBezTo>
                <a:lnTo>
                  <a:pt x="3249640" y="4895280"/>
                </a:lnTo>
                <a:lnTo>
                  <a:pt x="3252866" y="4878792"/>
                </a:lnTo>
                <a:lnTo>
                  <a:pt x="3289685" y="4878792"/>
                </a:lnTo>
                <a:cubicBezTo>
                  <a:pt x="3291425" y="4878792"/>
                  <a:pt x="3293149" y="4878792"/>
                  <a:pt x="3293590" y="4876488"/>
                </a:cubicBezTo>
                <a:lnTo>
                  <a:pt x="3295016" y="4869228"/>
                </a:lnTo>
                <a:close/>
                <a:moveTo>
                  <a:pt x="3143540" y="4869228"/>
                </a:moveTo>
                <a:cubicBezTo>
                  <a:pt x="3141230" y="4869228"/>
                  <a:pt x="3139966" y="4870675"/>
                  <a:pt x="3139482" y="4873182"/>
                </a:cubicBezTo>
                <a:lnTo>
                  <a:pt x="3128174" y="4930787"/>
                </a:lnTo>
                <a:lnTo>
                  <a:pt x="3140127" y="4930787"/>
                </a:lnTo>
                <a:cubicBezTo>
                  <a:pt x="3142631" y="4930787"/>
                  <a:pt x="3144032" y="4929542"/>
                  <a:pt x="3144482" y="4927246"/>
                </a:cubicBezTo>
                <a:lnTo>
                  <a:pt x="3152946" y="4884134"/>
                </a:lnTo>
                <a:lnTo>
                  <a:pt x="3166682" y="4903549"/>
                </a:lnTo>
                <a:cubicBezTo>
                  <a:pt x="3167336" y="4904730"/>
                  <a:pt x="3168599" y="4905454"/>
                  <a:pt x="3169959" y="4905425"/>
                </a:cubicBezTo>
                <a:lnTo>
                  <a:pt x="3176139" y="4905425"/>
                </a:lnTo>
                <a:cubicBezTo>
                  <a:pt x="3177679" y="4905357"/>
                  <a:pt x="3179128" y="4904681"/>
                  <a:pt x="3180163" y="4903549"/>
                </a:cubicBezTo>
                <a:lnTo>
                  <a:pt x="3201505" y="4884134"/>
                </a:lnTo>
                <a:lnTo>
                  <a:pt x="3193041" y="4927246"/>
                </a:lnTo>
                <a:cubicBezTo>
                  <a:pt x="3192592" y="4929542"/>
                  <a:pt x="3193500" y="4930787"/>
                  <a:pt x="3196013" y="4930787"/>
                </a:cubicBezTo>
                <a:lnTo>
                  <a:pt x="3207957" y="4930787"/>
                </a:lnTo>
                <a:lnTo>
                  <a:pt x="3219274" y="4873190"/>
                </a:lnTo>
                <a:cubicBezTo>
                  <a:pt x="3219749" y="4870675"/>
                  <a:pt x="3219087" y="4869228"/>
                  <a:pt x="3216769" y="4869228"/>
                </a:cubicBezTo>
                <a:lnTo>
                  <a:pt x="3202694" y="4869228"/>
                </a:lnTo>
                <a:lnTo>
                  <a:pt x="3175443" y="4893227"/>
                </a:lnTo>
                <a:lnTo>
                  <a:pt x="3157615" y="4869228"/>
                </a:lnTo>
                <a:close/>
                <a:moveTo>
                  <a:pt x="3072704" y="4869228"/>
                </a:moveTo>
                <a:cubicBezTo>
                  <a:pt x="3070004" y="4869228"/>
                  <a:pt x="3068408" y="4870465"/>
                  <a:pt x="3067873" y="4873182"/>
                </a:cubicBezTo>
                <a:lnTo>
                  <a:pt x="3056582" y="4930787"/>
                </a:lnTo>
                <a:lnTo>
                  <a:pt x="3113996" y="4930787"/>
                </a:lnTo>
                <a:lnTo>
                  <a:pt x="3115210" y="4924630"/>
                </a:lnTo>
                <a:cubicBezTo>
                  <a:pt x="3115711" y="4922123"/>
                  <a:pt x="3115092" y="4921282"/>
                  <a:pt x="3112197" y="4921282"/>
                </a:cubicBezTo>
                <a:lnTo>
                  <a:pt x="3074054" y="4921282"/>
                </a:lnTo>
                <a:lnTo>
                  <a:pt x="3077288" y="4904760"/>
                </a:lnTo>
                <a:lnTo>
                  <a:pt x="3111008" y="4904760"/>
                </a:lnTo>
                <a:cubicBezTo>
                  <a:pt x="3111900" y="4904787"/>
                  <a:pt x="3112679" y="4904166"/>
                  <a:pt x="3112842" y="4903297"/>
                </a:cubicBezTo>
                <a:lnTo>
                  <a:pt x="3114132" y="4896744"/>
                </a:lnTo>
                <a:cubicBezTo>
                  <a:pt x="3114285" y="4895919"/>
                  <a:pt x="3113835" y="4895280"/>
                  <a:pt x="3112876" y="4895280"/>
                </a:cubicBezTo>
                <a:lnTo>
                  <a:pt x="3079147" y="4895280"/>
                </a:lnTo>
                <a:lnTo>
                  <a:pt x="3082390" y="4878792"/>
                </a:lnTo>
                <a:lnTo>
                  <a:pt x="3119200" y="4878792"/>
                </a:lnTo>
                <a:cubicBezTo>
                  <a:pt x="3120932" y="4878792"/>
                  <a:pt x="3122656" y="4878792"/>
                  <a:pt x="3123123" y="4876488"/>
                </a:cubicBezTo>
                <a:lnTo>
                  <a:pt x="3124532" y="4869228"/>
                </a:lnTo>
                <a:close/>
                <a:moveTo>
                  <a:pt x="2999627" y="4869228"/>
                </a:moveTo>
                <a:cubicBezTo>
                  <a:pt x="2996545" y="4869228"/>
                  <a:pt x="2994788" y="4870263"/>
                  <a:pt x="2994347" y="4872559"/>
                </a:cubicBezTo>
                <a:lnTo>
                  <a:pt x="2993116" y="4878767"/>
                </a:lnTo>
                <a:lnTo>
                  <a:pt x="3017582" y="4878767"/>
                </a:lnTo>
                <a:lnTo>
                  <a:pt x="3007395" y="4930787"/>
                </a:lnTo>
                <a:lnTo>
                  <a:pt x="3018363" y="4930787"/>
                </a:lnTo>
                <a:cubicBezTo>
                  <a:pt x="3021445" y="4930787"/>
                  <a:pt x="3023228" y="4929542"/>
                  <a:pt x="3023864" y="4926413"/>
                </a:cubicBezTo>
                <a:lnTo>
                  <a:pt x="3033203" y="4878767"/>
                </a:lnTo>
                <a:lnTo>
                  <a:pt x="3053628" y="4878767"/>
                </a:lnTo>
                <a:cubicBezTo>
                  <a:pt x="3056515" y="4878767"/>
                  <a:pt x="3057533" y="4877514"/>
                  <a:pt x="3058026" y="4874999"/>
                </a:cubicBezTo>
                <a:lnTo>
                  <a:pt x="3058026" y="4875007"/>
                </a:lnTo>
                <a:lnTo>
                  <a:pt x="3059163" y="4869228"/>
                </a:lnTo>
                <a:close/>
                <a:moveTo>
                  <a:pt x="2848320" y="4869228"/>
                </a:moveTo>
                <a:cubicBezTo>
                  <a:pt x="2846775" y="4869228"/>
                  <a:pt x="2845612" y="4870254"/>
                  <a:pt x="2845408" y="4871306"/>
                </a:cubicBezTo>
                <a:lnTo>
                  <a:pt x="2842097" y="4888214"/>
                </a:lnTo>
                <a:cubicBezTo>
                  <a:pt x="2835790" y="4920365"/>
                  <a:pt x="2866513" y="4915974"/>
                  <a:pt x="2886404" y="4909925"/>
                </a:cubicBezTo>
                <a:lnTo>
                  <a:pt x="2882303" y="4930787"/>
                </a:lnTo>
                <a:lnTo>
                  <a:pt x="2893280" y="4930787"/>
                </a:lnTo>
                <a:cubicBezTo>
                  <a:pt x="2896370" y="4930787"/>
                  <a:pt x="2898153" y="4929542"/>
                  <a:pt x="2898781" y="4926413"/>
                </a:cubicBezTo>
                <a:lnTo>
                  <a:pt x="2909987" y="4869228"/>
                </a:lnTo>
                <a:lnTo>
                  <a:pt x="2896693" y="4869228"/>
                </a:lnTo>
                <a:cubicBezTo>
                  <a:pt x="2895351" y="4869228"/>
                  <a:pt x="2894180" y="4870254"/>
                  <a:pt x="2893985" y="4871306"/>
                </a:cubicBezTo>
                <a:lnTo>
                  <a:pt x="2888466" y="4899335"/>
                </a:lnTo>
                <a:cubicBezTo>
                  <a:pt x="2878848" y="4902262"/>
                  <a:pt x="2853898" y="4907629"/>
                  <a:pt x="2857786" y="4887802"/>
                </a:cubicBezTo>
                <a:lnTo>
                  <a:pt x="2861436" y="4869228"/>
                </a:lnTo>
                <a:close/>
                <a:moveTo>
                  <a:pt x="3334042" y="4869051"/>
                </a:moveTo>
                <a:cubicBezTo>
                  <a:pt x="3317632" y="4869051"/>
                  <a:pt x="3307784" y="4869152"/>
                  <a:pt x="3305280" y="4880811"/>
                </a:cubicBezTo>
                <a:cubicBezTo>
                  <a:pt x="3303429" y="4889476"/>
                  <a:pt x="3310272" y="4893665"/>
                  <a:pt x="3324144" y="4902212"/>
                </a:cubicBezTo>
                <a:cubicBezTo>
                  <a:pt x="3339357" y="4911549"/>
                  <a:pt x="3342829" y="4912264"/>
                  <a:pt x="3341411" y="4917185"/>
                </a:cubicBezTo>
                <a:cubicBezTo>
                  <a:pt x="3340307" y="4921155"/>
                  <a:pt x="3336317" y="4921315"/>
                  <a:pt x="3329483" y="4921315"/>
                </a:cubicBezTo>
                <a:lnTo>
                  <a:pt x="3302411" y="4921315"/>
                </a:lnTo>
                <a:cubicBezTo>
                  <a:pt x="3299337" y="4921315"/>
                  <a:pt x="3297546" y="4922577"/>
                  <a:pt x="3297011" y="4925294"/>
                </a:cubicBezTo>
                <a:lnTo>
                  <a:pt x="3295942" y="4930787"/>
                </a:lnTo>
                <a:lnTo>
                  <a:pt x="3330069" y="4930787"/>
                </a:lnTo>
                <a:cubicBezTo>
                  <a:pt x="3345681" y="4930787"/>
                  <a:pt x="3355461" y="4929828"/>
                  <a:pt x="3359018" y="4920373"/>
                </a:cubicBezTo>
                <a:cubicBezTo>
                  <a:pt x="3360758" y="4915763"/>
                  <a:pt x="3360733" y="4910994"/>
                  <a:pt x="3356514" y="4906283"/>
                </a:cubicBezTo>
                <a:cubicBezTo>
                  <a:pt x="3354374" y="4903886"/>
                  <a:pt x="3351199" y="4901774"/>
                  <a:pt x="3346819" y="4899335"/>
                </a:cubicBezTo>
                <a:cubicBezTo>
                  <a:pt x="3327327" y="4888407"/>
                  <a:pt x="3322225" y="4887146"/>
                  <a:pt x="3323473" y="4881854"/>
                </a:cubicBezTo>
                <a:cubicBezTo>
                  <a:pt x="3324152" y="4878877"/>
                  <a:pt x="3326240" y="4878767"/>
                  <a:pt x="3333575" y="4878767"/>
                </a:cubicBezTo>
                <a:lnTo>
                  <a:pt x="3356463" y="4878767"/>
                </a:lnTo>
                <a:cubicBezTo>
                  <a:pt x="3359536" y="4878767"/>
                  <a:pt x="3361319" y="4877514"/>
                  <a:pt x="3361854" y="4874797"/>
                </a:cubicBezTo>
                <a:lnTo>
                  <a:pt x="3362991" y="4869051"/>
                </a:lnTo>
                <a:close/>
                <a:moveTo>
                  <a:pt x="2952613" y="4869051"/>
                </a:moveTo>
                <a:cubicBezTo>
                  <a:pt x="2936211" y="4869051"/>
                  <a:pt x="2926372" y="4869152"/>
                  <a:pt x="2923867" y="4880811"/>
                </a:cubicBezTo>
                <a:cubicBezTo>
                  <a:pt x="2922017" y="4889476"/>
                  <a:pt x="2928851" y="4893665"/>
                  <a:pt x="2942739" y="4902212"/>
                </a:cubicBezTo>
                <a:cubicBezTo>
                  <a:pt x="2957944" y="4911549"/>
                  <a:pt x="2961416" y="4912264"/>
                  <a:pt x="2960007" y="4917185"/>
                </a:cubicBezTo>
                <a:cubicBezTo>
                  <a:pt x="2958878" y="4921155"/>
                  <a:pt x="2954896" y="4921315"/>
                  <a:pt x="2948062" y="4921315"/>
                </a:cubicBezTo>
                <a:lnTo>
                  <a:pt x="2920998" y="4921315"/>
                </a:lnTo>
                <a:cubicBezTo>
                  <a:pt x="2917925" y="4921315"/>
                  <a:pt x="2916134" y="4922577"/>
                  <a:pt x="2915599" y="4925294"/>
                </a:cubicBezTo>
                <a:lnTo>
                  <a:pt x="2914521" y="4930787"/>
                </a:lnTo>
                <a:lnTo>
                  <a:pt x="2948648" y="4930787"/>
                </a:lnTo>
                <a:cubicBezTo>
                  <a:pt x="2964269" y="4930787"/>
                  <a:pt x="2974048" y="4929828"/>
                  <a:pt x="2977597" y="4920373"/>
                </a:cubicBezTo>
                <a:cubicBezTo>
                  <a:pt x="2979346" y="4915763"/>
                  <a:pt x="2979329" y="4910994"/>
                  <a:pt x="2975109" y="4906283"/>
                </a:cubicBezTo>
                <a:cubicBezTo>
                  <a:pt x="2972953" y="4903886"/>
                  <a:pt x="2969795" y="4901774"/>
                  <a:pt x="2965406" y="4899335"/>
                </a:cubicBezTo>
                <a:cubicBezTo>
                  <a:pt x="2945906" y="4888407"/>
                  <a:pt x="2940821" y="4887146"/>
                  <a:pt x="2942052" y="4881854"/>
                </a:cubicBezTo>
                <a:cubicBezTo>
                  <a:pt x="2942731" y="4878877"/>
                  <a:pt x="2944811" y="4878767"/>
                  <a:pt x="2952154" y="4878767"/>
                </a:cubicBezTo>
                <a:lnTo>
                  <a:pt x="2975050" y="4878767"/>
                </a:lnTo>
                <a:cubicBezTo>
                  <a:pt x="2978115" y="4878767"/>
                  <a:pt x="2979915" y="4877514"/>
                  <a:pt x="2980441" y="4874797"/>
                </a:cubicBezTo>
                <a:lnTo>
                  <a:pt x="2981578" y="4869051"/>
                </a:lnTo>
                <a:close/>
                <a:moveTo>
                  <a:pt x="2802112" y="4869051"/>
                </a:moveTo>
                <a:cubicBezTo>
                  <a:pt x="2785711" y="4869051"/>
                  <a:pt x="2775863" y="4869152"/>
                  <a:pt x="2773367" y="4880811"/>
                </a:cubicBezTo>
                <a:cubicBezTo>
                  <a:pt x="2771499" y="4889476"/>
                  <a:pt x="2778350" y="4893665"/>
                  <a:pt x="2792247" y="4902212"/>
                </a:cubicBezTo>
                <a:cubicBezTo>
                  <a:pt x="2807435" y="4911549"/>
                  <a:pt x="2810907" y="4912264"/>
                  <a:pt x="2809506" y="4917185"/>
                </a:cubicBezTo>
                <a:cubicBezTo>
                  <a:pt x="2808386" y="4921155"/>
                  <a:pt x="2804404" y="4921315"/>
                  <a:pt x="2797562" y="4921315"/>
                </a:cubicBezTo>
                <a:lnTo>
                  <a:pt x="2770489" y="4921315"/>
                </a:lnTo>
                <a:cubicBezTo>
                  <a:pt x="2767416" y="4921315"/>
                  <a:pt x="2765633" y="4922577"/>
                  <a:pt x="2765098" y="4925294"/>
                </a:cubicBezTo>
                <a:lnTo>
                  <a:pt x="2764012" y="4930787"/>
                </a:lnTo>
                <a:lnTo>
                  <a:pt x="2798139" y="4930787"/>
                </a:lnTo>
                <a:cubicBezTo>
                  <a:pt x="2813760" y="4930787"/>
                  <a:pt x="2823548" y="4929828"/>
                  <a:pt x="2827105" y="4920373"/>
                </a:cubicBezTo>
                <a:cubicBezTo>
                  <a:pt x="2828828" y="4915763"/>
                  <a:pt x="2828811" y="4910994"/>
                  <a:pt x="2824601" y="4906283"/>
                </a:cubicBezTo>
                <a:cubicBezTo>
                  <a:pt x="2822453" y="4903886"/>
                  <a:pt x="2819278" y="4901774"/>
                  <a:pt x="2814914" y="4899335"/>
                </a:cubicBezTo>
                <a:cubicBezTo>
                  <a:pt x="2795405" y="4888407"/>
                  <a:pt x="2790312" y="4887146"/>
                  <a:pt x="2791543" y="4881854"/>
                </a:cubicBezTo>
                <a:cubicBezTo>
                  <a:pt x="2792239" y="4878877"/>
                  <a:pt x="2794319" y="4878767"/>
                  <a:pt x="2801645" y="4878767"/>
                </a:cubicBezTo>
                <a:lnTo>
                  <a:pt x="2824533" y="4878767"/>
                </a:lnTo>
                <a:cubicBezTo>
                  <a:pt x="2827614" y="4878767"/>
                  <a:pt x="2829406" y="4877514"/>
                  <a:pt x="2829940" y="4874797"/>
                </a:cubicBezTo>
                <a:lnTo>
                  <a:pt x="2831061" y="4869051"/>
                </a:lnTo>
                <a:close/>
                <a:moveTo>
                  <a:pt x="2554595" y="4818697"/>
                </a:moveTo>
                <a:cubicBezTo>
                  <a:pt x="2536546" y="4819757"/>
                  <a:pt x="2505500" y="4826092"/>
                  <a:pt x="2506680" y="4832401"/>
                </a:cubicBezTo>
                <a:cubicBezTo>
                  <a:pt x="2507767" y="4839231"/>
                  <a:pt x="2527428" y="4837128"/>
                  <a:pt x="2536427" y="4837128"/>
                </a:cubicBezTo>
                <a:cubicBezTo>
                  <a:pt x="2556216" y="4837128"/>
                  <a:pt x="2587644" y="4838466"/>
                  <a:pt x="2592593" y="4852573"/>
                </a:cubicBezTo>
                <a:cubicBezTo>
                  <a:pt x="2603264" y="4882957"/>
                  <a:pt x="2530884" y="4937517"/>
                  <a:pt x="2515458" y="4932277"/>
                </a:cubicBezTo>
                <a:cubicBezTo>
                  <a:pt x="2508480" y="4929904"/>
                  <a:pt x="2529636" y="4890250"/>
                  <a:pt x="2537319" y="4875983"/>
                </a:cubicBezTo>
                <a:cubicBezTo>
                  <a:pt x="2541886" y="4867470"/>
                  <a:pt x="2548839" y="4854095"/>
                  <a:pt x="2542896" y="4853187"/>
                </a:cubicBezTo>
                <a:cubicBezTo>
                  <a:pt x="2536274" y="4852186"/>
                  <a:pt x="2528957" y="4864770"/>
                  <a:pt x="2524219" y="4872030"/>
                </a:cubicBezTo>
                <a:cubicBezTo>
                  <a:pt x="2511350" y="4891756"/>
                  <a:pt x="2498148" y="4913291"/>
                  <a:pt x="2487579" y="4935414"/>
                </a:cubicBezTo>
                <a:cubicBezTo>
                  <a:pt x="2484311" y="4942245"/>
                  <a:pt x="2473453" y="4962829"/>
                  <a:pt x="2477188" y="4965487"/>
                </a:cubicBezTo>
                <a:cubicBezTo>
                  <a:pt x="2480669" y="4967960"/>
                  <a:pt x="2497206" y="4964436"/>
                  <a:pt x="2518260" y="4955216"/>
                </a:cubicBezTo>
                <a:cubicBezTo>
                  <a:pt x="2584452" y="4926220"/>
                  <a:pt x="2614250" y="4888484"/>
                  <a:pt x="2622230" y="4857300"/>
                </a:cubicBezTo>
                <a:cubicBezTo>
                  <a:pt x="2624774" y="4847711"/>
                  <a:pt x="2621260" y="4837546"/>
                  <a:pt x="2613316" y="4831517"/>
                </a:cubicBezTo>
                <a:cubicBezTo>
                  <a:pt x="2599487" y="4821027"/>
                  <a:pt x="2574867" y="4817520"/>
                  <a:pt x="2554595" y="4818697"/>
                </a:cubicBezTo>
                <a:close/>
                <a:moveTo>
                  <a:pt x="3137130" y="4793385"/>
                </a:moveTo>
                <a:cubicBezTo>
                  <a:pt x="3150450" y="4793385"/>
                  <a:pt x="3153931" y="4798340"/>
                  <a:pt x="3151774" y="4809730"/>
                </a:cubicBezTo>
                <a:cubicBezTo>
                  <a:pt x="3151774" y="4809730"/>
                  <a:pt x="3151231" y="4812573"/>
                  <a:pt x="3151036" y="4813431"/>
                </a:cubicBezTo>
                <a:cubicBezTo>
                  <a:pt x="3150773" y="4814710"/>
                  <a:pt x="3150187" y="4818016"/>
                  <a:pt x="3146740" y="4818016"/>
                </a:cubicBezTo>
                <a:lnTo>
                  <a:pt x="3113513" y="4818016"/>
                </a:lnTo>
                <a:lnTo>
                  <a:pt x="3115143" y="4809730"/>
                </a:lnTo>
                <a:cubicBezTo>
                  <a:pt x="3117486" y="4797734"/>
                  <a:pt x="3124532" y="4793385"/>
                  <a:pt x="3137130" y="4793385"/>
                </a:cubicBezTo>
                <a:close/>
                <a:moveTo>
                  <a:pt x="2908773" y="4793385"/>
                </a:moveTo>
                <a:cubicBezTo>
                  <a:pt x="2922085" y="4793385"/>
                  <a:pt x="2925582" y="4798340"/>
                  <a:pt x="2923409" y="4809730"/>
                </a:cubicBezTo>
                <a:cubicBezTo>
                  <a:pt x="2923409" y="4809730"/>
                  <a:pt x="2922866" y="4812573"/>
                  <a:pt x="2922679" y="4813431"/>
                </a:cubicBezTo>
                <a:cubicBezTo>
                  <a:pt x="2922424" y="4814710"/>
                  <a:pt x="2921830" y="4818016"/>
                  <a:pt x="2918375" y="4818016"/>
                </a:cubicBezTo>
                <a:lnTo>
                  <a:pt x="2885164" y="4818016"/>
                </a:lnTo>
                <a:lnTo>
                  <a:pt x="2886786" y="4809730"/>
                </a:lnTo>
                <a:cubicBezTo>
                  <a:pt x="2889112" y="4797734"/>
                  <a:pt x="2896175" y="4793385"/>
                  <a:pt x="2908773" y="4793385"/>
                </a:cubicBezTo>
                <a:close/>
                <a:moveTo>
                  <a:pt x="2671716" y="4783926"/>
                </a:moveTo>
                <a:cubicBezTo>
                  <a:pt x="2657864" y="4785815"/>
                  <a:pt x="2645050" y="4790925"/>
                  <a:pt x="2638521" y="4801898"/>
                </a:cubicBezTo>
                <a:cubicBezTo>
                  <a:pt x="2628436" y="4818857"/>
                  <a:pt x="2647503" y="4842074"/>
                  <a:pt x="2664855" y="4864568"/>
                </a:cubicBezTo>
                <a:cubicBezTo>
                  <a:pt x="2678769" y="4882595"/>
                  <a:pt x="2693923" y="4899814"/>
                  <a:pt x="2687734" y="4909866"/>
                </a:cubicBezTo>
                <a:cubicBezTo>
                  <a:pt x="2682691" y="4918085"/>
                  <a:pt x="2650321" y="4918068"/>
                  <a:pt x="2639175" y="4918716"/>
                </a:cubicBezTo>
                <a:cubicBezTo>
                  <a:pt x="2625634" y="4919515"/>
                  <a:pt x="2606151" y="4919557"/>
                  <a:pt x="2602738" y="4921576"/>
                </a:cubicBezTo>
                <a:cubicBezTo>
                  <a:pt x="2599682" y="4923385"/>
                  <a:pt x="2597984" y="4928995"/>
                  <a:pt x="2609445" y="4931233"/>
                </a:cubicBezTo>
                <a:cubicBezTo>
                  <a:pt x="2618639" y="4933050"/>
                  <a:pt x="2640541" y="4936718"/>
                  <a:pt x="2663667" y="4936701"/>
                </a:cubicBezTo>
                <a:cubicBezTo>
                  <a:pt x="2687802" y="4936692"/>
                  <a:pt x="2713151" y="4932360"/>
                  <a:pt x="2718644" y="4911877"/>
                </a:cubicBezTo>
                <a:cubicBezTo>
                  <a:pt x="2723059" y="4895423"/>
                  <a:pt x="2707752" y="4877791"/>
                  <a:pt x="2694279" y="4859916"/>
                </a:cubicBezTo>
                <a:cubicBezTo>
                  <a:pt x="2679525" y="4840333"/>
                  <a:pt x="2664600" y="4826377"/>
                  <a:pt x="2665857" y="4812506"/>
                </a:cubicBezTo>
                <a:cubicBezTo>
                  <a:pt x="2666825" y="4801730"/>
                  <a:pt x="2686121" y="4801107"/>
                  <a:pt x="2718126" y="4800493"/>
                </a:cubicBezTo>
                <a:cubicBezTo>
                  <a:pt x="2724799" y="4800350"/>
                  <a:pt x="2738042" y="4800005"/>
                  <a:pt x="2735496" y="4794235"/>
                </a:cubicBezTo>
                <a:cubicBezTo>
                  <a:pt x="2733212" y="4789154"/>
                  <a:pt x="2723296" y="4787463"/>
                  <a:pt x="2711131" y="4785284"/>
                </a:cubicBezTo>
                <a:cubicBezTo>
                  <a:pt x="2700456" y="4783371"/>
                  <a:pt x="2685567" y="4782037"/>
                  <a:pt x="2671716" y="4783926"/>
                </a:cubicBezTo>
                <a:close/>
                <a:moveTo>
                  <a:pt x="3324763" y="4783846"/>
                </a:moveTo>
                <a:cubicBezTo>
                  <a:pt x="3321682" y="4783846"/>
                  <a:pt x="3319950" y="4784889"/>
                  <a:pt x="3319491" y="4787194"/>
                </a:cubicBezTo>
                <a:lnTo>
                  <a:pt x="3318269" y="4793402"/>
                </a:lnTo>
                <a:lnTo>
                  <a:pt x="3342735" y="4793402"/>
                </a:lnTo>
                <a:lnTo>
                  <a:pt x="3332540" y="4845422"/>
                </a:lnTo>
                <a:lnTo>
                  <a:pt x="3343508" y="4845422"/>
                </a:lnTo>
                <a:cubicBezTo>
                  <a:pt x="3346598" y="4845422"/>
                  <a:pt x="3348389" y="4844169"/>
                  <a:pt x="3349001" y="4841048"/>
                </a:cubicBezTo>
                <a:lnTo>
                  <a:pt x="3358356" y="4793402"/>
                </a:lnTo>
                <a:lnTo>
                  <a:pt x="3378781" y="4793402"/>
                </a:lnTo>
                <a:cubicBezTo>
                  <a:pt x="3381668" y="4793402"/>
                  <a:pt x="3382687" y="4792140"/>
                  <a:pt x="3383196" y="4789633"/>
                </a:cubicBezTo>
                <a:lnTo>
                  <a:pt x="3384317" y="4783846"/>
                </a:lnTo>
                <a:close/>
                <a:moveTo>
                  <a:pt x="3274396" y="4783846"/>
                </a:moveTo>
                <a:lnTo>
                  <a:pt x="3262315" y="4845422"/>
                </a:lnTo>
                <a:lnTo>
                  <a:pt x="3314907" y="4845422"/>
                </a:lnTo>
                <a:lnTo>
                  <a:pt x="3316045" y="4839660"/>
                </a:lnTo>
                <a:cubicBezTo>
                  <a:pt x="3316579" y="4836968"/>
                  <a:pt x="3315620" y="4835916"/>
                  <a:pt x="3313124" y="4835916"/>
                </a:cubicBezTo>
                <a:lnTo>
                  <a:pt x="3279786" y="4835916"/>
                </a:lnTo>
                <a:lnTo>
                  <a:pt x="3289600" y="4785932"/>
                </a:lnTo>
                <a:cubicBezTo>
                  <a:pt x="3289795" y="4784889"/>
                  <a:pt x="3289031" y="4783846"/>
                  <a:pt x="3287690" y="4783846"/>
                </a:cubicBezTo>
                <a:close/>
                <a:moveTo>
                  <a:pt x="3190707" y="4783846"/>
                </a:moveTo>
                <a:cubicBezTo>
                  <a:pt x="3189094" y="4783846"/>
                  <a:pt x="3187583" y="4784477"/>
                  <a:pt x="3187175" y="4786580"/>
                </a:cubicBezTo>
                <a:lnTo>
                  <a:pt x="3181063" y="4817948"/>
                </a:lnTo>
                <a:cubicBezTo>
                  <a:pt x="3176895" y="4840063"/>
                  <a:pt x="3187999" y="4846801"/>
                  <a:pt x="3209944" y="4846801"/>
                </a:cubicBezTo>
                <a:lnTo>
                  <a:pt x="3209944" y="4846793"/>
                </a:lnTo>
                <a:cubicBezTo>
                  <a:pt x="3235650" y="4846793"/>
                  <a:pt x="3245557" y="4838078"/>
                  <a:pt x="3249623" y="4817940"/>
                </a:cubicBezTo>
                <a:lnTo>
                  <a:pt x="3255710" y="4786580"/>
                </a:lnTo>
                <a:cubicBezTo>
                  <a:pt x="3256118" y="4784477"/>
                  <a:pt x="3254853" y="4783846"/>
                  <a:pt x="3253248" y="4783846"/>
                </a:cubicBezTo>
                <a:lnTo>
                  <a:pt x="3240811" y="4783846"/>
                </a:lnTo>
                <a:lnTo>
                  <a:pt x="3237399" y="4801890"/>
                </a:lnTo>
                <a:lnTo>
                  <a:pt x="3235446" y="4811496"/>
                </a:lnTo>
                <a:lnTo>
                  <a:pt x="3233816" y="4819841"/>
                </a:lnTo>
                <a:cubicBezTo>
                  <a:pt x="3231541" y="4831206"/>
                  <a:pt x="3224113" y="4836329"/>
                  <a:pt x="3211523" y="4836329"/>
                </a:cubicBezTo>
                <a:cubicBezTo>
                  <a:pt x="3197677" y="4836329"/>
                  <a:pt x="3193967" y="4831332"/>
                  <a:pt x="3196140" y="4819841"/>
                </a:cubicBezTo>
                <a:cubicBezTo>
                  <a:pt x="3196140" y="4819841"/>
                  <a:pt x="3196675" y="4816972"/>
                  <a:pt x="3196853" y="4816114"/>
                </a:cubicBezTo>
                <a:lnTo>
                  <a:pt x="3199723" y="4801898"/>
                </a:lnTo>
                <a:lnTo>
                  <a:pt x="3203144" y="4783846"/>
                </a:lnTo>
                <a:close/>
                <a:moveTo>
                  <a:pt x="2786678" y="4783846"/>
                </a:moveTo>
                <a:lnTo>
                  <a:pt x="2786492" y="4784645"/>
                </a:lnTo>
                <a:cubicBezTo>
                  <a:pt x="2785490" y="4788784"/>
                  <a:pt x="2786016" y="4793360"/>
                  <a:pt x="2793054" y="4793360"/>
                </a:cubicBezTo>
                <a:lnTo>
                  <a:pt x="2825416" y="4793360"/>
                </a:lnTo>
                <a:cubicBezTo>
                  <a:pt x="2840985" y="4793360"/>
                  <a:pt x="2843209" y="4801074"/>
                  <a:pt x="2840102" y="4814659"/>
                </a:cubicBezTo>
                <a:cubicBezTo>
                  <a:pt x="2837046" y="4828001"/>
                  <a:pt x="2831723" y="4834865"/>
                  <a:pt x="2820033" y="4835916"/>
                </a:cubicBezTo>
                <a:lnTo>
                  <a:pt x="2797867" y="4835916"/>
                </a:lnTo>
                <a:lnTo>
                  <a:pt x="2804710" y="4800964"/>
                </a:lnTo>
                <a:lnTo>
                  <a:pt x="2791611" y="4800964"/>
                </a:lnTo>
                <a:cubicBezTo>
                  <a:pt x="2790066" y="4800964"/>
                  <a:pt x="2788903" y="4802007"/>
                  <a:pt x="2788699" y="4803051"/>
                </a:cubicBezTo>
                <a:lnTo>
                  <a:pt x="2780379" y="4845422"/>
                </a:lnTo>
                <a:lnTo>
                  <a:pt x="2817189" y="4845422"/>
                </a:lnTo>
                <a:cubicBezTo>
                  <a:pt x="2837810" y="4845422"/>
                  <a:pt x="2852098" y="4837834"/>
                  <a:pt x="2856563" y="4814239"/>
                </a:cubicBezTo>
                <a:cubicBezTo>
                  <a:pt x="2859883" y="4796674"/>
                  <a:pt x="2852208" y="4783846"/>
                  <a:pt x="2831197" y="4783846"/>
                </a:cubicBezTo>
                <a:close/>
                <a:moveTo>
                  <a:pt x="3055063" y="4783661"/>
                </a:moveTo>
                <a:cubicBezTo>
                  <a:pt x="3038661" y="4783661"/>
                  <a:pt x="3028814" y="4783762"/>
                  <a:pt x="3026301" y="4795438"/>
                </a:cubicBezTo>
                <a:cubicBezTo>
                  <a:pt x="3024459" y="4804094"/>
                  <a:pt x="3031301" y="4808291"/>
                  <a:pt x="3045181" y="4816838"/>
                </a:cubicBezTo>
                <a:cubicBezTo>
                  <a:pt x="3060377" y="4826175"/>
                  <a:pt x="3063849" y="4826882"/>
                  <a:pt x="3062457" y="4831820"/>
                </a:cubicBezTo>
                <a:cubicBezTo>
                  <a:pt x="3061328" y="4835790"/>
                  <a:pt x="3057347" y="4835942"/>
                  <a:pt x="3050513" y="4835942"/>
                </a:cubicBezTo>
                <a:lnTo>
                  <a:pt x="3023448" y="4835942"/>
                </a:lnTo>
                <a:cubicBezTo>
                  <a:pt x="3020367" y="4835942"/>
                  <a:pt x="3018575" y="4837203"/>
                  <a:pt x="3018041" y="4839920"/>
                </a:cubicBezTo>
                <a:lnTo>
                  <a:pt x="3016971" y="4845422"/>
                </a:lnTo>
                <a:lnTo>
                  <a:pt x="3051098" y="4845422"/>
                </a:lnTo>
                <a:cubicBezTo>
                  <a:pt x="3066702" y="4845422"/>
                  <a:pt x="3076507" y="4844471"/>
                  <a:pt x="3080056" y="4834999"/>
                </a:cubicBezTo>
                <a:lnTo>
                  <a:pt x="3080064" y="4834999"/>
                </a:lnTo>
                <a:cubicBezTo>
                  <a:pt x="3081796" y="4830381"/>
                  <a:pt x="3081779" y="4825612"/>
                  <a:pt x="3077560" y="4820909"/>
                </a:cubicBezTo>
                <a:cubicBezTo>
                  <a:pt x="3075412" y="4818503"/>
                  <a:pt x="3072245" y="4816409"/>
                  <a:pt x="3067865" y="4813944"/>
                </a:cubicBezTo>
                <a:cubicBezTo>
                  <a:pt x="3048365" y="4803017"/>
                  <a:pt x="3043271" y="4801772"/>
                  <a:pt x="3044494" y="4796481"/>
                </a:cubicBezTo>
                <a:cubicBezTo>
                  <a:pt x="3045190" y="4793511"/>
                  <a:pt x="3047278" y="4793385"/>
                  <a:pt x="3054621" y="4793385"/>
                </a:cubicBezTo>
                <a:lnTo>
                  <a:pt x="3077492" y="4793385"/>
                </a:lnTo>
                <a:cubicBezTo>
                  <a:pt x="3080574" y="4793385"/>
                  <a:pt x="3082365" y="4792140"/>
                  <a:pt x="3082900" y="4789431"/>
                </a:cubicBezTo>
                <a:lnTo>
                  <a:pt x="3084029" y="4783661"/>
                </a:lnTo>
                <a:close/>
                <a:moveTo>
                  <a:pt x="2982359" y="4783661"/>
                </a:moveTo>
                <a:cubicBezTo>
                  <a:pt x="2965958" y="4783661"/>
                  <a:pt x="2956119" y="4783762"/>
                  <a:pt x="2953614" y="4795438"/>
                </a:cubicBezTo>
                <a:cubicBezTo>
                  <a:pt x="2951755" y="4804094"/>
                  <a:pt x="2958606" y="4808291"/>
                  <a:pt x="2972486" y="4816838"/>
                </a:cubicBezTo>
                <a:cubicBezTo>
                  <a:pt x="2987682" y="4826175"/>
                  <a:pt x="2991163" y="4826882"/>
                  <a:pt x="2989762" y="4831820"/>
                </a:cubicBezTo>
                <a:cubicBezTo>
                  <a:pt x="2988642" y="4835790"/>
                  <a:pt x="2984652" y="4835942"/>
                  <a:pt x="2977801" y="4835942"/>
                </a:cubicBezTo>
                <a:lnTo>
                  <a:pt x="2950762" y="4835942"/>
                </a:lnTo>
                <a:cubicBezTo>
                  <a:pt x="2947672" y="4835942"/>
                  <a:pt x="2945889" y="4837203"/>
                  <a:pt x="2945346" y="4839920"/>
                </a:cubicBezTo>
                <a:lnTo>
                  <a:pt x="2944267" y="4845422"/>
                </a:lnTo>
                <a:lnTo>
                  <a:pt x="2978395" y="4845422"/>
                </a:lnTo>
                <a:cubicBezTo>
                  <a:pt x="2994015" y="4845422"/>
                  <a:pt x="3003804" y="4844471"/>
                  <a:pt x="3007361" y="4834999"/>
                </a:cubicBezTo>
                <a:cubicBezTo>
                  <a:pt x="3009084" y="4830381"/>
                  <a:pt x="3009067" y="4825612"/>
                  <a:pt x="3004856" y="4820909"/>
                </a:cubicBezTo>
                <a:cubicBezTo>
                  <a:pt x="3002700" y="4818503"/>
                  <a:pt x="2999534" y="4816409"/>
                  <a:pt x="2995162" y="4813944"/>
                </a:cubicBezTo>
                <a:cubicBezTo>
                  <a:pt x="2975644" y="4803017"/>
                  <a:pt x="2970568" y="4801772"/>
                  <a:pt x="2971799" y="4796481"/>
                </a:cubicBezTo>
                <a:cubicBezTo>
                  <a:pt x="2972478" y="4793511"/>
                  <a:pt x="2974558" y="4793385"/>
                  <a:pt x="2981918" y="4793385"/>
                </a:cubicBezTo>
                <a:lnTo>
                  <a:pt x="3004780" y="4793385"/>
                </a:lnTo>
                <a:cubicBezTo>
                  <a:pt x="3007870" y="4793385"/>
                  <a:pt x="3009661" y="4792140"/>
                  <a:pt x="3010179" y="4789431"/>
                </a:cubicBezTo>
                <a:lnTo>
                  <a:pt x="3011325" y="4783661"/>
                </a:lnTo>
                <a:close/>
                <a:moveTo>
                  <a:pt x="3138964" y="4783013"/>
                </a:moveTo>
                <a:cubicBezTo>
                  <a:pt x="3117248" y="4783013"/>
                  <a:pt x="3104862" y="4788414"/>
                  <a:pt x="3100125" y="4811614"/>
                </a:cubicBezTo>
                <a:lnTo>
                  <a:pt x="3094029" y="4842705"/>
                </a:lnTo>
                <a:cubicBezTo>
                  <a:pt x="3093622" y="4844791"/>
                  <a:pt x="3094836" y="4845422"/>
                  <a:pt x="3096389" y="4845422"/>
                </a:cubicBezTo>
                <a:lnTo>
                  <a:pt x="3108139" y="4845422"/>
                </a:lnTo>
                <a:lnTo>
                  <a:pt x="3111568" y="4827521"/>
                </a:lnTo>
                <a:lnTo>
                  <a:pt x="3148175" y="4827521"/>
                </a:lnTo>
                <a:lnTo>
                  <a:pt x="3144754" y="4845422"/>
                </a:lnTo>
                <a:lnTo>
                  <a:pt x="3156511" y="4845422"/>
                </a:lnTo>
                <a:cubicBezTo>
                  <a:pt x="3158057" y="4845422"/>
                  <a:pt x="3159525" y="4844791"/>
                  <a:pt x="3159933" y="4842705"/>
                </a:cubicBezTo>
                <a:lnTo>
                  <a:pt x="3166037" y="4811614"/>
                </a:lnTo>
                <a:cubicBezTo>
                  <a:pt x="3170536" y="4788027"/>
                  <a:pt x="3157089" y="4783013"/>
                  <a:pt x="3138964" y="4783013"/>
                </a:cubicBezTo>
                <a:close/>
                <a:moveTo>
                  <a:pt x="2910598" y="4783013"/>
                </a:moveTo>
                <a:cubicBezTo>
                  <a:pt x="2888891" y="4783013"/>
                  <a:pt x="2876505" y="4788414"/>
                  <a:pt x="2871776" y="4811614"/>
                </a:cubicBezTo>
                <a:lnTo>
                  <a:pt x="2865664" y="4842705"/>
                </a:lnTo>
                <a:cubicBezTo>
                  <a:pt x="2865265" y="4844791"/>
                  <a:pt x="2866479" y="4845422"/>
                  <a:pt x="2868032" y="4845422"/>
                </a:cubicBezTo>
                <a:lnTo>
                  <a:pt x="2879782" y="4845422"/>
                </a:lnTo>
                <a:lnTo>
                  <a:pt x="2883203" y="4827521"/>
                </a:lnTo>
                <a:lnTo>
                  <a:pt x="2919818" y="4827521"/>
                </a:lnTo>
                <a:lnTo>
                  <a:pt x="2916397" y="4845422"/>
                </a:lnTo>
                <a:lnTo>
                  <a:pt x="2928155" y="4845422"/>
                </a:lnTo>
                <a:cubicBezTo>
                  <a:pt x="2929700" y="4845422"/>
                  <a:pt x="2931168" y="4844791"/>
                  <a:pt x="2931567" y="4842705"/>
                </a:cubicBezTo>
                <a:lnTo>
                  <a:pt x="2937680" y="4811614"/>
                </a:lnTo>
                <a:cubicBezTo>
                  <a:pt x="2942171" y="4788027"/>
                  <a:pt x="2928723" y="4783013"/>
                  <a:pt x="2910598" y="4783013"/>
                </a:cubicBezTo>
                <a:close/>
                <a:moveTo>
                  <a:pt x="2604597" y="4694494"/>
                </a:moveTo>
                <a:lnTo>
                  <a:pt x="2604597" y="4694502"/>
                </a:lnTo>
                <a:cubicBezTo>
                  <a:pt x="2581133" y="4695596"/>
                  <a:pt x="2559731" y="4701543"/>
                  <a:pt x="2561064" y="4706111"/>
                </a:cubicBezTo>
                <a:cubicBezTo>
                  <a:pt x="2562702" y="4711671"/>
                  <a:pt x="2578645" y="4710283"/>
                  <a:pt x="2584715" y="4710283"/>
                </a:cubicBezTo>
                <a:cubicBezTo>
                  <a:pt x="2607068" y="4710283"/>
                  <a:pt x="2628597" y="4714624"/>
                  <a:pt x="2633733" y="4720882"/>
                </a:cubicBezTo>
                <a:cubicBezTo>
                  <a:pt x="2641756" y="4730657"/>
                  <a:pt x="2627943" y="4754766"/>
                  <a:pt x="2585479" y="4787632"/>
                </a:cubicBezTo>
                <a:cubicBezTo>
                  <a:pt x="2577338" y="4793932"/>
                  <a:pt x="2571259" y="4799737"/>
                  <a:pt x="2569910" y="4802588"/>
                </a:cubicBezTo>
                <a:cubicBezTo>
                  <a:pt x="2569188" y="4804102"/>
                  <a:pt x="2569528" y="4806306"/>
                  <a:pt x="2571760" y="4806609"/>
                </a:cubicBezTo>
                <a:cubicBezTo>
                  <a:pt x="2574095" y="4806937"/>
                  <a:pt x="2579698" y="4805633"/>
                  <a:pt x="2588943" y="4800881"/>
                </a:cubicBezTo>
                <a:cubicBezTo>
                  <a:pt x="2626670" y="4781491"/>
                  <a:pt x="2669957" y="4741996"/>
                  <a:pt x="2661417" y="4714910"/>
                </a:cubicBezTo>
                <a:cubicBezTo>
                  <a:pt x="2656213" y="4698380"/>
                  <a:pt x="2628240" y="4693392"/>
                  <a:pt x="2604597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3662785" y="5143499"/>
                </a:lnTo>
                <a:lnTo>
                  <a:pt x="197737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871CBCA8-16AF-4BF2-B46D-4D12AA7528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0F6A7C5-FCC8-4C24-A9B4-11D980A0B2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27CB7D9-C7CE-4586-AA05-A718E77C932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36000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DFB14-F605-442D-8A29-80BCBC3F43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8AA81F04-A4CD-438D-89D0-CDBF79F7E0A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4" name="Connecteur droit 8">
            <a:extLst>
              <a:ext uri="{FF2B5EF4-FFF2-40B4-BE49-F238E27FC236}">
                <a16:creationId xmlns:a16="http://schemas.microsoft.com/office/drawing/2014/main" id="{21691B72-DFDE-477D-B4DC-13F5A4C2EC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2A6E7488-EEA7-49AF-974E-E8A71CCD0F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A89BE57-76DA-46F9-8724-D576C6C27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0CAB12E-6579-43F1-87C7-8FCA4B6691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301305"/>
            <a:ext cx="8199437" cy="32575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2BDCB908-50B0-4F87-9DDB-4455D772B08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0538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4BAD4DE2-1D10-4376-9B8C-69A7343C9951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06E888DC-EE36-4126-B419-6416AC4396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A7E9C05A-4D57-4496-9472-379C50F46D3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5FE3F0F2-2B21-4C40-8023-BCF049B068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9D41D6A-6B93-4D82-91D4-94587FE8B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E571C35-E95D-47E5-85B1-6986FAA90F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533106"/>
            <a:ext cx="8199437" cy="30388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B67F35C-FFBE-4DAD-90BE-5AA5FC76379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83446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97F5B4CC-C4A6-45CA-81E0-EA5CF067E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B8C03A33-7651-F14B-9E61-1FD1CCA71A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1034648"/>
            <a:ext cx="561905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76E86959-47EF-40FD-8178-D84F5E7A058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4BA3E254-0FAD-4923-8423-37B7665EFF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6EB06358-24BE-4AD7-82C3-18149F56A0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5619012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9F01B3-1F1F-4F63-A41E-9A6103791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94F32DA-4488-4F4D-A3F3-79DC4E9A0C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525674"/>
            <a:ext cx="5619012" cy="30463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537E036-1FCD-4363-8FEF-483C3203359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88387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B2E8A73-FE19-4F09-B5E9-7F09BC1C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5497910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DFB9808-374D-4A9D-8F58-FD27E9969A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630181"/>
            <a:ext cx="5497640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DF97314C-3489-4C47-BC83-C45A78C87D18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5B3B106-37D0-49FD-98BD-B6E794868C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9E770E7-D76C-413C-A66C-7411A35CE1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CE77C2C-13EC-47AA-8D4E-1CA3FBFC3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737842A-57AF-4C83-B064-C3E75DC76D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129553"/>
            <a:ext cx="5497640" cy="34424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077530A-42F3-43D0-95B3-A092CCFC06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1798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2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BDD5ABE0-09C4-42CC-886C-D99716342B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471878F-4F92-4DF3-B6EF-5FFC2FC7F8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5C27C61C-22E0-4BF6-B34A-28CCC99949F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EA493CF6-593C-4DCD-9691-0FDC687189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46BE3BA-AFAE-46E9-82CC-3255B8E637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D897EFF-43B6-447E-86C2-44F8BF02E2D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5810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AE38FD9D-46D9-AC42-B91A-F99126048F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0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4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0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D0294F47-5302-4438-BCB7-B21F3AB2CB6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903C5F14-ED27-4058-A501-BF5ED44219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9E550D51-E609-4961-8A78-92A330D6A1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3ABD6ADC-A7CB-4D3B-8F75-13763C394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B65C44EC-8C18-4526-B224-CE620A3009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76656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62C82A4A-94A3-8545-9362-DE196DA525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8998B16E-8E76-2647-9A83-23B05B28AF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1828C092-9571-4D2A-B756-46BF95BFDB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4331D74-75E5-41CE-8999-2EE73ADCD84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2440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5" name="Titre 1">
            <a:extLst>
              <a:ext uri="{FF2B5EF4-FFF2-40B4-BE49-F238E27FC236}">
                <a16:creationId xmlns:a16="http://schemas.microsoft.com/office/drawing/2014/main" id="{D7895C50-E861-4CE0-B72E-5234BB15D3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E247E43-F9C9-420A-A12E-B3BA521D3F4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63201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B8A68B02-B6B8-0A4E-927D-C7C5E11DCA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52FDB6FF-C113-2C47-8E97-8C0F867428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6FA78419-BCF8-C145-9BA5-4FE7419438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FD982A03-2C16-4EFB-BBAC-1919B14CEC8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4E7B9D4-B199-49DE-B611-73E313D3B64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99126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re 1">
            <a:extLst>
              <a:ext uri="{FF2B5EF4-FFF2-40B4-BE49-F238E27FC236}">
                <a16:creationId xmlns:a16="http://schemas.microsoft.com/office/drawing/2014/main" id="{8F773064-62EE-4DCF-B613-CBAFE0D9A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A712D5F2-7E8D-8B41-9FC0-057989707F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8150B951-97A5-480E-8923-0237459364B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749EC91-BACA-4BF1-9302-03844307F88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70281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7B0A659F-EFD1-444F-9E43-8DE421EF2903}"/>
              </a:ext>
            </a:extLst>
          </p:cNvPr>
          <p:cNvSpPr/>
          <p:nvPr userDrawn="1"/>
        </p:nvSpPr>
        <p:spPr>
          <a:xfrm>
            <a:off x="5426318" y="0"/>
            <a:ext cx="3717682" cy="5143500"/>
          </a:xfrm>
          <a:custGeom>
            <a:avLst/>
            <a:gdLst>
              <a:gd name="connsiteX0" fmla="*/ 893329 w 3717682"/>
              <a:gd name="connsiteY0" fmla="*/ 0 h 5143500"/>
              <a:gd name="connsiteX1" fmla="*/ 3717682 w 3717682"/>
              <a:gd name="connsiteY1" fmla="*/ 0 h 5143500"/>
              <a:gd name="connsiteX2" fmla="*/ 3717682 w 3717682"/>
              <a:gd name="connsiteY2" fmla="*/ 5143500 h 5143500"/>
              <a:gd name="connsiteX3" fmla="*/ 1175798 w 3717682"/>
              <a:gd name="connsiteY3" fmla="*/ 5143500 h 5143500"/>
              <a:gd name="connsiteX4" fmla="*/ 1096714 w 3717682"/>
              <a:gd name="connsiteY4" fmla="*/ 5071624 h 5143500"/>
              <a:gd name="connsiteX5" fmla="*/ 0 w 3717682"/>
              <a:gd name="connsiteY5" fmla="*/ 2423922 h 5143500"/>
              <a:gd name="connsiteX6" fmla="*/ 855043 w 3717682"/>
              <a:gd name="connsiteY6" fmla="*/ 42126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7682" h="5143500">
                <a:moveTo>
                  <a:pt x="893329" y="0"/>
                </a:moveTo>
                <a:lnTo>
                  <a:pt x="3717682" y="0"/>
                </a:lnTo>
                <a:lnTo>
                  <a:pt x="3717682" y="5143500"/>
                </a:lnTo>
                <a:lnTo>
                  <a:pt x="1175798" y="5143500"/>
                </a:lnTo>
                <a:lnTo>
                  <a:pt x="1096714" y="5071624"/>
                </a:lnTo>
                <a:cubicBezTo>
                  <a:pt x="419108" y="4394018"/>
                  <a:pt x="0" y="3457914"/>
                  <a:pt x="0" y="2423922"/>
                </a:cubicBezTo>
                <a:cubicBezTo>
                  <a:pt x="0" y="1519179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60B5E4E6-2029-B34F-995E-85F917474A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01994" y="1620838"/>
            <a:ext cx="2996226" cy="190613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Et </a:t>
            </a:r>
            <a:r>
              <a:rPr lang="fr-FR" dirty="0" err="1"/>
              <a:t>vero</a:t>
            </a:r>
            <a:r>
              <a:rPr lang="fr-FR" dirty="0"/>
              <a:t> brute </a:t>
            </a:r>
            <a:r>
              <a:rPr lang="fr-FR" dirty="0" err="1"/>
              <a:t>eum</a:t>
            </a:r>
            <a:r>
              <a:rPr lang="fr-FR" dirty="0"/>
              <a:t>,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aliquip</a:t>
            </a:r>
            <a:r>
              <a:rPr lang="fr-FR" dirty="0"/>
              <a:t> at </a:t>
            </a:r>
            <a:r>
              <a:rPr lang="fr-FR" dirty="0" err="1"/>
              <a:t>vel</a:t>
            </a:r>
            <a:r>
              <a:rPr lang="fr-FR" dirty="0"/>
              <a:t>, magna </a:t>
            </a:r>
            <a:r>
              <a:rPr lang="fr-FR" dirty="0" err="1"/>
              <a:t>causae</a:t>
            </a:r>
            <a:r>
              <a:rPr lang="fr-FR" dirty="0"/>
              <a:t> pro te.</a:t>
            </a:r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20FAB314-069B-7245-9CD1-1E8C141EB9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9" name="Connecteur droit 8">
            <a:extLst>
              <a:ext uri="{FF2B5EF4-FFF2-40B4-BE49-F238E27FC236}">
                <a16:creationId xmlns:a16="http://schemas.microsoft.com/office/drawing/2014/main" id="{4C4DEE83-04EA-447C-BE7B-2CEB490676B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phic 30">
            <a:extLst>
              <a:ext uri="{FF2B5EF4-FFF2-40B4-BE49-F238E27FC236}">
                <a16:creationId xmlns:a16="http://schemas.microsoft.com/office/drawing/2014/main" id="{4DC1713A-F379-44EC-A844-F7F053EA07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4240AAD5-EC6F-4C52-9994-B63901BF0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50E5F6B5-ECF3-4F70-A7B5-8F082F36A7B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36537FB-86B3-4E37-AD43-67EB951D391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20729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711D59F2-F966-4BE3-BB2C-A1FB4C0C84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426317" y="1"/>
            <a:ext cx="3717682" cy="5143499"/>
          </a:xfrm>
          <a:custGeom>
            <a:avLst/>
            <a:gdLst>
              <a:gd name="connsiteX0" fmla="*/ 3243187 w 3717682"/>
              <a:gd name="connsiteY0" fmla="*/ 4869228 h 5143499"/>
              <a:gd name="connsiteX1" fmla="*/ 3238365 w 3717682"/>
              <a:gd name="connsiteY1" fmla="*/ 4873182 h 5143499"/>
              <a:gd name="connsiteX2" fmla="*/ 3238374 w 3717682"/>
              <a:gd name="connsiteY2" fmla="*/ 4873182 h 5143499"/>
              <a:gd name="connsiteX3" fmla="*/ 3227066 w 3717682"/>
              <a:gd name="connsiteY3" fmla="*/ 4930787 h 5143499"/>
              <a:gd name="connsiteX4" fmla="*/ 3284505 w 3717682"/>
              <a:gd name="connsiteY4" fmla="*/ 4930787 h 5143499"/>
              <a:gd name="connsiteX5" fmla="*/ 3285694 w 3717682"/>
              <a:gd name="connsiteY5" fmla="*/ 4924630 h 5143499"/>
              <a:gd name="connsiteX6" fmla="*/ 3282706 w 3717682"/>
              <a:gd name="connsiteY6" fmla="*/ 4921282 h 5143499"/>
              <a:gd name="connsiteX7" fmla="*/ 3244546 w 3717682"/>
              <a:gd name="connsiteY7" fmla="*/ 4921282 h 5143499"/>
              <a:gd name="connsiteX8" fmla="*/ 3247789 w 3717682"/>
              <a:gd name="connsiteY8" fmla="*/ 4904760 h 5143499"/>
              <a:gd name="connsiteX9" fmla="*/ 3281509 w 3717682"/>
              <a:gd name="connsiteY9" fmla="*/ 4904760 h 5143499"/>
              <a:gd name="connsiteX10" fmla="*/ 3283334 w 3717682"/>
              <a:gd name="connsiteY10" fmla="*/ 4903297 h 5143499"/>
              <a:gd name="connsiteX11" fmla="*/ 3284624 w 3717682"/>
              <a:gd name="connsiteY11" fmla="*/ 4896744 h 5143499"/>
              <a:gd name="connsiteX12" fmla="*/ 3283376 w 3717682"/>
              <a:gd name="connsiteY12" fmla="*/ 4895280 h 5143499"/>
              <a:gd name="connsiteX13" fmla="*/ 3249639 w 3717682"/>
              <a:gd name="connsiteY13" fmla="*/ 4895280 h 5143499"/>
              <a:gd name="connsiteX14" fmla="*/ 3252865 w 3717682"/>
              <a:gd name="connsiteY14" fmla="*/ 4878792 h 5143499"/>
              <a:gd name="connsiteX15" fmla="*/ 3289684 w 3717682"/>
              <a:gd name="connsiteY15" fmla="*/ 4878792 h 5143499"/>
              <a:gd name="connsiteX16" fmla="*/ 3293589 w 3717682"/>
              <a:gd name="connsiteY16" fmla="*/ 4876488 h 5143499"/>
              <a:gd name="connsiteX17" fmla="*/ 3295015 w 3717682"/>
              <a:gd name="connsiteY17" fmla="*/ 4869228 h 5143499"/>
              <a:gd name="connsiteX18" fmla="*/ 3143539 w 3717682"/>
              <a:gd name="connsiteY18" fmla="*/ 4869228 h 5143499"/>
              <a:gd name="connsiteX19" fmla="*/ 3139481 w 3717682"/>
              <a:gd name="connsiteY19" fmla="*/ 4873182 h 5143499"/>
              <a:gd name="connsiteX20" fmla="*/ 3128173 w 3717682"/>
              <a:gd name="connsiteY20" fmla="*/ 4930787 h 5143499"/>
              <a:gd name="connsiteX21" fmla="*/ 3140126 w 3717682"/>
              <a:gd name="connsiteY21" fmla="*/ 4930787 h 5143499"/>
              <a:gd name="connsiteX22" fmla="*/ 3144481 w 3717682"/>
              <a:gd name="connsiteY22" fmla="*/ 4927246 h 5143499"/>
              <a:gd name="connsiteX23" fmla="*/ 3152945 w 3717682"/>
              <a:gd name="connsiteY23" fmla="*/ 4884134 h 5143499"/>
              <a:gd name="connsiteX24" fmla="*/ 3166681 w 3717682"/>
              <a:gd name="connsiteY24" fmla="*/ 4903549 h 5143499"/>
              <a:gd name="connsiteX25" fmla="*/ 3169958 w 3717682"/>
              <a:gd name="connsiteY25" fmla="*/ 4905425 h 5143499"/>
              <a:gd name="connsiteX26" fmla="*/ 3176138 w 3717682"/>
              <a:gd name="connsiteY26" fmla="*/ 4905425 h 5143499"/>
              <a:gd name="connsiteX27" fmla="*/ 3180162 w 3717682"/>
              <a:gd name="connsiteY27" fmla="*/ 4903549 h 5143499"/>
              <a:gd name="connsiteX28" fmla="*/ 3201504 w 3717682"/>
              <a:gd name="connsiteY28" fmla="*/ 4884134 h 5143499"/>
              <a:gd name="connsiteX29" fmla="*/ 3193040 w 3717682"/>
              <a:gd name="connsiteY29" fmla="*/ 4927246 h 5143499"/>
              <a:gd name="connsiteX30" fmla="*/ 3196012 w 3717682"/>
              <a:gd name="connsiteY30" fmla="*/ 4930787 h 5143499"/>
              <a:gd name="connsiteX31" fmla="*/ 3207956 w 3717682"/>
              <a:gd name="connsiteY31" fmla="*/ 4930787 h 5143499"/>
              <a:gd name="connsiteX32" fmla="*/ 3219273 w 3717682"/>
              <a:gd name="connsiteY32" fmla="*/ 4873190 h 5143499"/>
              <a:gd name="connsiteX33" fmla="*/ 3216768 w 3717682"/>
              <a:gd name="connsiteY33" fmla="*/ 4869228 h 5143499"/>
              <a:gd name="connsiteX34" fmla="*/ 3202693 w 3717682"/>
              <a:gd name="connsiteY34" fmla="*/ 4869228 h 5143499"/>
              <a:gd name="connsiteX35" fmla="*/ 3175442 w 3717682"/>
              <a:gd name="connsiteY35" fmla="*/ 4893227 h 5143499"/>
              <a:gd name="connsiteX36" fmla="*/ 3157614 w 3717682"/>
              <a:gd name="connsiteY36" fmla="*/ 4869228 h 5143499"/>
              <a:gd name="connsiteX37" fmla="*/ 3072703 w 3717682"/>
              <a:gd name="connsiteY37" fmla="*/ 4869228 h 5143499"/>
              <a:gd name="connsiteX38" fmla="*/ 3067872 w 3717682"/>
              <a:gd name="connsiteY38" fmla="*/ 4873182 h 5143499"/>
              <a:gd name="connsiteX39" fmla="*/ 3056581 w 3717682"/>
              <a:gd name="connsiteY39" fmla="*/ 4930787 h 5143499"/>
              <a:gd name="connsiteX40" fmla="*/ 3113995 w 3717682"/>
              <a:gd name="connsiteY40" fmla="*/ 4930787 h 5143499"/>
              <a:gd name="connsiteX41" fmla="*/ 3115209 w 3717682"/>
              <a:gd name="connsiteY41" fmla="*/ 4924630 h 5143499"/>
              <a:gd name="connsiteX42" fmla="*/ 3112196 w 3717682"/>
              <a:gd name="connsiteY42" fmla="*/ 4921282 h 5143499"/>
              <a:gd name="connsiteX43" fmla="*/ 3074053 w 3717682"/>
              <a:gd name="connsiteY43" fmla="*/ 4921282 h 5143499"/>
              <a:gd name="connsiteX44" fmla="*/ 3077287 w 3717682"/>
              <a:gd name="connsiteY44" fmla="*/ 4904760 h 5143499"/>
              <a:gd name="connsiteX45" fmla="*/ 3111007 w 3717682"/>
              <a:gd name="connsiteY45" fmla="*/ 4904760 h 5143499"/>
              <a:gd name="connsiteX46" fmla="*/ 3112841 w 3717682"/>
              <a:gd name="connsiteY46" fmla="*/ 4903297 h 5143499"/>
              <a:gd name="connsiteX47" fmla="*/ 3114131 w 3717682"/>
              <a:gd name="connsiteY47" fmla="*/ 4896744 h 5143499"/>
              <a:gd name="connsiteX48" fmla="*/ 3112875 w 3717682"/>
              <a:gd name="connsiteY48" fmla="*/ 4895280 h 5143499"/>
              <a:gd name="connsiteX49" fmla="*/ 3079146 w 3717682"/>
              <a:gd name="connsiteY49" fmla="*/ 4895280 h 5143499"/>
              <a:gd name="connsiteX50" fmla="*/ 3082389 w 3717682"/>
              <a:gd name="connsiteY50" fmla="*/ 4878792 h 5143499"/>
              <a:gd name="connsiteX51" fmla="*/ 3119199 w 3717682"/>
              <a:gd name="connsiteY51" fmla="*/ 4878792 h 5143499"/>
              <a:gd name="connsiteX52" fmla="*/ 3123122 w 3717682"/>
              <a:gd name="connsiteY52" fmla="*/ 4876488 h 5143499"/>
              <a:gd name="connsiteX53" fmla="*/ 3124531 w 3717682"/>
              <a:gd name="connsiteY53" fmla="*/ 4869228 h 5143499"/>
              <a:gd name="connsiteX54" fmla="*/ 2999626 w 3717682"/>
              <a:gd name="connsiteY54" fmla="*/ 4869228 h 5143499"/>
              <a:gd name="connsiteX55" fmla="*/ 2994346 w 3717682"/>
              <a:gd name="connsiteY55" fmla="*/ 4872559 h 5143499"/>
              <a:gd name="connsiteX56" fmla="*/ 2993115 w 3717682"/>
              <a:gd name="connsiteY56" fmla="*/ 4878767 h 5143499"/>
              <a:gd name="connsiteX57" fmla="*/ 3017581 w 3717682"/>
              <a:gd name="connsiteY57" fmla="*/ 4878767 h 5143499"/>
              <a:gd name="connsiteX58" fmla="*/ 3007394 w 3717682"/>
              <a:gd name="connsiteY58" fmla="*/ 4930787 h 5143499"/>
              <a:gd name="connsiteX59" fmla="*/ 3018362 w 3717682"/>
              <a:gd name="connsiteY59" fmla="*/ 4930787 h 5143499"/>
              <a:gd name="connsiteX60" fmla="*/ 3023863 w 3717682"/>
              <a:gd name="connsiteY60" fmla="*/ 4926413 h 5143499"/>
              <a:gd name="connsiteX61" fmla="*/ 3033202 w 3717682"/>
              <a:gd name="connsiteY61" fmla="*/ 4878767 h 5143499"/>
              <a:gd name="connsiteX62" fmla="*/ 3053627 w 3717682"/>
              <a:gd name="connsiteY62" fmla="*/ 4878767 h 5143499"/>
              <a:gd name="connsiteX63" fmla="*/ 3058025 w 3717682"/>
              <a:gd name="connsiteY63" fmla="*/ 4874999 h 5143499"/>
              <a:gd name="connsiteX64" fmla="*/ 3058025 w 3717682"/>
              <a:gd name="connsiteY64" fmla="*/ 4875007 h 5143499"/>
              <a:gd name="connsiteX65" fmla="*/ 3059162 w 3717682"/>
              <a:gd name="connsiteY65" fmla="*/ 4869228 h 5143499"/>
              <a:gd name="connsiteX66" fmla="*/ 2848319 w 3717682"/>
              <a:gd name="connsiteY66" fmla="*/ 4869228 h 5143499"/>
              <a:gd name="connsiteX67" fmla="*/ 2845407 w 3717682"/>
              <a:gd name="connsiteY67" fmla="*/ 4871306 h 5143499"/>
              <a:gd name="connsiteX68" fmla="*/ 2842096 w 3717682"/>
              <a:gd name="connsiteY68" fmla="*/ 4888214 h 5143499"/>
              <a:gd name="connsiteX69" fmla="*/ 2886403 w 3717682"/>
              <a:gd name="connsiteY69" fmla="*/ 4909925 h 5143499"/>
              <a:gd name="connsiteX70" fmla="*/ 2882302 w 3717682"/>
              <a:gd name="connsiteY70" fmla="*/ 4930787 h 5143499"/>
              <a:gd name="connsiteX71" fmla="*/ 2893279 w 3717682"/>
              <a:gd name="connsiteY71" fmla="*/ 4930787 h 5143499"/>
              <a:gd name="connsiteX72" fmla="*/ 2898780 w 3717682"/>
              <a:gd name="connsiteY72" fmla="*/ 4926413 h 5143499"/>
              <a:gd name="connsiteX73" fmla="*/ 2909986 w 3717682"/>
              <a:gd name="connsiteY73" fmla="*/ 4869228 h 5143499"/>
              <a:gd name="connsiteX74" fmla="*/ 2896692 w 3717682"/>
              <a:gd name="connsiteY74" fmla="*/ 4869228 h 5143499"/>
              <a:gd name="connsiteX75" fmla="*/ 2893984 w 3717682"/>
              <a:gd name="connsiteY75" fmla="*/ 4871306 h 5143499"/>
              <a:gd name="connsiteX76" fmla="*/ 2888465 w 3717682"/>
              <a:gd name="connsiteY76" fmla="*/ 4899335 h 5143499"/>
              <a:gd name="connsiteX77" fmla="*/ 2857785 w 3717682"/>
              <a:gd name="connsiteY77" fmla="*/ 4887802 h 5143499"/>
              <a:gd name="connsiteX78" fmla="*/ 2861435 w 3717682"/>
              <a:gd name="connsiteY78" fmla="*/ 4869228 h 5143499"/>
              <a:gd name="connsiteX79" fmla="*/ 3334041 w 3717682"/>
              <a:gd name="connsiteY79" fmla="*/ 4869051 h 5143499"/>
              <a:gd name="connsiteX80" fmla="*/ 3305279 w 3717682"/>
              <a:gd name="connsiteY80" fmla="*/ 4880811 h 5143499"/>
              <a:gd name="connsiteX81" fmla="*/ 3324143 w 3717682"/>
              <a:gd name="connsiteY81" fmla="*/ 4902212 h 5143499"/>
              <a:gd name="connsiteX82" fmla="*/ 3341410 w 3717682"/>
              <a:gd name="connsiteY82" fmla="*/ 4917185 h 5143499"/>
              <a:gd name="connsiteX83" fmla="*/ 3329482 w 3717682"/>
              <a:gd name="connsiteY83" fmla="*/ 4921315 h 5143499"/>
              <a:gd name="connsiteX84" fmla="*/ 3302410 w 3717682"/>
              <a:gd name="connsiteY84" fmla="*/ 4921315 h 5143499"/>
              <a:gd name="connsiteX85" fmla="*/ 3297010 w 3717682"/>
              <a:gd name="connsiteY85" fmla="*/ 4925294 h 5143499"/>
              <a:gd name="connsiteX86" fmla="*/ 3295941 w 3717682"/>
              <a:gd name="connsiteY86" fmla="*/ 4930787 h 5143499"/>
              <a:gd name="connsiteX87" fmla="*/ 3330068 w 3717682"/>
              <a:gd name="connsiteY87" fmla="*/ 4930787 h 5143499"/>
              <a:gd name="connsiteX88" fmla="*/ 3359017 w 3717682"/>
              <a:gd name="connsiteY88" fmla="*/ 4920373 h 5143499"/>
              <a:gd name="connsiteX89" fmla="*/ 3356513 w 3717682"/>
              <a:gd name="connsiteY89" fmla="*/ 4906283 h 5143499"/>
              <a:gd name="connsiteX90" fmla="*/ 3346818 w 3717682"/>
              <a:gd name="connsiteY90" fmla="*/ 4899335 h 5143499"/>
              <a:gd name="connsiteX91" fmla="*/ 3323472 w 3717682"/>
              <a:gd name="connsiteY91" fmla="*/ 4881854 h 5143499"/>
              <a:gd name="connsiteX92" fmla="*/ 3333574 w 3717682"/>
              <a:gd name="connsiteY92" fmla="*/ 4878767 h 5143499"/>
              <a:gd name="connsiteX93" fmla="*/ 3356462 w 3717682"/>
              <a:gd name="connsiteY93" fmla="*/ 4878767 h 5143499"/>
              <a:gd name="connsiteX94" fmla="*/ 3361853 w 3717682"/>
              <a:gd name="connsiteY94" fmla="*/ 4874797 h 5143499"/>
              <a:gd name="connsiteX95" fmla="*/ 3362990 w 3717682"/>
              <a:gd name="connsiteY95" fmla="*/ 4869051 h 5143499"/>
              <a:gd name="connsiteX96" fmla="*/ 2952612 w 3717682"/>
              <a:gd name="connsiteY96" fmla="*/ 4869051 h 5143499"/>
              <a:gd name="connsiteX97" fmla="*/ 2923866 w 3717682"/>
              <a:gd name="connsiteY97" fmla="*/ 4880811 h 5143499"/>
              <a:gd name="connsiteX98" fmla="*/ 2942738 w 3717682"/>
              <a:gd name="connsiteY98" fmla="*/ 4902212 h 5143499"/>
              <a:gd name="connsiteX99" fmla="*/ 2960006 w 3717682"/>
              <a:gd name="connsiteY99" fmla="*/ 4917185 h 5143499"/>
              <a:gd name="connsiteX100" fmla="*/ 2948061 w 3717682"/>
              <a:gd name="connsiteY100" fmla="*/ 4921315 h 5143499"/>
              <a:gd name="connsiteX101" fmla="*/ 2920997 w 3717682"/>
              <a:gd name="connsiteY101" fmla="*/ 4921315 h 5143499"/>
              <a:gd name="connsiteX102" fmla="*/ 2915598 w 3717682"/>
              <a:gd name="connsiteY102" fmla="*/ 4925294 h 5143499"/>
              <a:gd name="connsiteX103" fmla="*/ 2914520 w 3717682"/>
              <a:gd name="connsiteY103" fmla="*/ 4930787 h 5143499"/>
              <a:gd name="connsiteX104" fmla="*/ 2948647 w 3717682"/>
              <a:gd name="connsiteY104" fmla="*/ 4930787 h 5143499"/>
              <a:gd name="connsiteX105" fmla="*/ 2977596 w 3717682"/>
              <a:gd name="connsiteY105" fmla="*/ 4920373 h 5143499"/>
              <a:gd name="connsiteX106" fmla="*/ 2975108 w 3717682"/>
              <a:gd name="connsiteY106" fmla="*/ 4906283 h 5143499"/>
              <a:gd name="connsiteX107" fmla="*/ 2965405 w 3717682"/>
              <a:gd name="connsiteY107" fmla="*/ 4899335 h 5143499"/>
              <a:gd name="connsiteX108" fmla="*/ 2942051 w 3717682"/>
              <a:gd name="connsiteY108" fmla="*/ 4881854 h 5143499"/>
              <a:gd name="connsiteX109" fmla="*/ 2952153 w 3717682"/>
              <a:gd name="connsiteY109" fmla="*/ 4878767 h 5143499"/>
              <a:gd name="connsiteX110" fmla="*/ 2975049 w 3717682"/>
              <a:gd name="connsiteY110" fmla="*/ 4878767 h 5143499"/>
              <a:gd name="connsiteX111" fmla="*/ 2980440 w 3717682"/>
              <a:gd name="connsiteY111" fmla="*/ 4874797 h 5143499"/>
              <a:gd name="connsiteX112" fmla="*/ 2981577 w 3717682"/>
              <a:gd name="connsiteY112" fmla="*/ 4869051 h 5143499"/>
              <a:gd name="connsiteX113" fmla="*/ 2802111 w 3717682"/>
              <a:gd name="connsiteY113" fmla="*/ 4869051 h 5143499"/>
              <a:gd name="connsiteX114" fmla="*/ 2773366 w 3717682"/>
              <a:gd name="connsiteY114" fmla="*/ 4880811 h 5143499"/>
              <a:gd name="connsiteX115" fmla="*/ 2792246 w 3717682"/>
              <a:gd name="connsiteY115" fmla="*/ 4902212 h 5143499"/>
              <a:gd name="connsiteX116" fmla="*/ 2809505 w 3717682"/>
              <a:gd name="connsiteY116" fmla="*/ 4917185 h 5143499"/>
              <a:gd name="connsiteX117" fmla="*/ 2797561 w 3717682"/>
              <a:gd name="connsiteY117" fmla="*/ 4921315 h 5143499"/>
              <a:gd name="connsiteX118" fmla="*/ 2770488 w 3717682"/>
              <a:gd name="connsiteY118" fmla="*/ 4921315 h 5143499"/>
              <a:gd name="connsiteX119" fmla="*/ 2765097 w 3717682"/>
              <a:gd name="connsiteY119" fmla="*/ 4925294 h 5143499"/>
              <a:gd name="connsiteX120" fmla="*/ 2764011 w 3717682"/>
              <a:gd name="connsiteY120" fmla="*/ 4930787 h 5143499"/>
              <a:gd name="connsiteX121" fmla="*/ 2798138 w 3717682"/>
              <a:gd name="connsiteY121" fmla="*/ 4930787 h 5143499"/>
              <a:gd name="connsiteX122" fmla="*/ 2827104 w 3717682"/>
              <a:gd name="connsiteY122" fmla="*/ 4920373 h 5143499"/>
              <a:gd name="connsiteX123" fmla="*/ 2824600 w 3717682"/>
              <a:gd name="connsiteY123" fmla="*/ 4906283 h 5143499"/>
              <a:gd name="connsiteX124" fmla="*/ 2814913 w 3717682"/>
              <a:gd name="connsiteY124" fmla="*/ 4899335 h 5143499"/>
              <a:gd name="connsiteX125" fmla="*/ 2791542 w 3717682"/>
              <a:gd name="connsiteY125" fmla="*/ 4881854 h 5143499"/>
              <a:gd name="connsiteX126" fmla="*/ 2801644 w 3717682"/>
              <a:gd name="connsiteY126" fmla="*/ 4878767 h 5143499"/>
              <a:gd name="connsiteX127" fmla="*/ 2824532 w 3717682"/>
              <a:gd name="connsiteY127" fmla="*/ 4878767 h 5143499"/>
              <a:gd name="connsiteX128" fmla="*/ 2829939 w 3717682"/>
              <a:gd name="connsiteY128" fmla="*/ 4874797 h 5143499"/>
              <a:gd name="connsiteX129" fmla="*/ 2831060 w 3717682"/>
              <a:gd name="connsiteY129" fmla="*/ 4869051 h 5143499"/>
              <a:gd name="connsiteX130" fmla="*/ 2554594 w 3717682"/>
              <a:gd name="connsiteY130" fmla="*/ 4818697 h 5143499"/>
              <a:gd name="connsiteX131" fmla="*/ 2506679 w 3717682"/>
              <a:gd name="connsiteY131" fmla="*/ 4832401 h 5143499"/>
              <a:gd name="connsiteX132" fmla="*/ 2536426 w 3717682"/>
              <a:gd name="connsiteY132" fmla="*/ 4837128 h 5143499"/>
              <a:gd name="connsiteX133" fmla="*/ 2592592 w 3717682"/>
              <a:gd name="connsiteY133" fmla="*/ 4852573 h 5143499"/>
              <a:gd name="connsiteX134" fmla="*/ 2515457 w 3717682"/>
              <a:gd name="connsiteY134" fmla="*/ 4932277 h 5143499"/>
              <a:gd name="connsiteX135" fmla="*/ 2537318 w 3717682"/>
              <a:gd name="connsiteY135" fmla="*/ 4875983 h 5143499"/>
              <a:gd name="connsiteX136" fmla="*/ 2542895 w 3717682"/>
              <a:gd name="connsiteY136" fmla="*/ 4853187 h 5143499"/>
              <a:gd name="connsiteX137" fmla="*/ 2524218 w 3717682"/>
              <a:gd name="connsiteY137" fmla="*/ 4872030 h 5143499"/>
              <a:gd name="connsiteX138" fmla="*/ 2487578 w 3717682"/>
              <a:gd name="connsiteY138" fmla="*/ 4935414 h 5143499"/>
              <a:gd name="connsiteX139" fmla="*/ 2477187 w 3717682"/>
              <a:gd name="connsiteY139" fmla="*/ 4965487 h 5143499"/>
              <a:gd name="connsiteX140" fmla="*/ 2518259 w 3717682"/>
              <a:gd name="connsiteY140" fmla="*/ 4955216 h 5143499"/>
              <a:gd name="connsiteX141" fmla="*/ 2622229 w 3717682"/>
              <a:gd name="connsiteY141" fmla="*/ 4857300 h 5143499"/>
              <a:gd name="connsiteX142" fmla="*/ 2613315 w 3717682"/>
              <a:gd name="connsiteY142" fmla="*/ 4831517 h 5143499"/>
              <a:gd name="connsiteX143" fmla="*/ 2554594 w 3717682"/>
              <a:gd name="connsiteY143" fmla="*/ 4818697 h 5143499"/>
              <a:gd name="connsiteX144" fmla="*/ 3137129 w 3717682"/>
              <a:gd name="connsiteY144" fmla="*/ 4793385 h 5143499"/>
              <a:gd name="connsiteX145" fmla="*/ 3151773 w 3717682"/>
              <a:gd name="connsiteY145" fmla="*/ 4809730 h 5143499"/>
              <a:gd name="connsiteX146" fmla="*/ 3151035 w 3717682"/>
              <a:gd name="connsiteY146" fmla="*/ 4813431 h 5143499"/>
              <a:gd name="connsiteX147" fmla="*/ 3146739 w 3717682"/>
              <a:gd name="connsiteY147" fmla="*/ 4818016 h 5143499"/>
              <a:gd name="connsiteX148" fmla="*/ 3113512 w 3717682"/>
              <a:gd name="connsiteY148" fmla="*/ 4818016 h 5143499"/>
              <a:gd name="connsiteX149" fmla="*/ 3115142 w 3717682"/>
              <a:gd name="connsiteY149" fmla="*/ 4809730 h 5143499"/>
              <a:gd name="connsiteX150" fmla="*/ 3137129 w 3717682"/>
              <a:gd name="connsiteY150" fmla="*/ 4793385 h 5143499"/>
              <a:gd name="connsiteX151" fmla="*/ 2908772 w 3717682"/>
              <a:gd name="connsiteY151" fmla="*/ 4793385 h 5143499"/>
              <a:gd name="connsiteX152" fmla="*/ 2923408 w 3717682"/>
              <a:gd name="connsiteY152" fmla="*/ 4809730 h 5143499"/>
              <a:gd name="connsiteX153" fmla="*/ 2922678 w 3717682"/>
              <a:gd name="connsiteY153" fmla="*/ 4813431 h 5143499"/>
              <a:gd name="connsiteX154" fmla="*/ 2918374 w 3717682"/>
              <a:gd name="connsiteY154" fmla="*/ 4818016 h 5143499"/>
              <a:gd name="connsiteX155" fmla="*/ 2885163 w 3717682"/>
              <a:gd name="connsiteY155" fmla="*/ 4818016 h 5143499"/>
              <a:gd name="connsiteX156" fmla="*/ 2886785 w 3717682"/>
              <a:gd name="connsiteY156" fmla="*/ 4809730 h 5143499"/>
              <a:gd name="connsiteX157" fmla="*/ 2908772 w 3717682"/>
              <a:gd name="connsiteY157" fmla="*/ 4793385 h 5143499"/>
              <a:gd name="connsiteX158" fmla="*/ 2671715 w 3717682"/>
              <a:gd name="connsiteY158" fmla="*/ 4783926 h 5143499"/>
              <a:gd name="connsiteX159" fmla="*/ 2638520 w 3717682"/>
              <a:gd name="connsiteY159" fmla="*/ 4801898 h 5143499"/>
              <a:gd name="connsiteX160" fmla="*/ 2664854 w 3717682"/>
              <a:gd name="connsiteY160" fmla="*/ 4864568 h 5143499"/>
              <a:gd name="connsiteX161" fmla="*/ 2687733 w 3717682"/>
              <a:gd name="connsiteY161" fmla="*/ 4909866 h 5143499"/>
              <a:gd name="connsiteX162" fmla="*/ 2639174 w 3717682"/>
              <a:gd name="connsiteY162" fmla="*/ 4918716 h 5143499"/>
              <a:gd name="connsiteX163" fmla="*/ 2602737 w 3717682"/>
              <a:gd name="connsiteY163" fmla="*/ 4921576 h 5143499"/>
              <a:gd name="connsiteX164" fmla="*/ 2609444 w 3717682"/>
              <a:gd name="connsiteY164" fmla="*/ 4931233 h 5143499"/>
              <a:gd name="connsiteX165" fmla="*/ 2663666 w 3717682"/>
              <a:gd name="connsiteY165" fmla="*/ 4936701 h 5143499"/>
              <a:gd name="connsiteX166" fmla="*/ 2718643 w 3717682"/>
              <a:gd name="connsiteY166" fmla="*/ 4911877 h 5143499"/>
              <a:gd name="connsiteX167" fmla="*/ 2694278 w 3717682"/>
              <a:gd name="connsiteY167" fmla="*/ 4859916 h 5143499"/>
              <a:gd name="connsiteX168" fmla="*/ 2665856 w 3717682"/>
              <a:gd name="connsiteY168" fmla="*/ 4812506 h 5143499"/>
              <a:gd name="connsiteX169" fmla="*/ 2718125 w 3717682"/>
              <a:gd name="connsiteY169" fmla="*/ 4800493 h 5143499"/>
              <a:gd name="connsiteX170" fmla="*/ 2735495 w 3717682"/>
              <a:gd name="connsiteY170" fmla="*/ 4794235 h 5143499"/>
              <a:gd name="connsiteX171" fmla="*/ 2711130 w 3717682"/>
              <a:gd name="connsiteY171" fmla="*/ 4785284 h 5143499"/>
              <a:gd name="connsiteX172" fmla="*/ 2671715 w 3717682"/>
              <a:gd name="connsiteY172" fmla="*/ 4783926 h 5143499"/>
              <a:gd name="connsiteX173" fmla="*/ 3324762 w 3717682"/>
              <a:gd name="connsiteY173" fmla="*/ 4783846 h 5143499"/>
              <a:gd name="connsiteX174" fmla="*/ 3319490 w 3717682"/>
              <a:gd name="connsiteY174" fmla="*/ 4787194 h 5143499"/>
              <a:gd name="connsiteX175" fmla="*/ 3318268 w 3717682"/>
              <a:gd name="connsiteY175" fmla="*/ 4793402 h 5143499"/>
              <a:gd name="connsiteX176" fmla="*/ 3342734 w 3717682"/>
              <a:gd name="connsiteY176" fmla="*/ 4793402 h 5143499"/>
              <a:gd name="connsiteX177" fmla="*/ 3332539 w 3717682"/>
              <a:gd name="connsiteY177" fmla="*/ 4845422 h 5143499"/>
              <a:gd name="connsiteX178" fmla="*/ 3343507 w 3717682"/>
              <a:gd name="connsiteY178" fmla="*/ 4845422 h 5143499"/>
              <a:gd name="connsiteX179" fmla="*/ 3349000 w 3717682"/>
              <a:gd name="connsiteY179" fmla="*/ 4841048 h 5143499"/>
              <a:gd name="connsiteX180" fmla="*/ 3358355 w 3717682"/>
              <a:gd name="connsiteY180" fmla="*/ 4793402 h 5143499"/>
              <a:gd name="connsiteX181" fmla="*/ 3378780 w 3717682"/>
              <a:gd name="connsiteY181" fmla="*/ 4793402 h 5143499"/>
              <a:gd name="connsiteX182" fmla="*/ 3383195 w 3717682"/>
              <a:gd name="connsiteY182" fmla="*/ 4789633 h 5143499"/>
              <a:gd name="connsiteX183" fmla="*/ 3384316 w 3717682"/>
              <a:gd name="connsiteY183" fmla="*/ 4783846 h 5143499"/>
              <a:gd name="connsiteX184" fmla="*/ 3274395 w 3717682"/>
              <a:gd name="connsiteY184" fmla="*/ 4783846 h 5143499"/>
              <a:gd name="connsiteX185" fmla="*/ 3262314 w 3717682"/>
              <a:gd name="connsiteY185" fmla="*/ 4845422 h 5143499"/>
              <a:gd name="connsiteX186" fmla="*/ 3314906 w 3717682"/>
              <a:gd name="connsiteY186" fmla="*/ 4845422 h 5143499"/>
              <a:gd name="connsiteX187" fmla="*/ 3316044 w 3717682"/>
              <a:gd name="connsiteY187" fmla="*/ 4839660 h 5143499"/>
              <a:gd name="connsiteX188" fmla="*/ 3313123 w 3717682"/>
              <a:gd name="connsiteY188" fmla="*/ 4835916 h 5143499"/>
              <a:gd name="connsiteX189" fmla="*/ 3279785 w 3717682"/>
              <a:gd name="connsiteY189" fmla="*/ 4835916 h 5143499"/>
              <a:gd name="connsiteX190" fmla="*/ 3289599 w 3717682"/>
              <a:gd name="connsiteY190" fmla="*/ 4785932 h 5143499"/>
              <a:gd name="connsiteX191" fmla="*/ 3287689 w 3717682"/>
              <a:gd name="connsiteY191" fmla="*/ 4783846 h 5143499"/>
              <a:gd name="connsiteX192" fmla="*/ 3190706 w 3717682"/>
              <a:gd name="connsiteY192" fmla="*/ 4783846 h 5143499"/>
              <a:gd name="connsiteX193" fmla="*/ 3187174 w 3717682"/>
              <a:gd name="connsiteY193" fmla="*/ 4786580 h 5143499"/>
              <a:gd name="connsiteX194" fmla="*/ 3181062 w 3717682"/>
              <a:gd name="connsiteY194" fmla="*/ 4817948 h 5143499"/>
              <a:gd name="connsiteX195" fmla="*/ 3209943 w 3717682"/>
              <a:gd name="connsiteY195" fmla="*/ 4846801 h 5143499"/>
              <a:gd name="connsiteX196" fmla="*/ 3209943 w 3717682"/>
              <a:gd name="connsiteY196" fmla="*/ 4846793 h 5143499"/>
              <a:gd name="connsiteX197" fmla="*/ 3249622 w 3717682"/>
              <a:gd name="connsiteY197" fmla="*/ 4817940 h 5143499"/>
              <a:gd name="connsiteX198" fmla="*/ 3255709 w 3717682"/>
              <a:gd name="connsiteY198" fmla="*/ 4786580 h 5143499"/>
              <a:gd name="connsiteX199" fmla="*/ 3253247 w 3717682"/>
              <a:gd name="connsiteY199" fmla="*/ 4783846 h 5143499"/>
              <a:gd name="connsiteX200" fmla="*/ 3240810 w 3717682"/>
              <a:gd name="connsiteY200" fmla="*/ 4783846 h 5143499"/>
              <a:gd name="connsiteX201" fmla="*/ 3237398 w 3717682"/>
              <a:gd name="connsiteY201" fmla="*/ 4801890 h 5143499"/>
              <a:gd name="connsiteX202" fmla="*/ 3235445 w 3717682"/>
              <a:gd name="connsiteY202" fmla="*/ 4811496 h 5143499"/>
              <a:gd name="connsiteX203" fmla="*/ 3233815 w 3717682"/>
              <a:gd name="connsiteY203" fmla="*/ 4819841 h 5143499"/>
              <a:gd name="connsiteX204" fmla="*/ 3211522 w 3717682"/>
              <a:gd name="connsiteY204" fmla="*/ 4836329 h 5143499"/>
              <a:gd name="connsiteX205" fmla="*/ 3196139 w 3717682"/>
              <a:gd name="connsiteY205" fmla="*/ 4819841 h 5143499"/>
              <a:gd name="connsiteX206" fmla="*/ 3196852 w 3717682"/>
              <a:gd name="connsiteY206" fmla="*/ 4816114 h 5143499"/>
              <a:gd name="connsiteX207" fmla="*/ 3199722 w 3717682"/>
              <a:gd name="connsiteY207" fmla="*/ 4801898 h 5143499"/>
              <a:gd name="connsiteX208" fmla="*/ 3203143 w 3717682"/>
              <a:gd name="connsiteY208" fmla="*/ 4783846 h 5143499"/>
              <a:gd name="connsiteX209" fmla="*/ 2786677 w 3717682"/>
              <a:gd name="connsiteY209" fmla="*/ 4783846 h 5143499"/>
              <a:gd name="connsiteX210" fmla="*/ 2786491 w 3717682"/>
              <a:gd name="connsiteY210" fmla="*/ 4784645 h 5143499"/>
              <a:gd name="connsiteX211" fmla="*/ 2793053 w 3717682"/>
              <a:gd name="connsiteY211" fmla="*/ 4793360 h 5143499"/>
              <a:gd name="connsiteX212" fmla="*/ 2825415 w 3717682"/>
              <a:gd name="connsiteY212" fmla="*/ 4793360 h 5143499"/>
              <a:gd name="connsiteX213" fmla="*/ 2840101 w 3717682"/>
              <a:gd name="connsiteY213" fmla="*/ 4814659 h 5143499"/>
              <a:gd name="connsiteX214" fmla="*/ 2820032 w 3717682"/>
              <a:gd name="connsiteY214" fmla="*/ 4835916 h 5143499"/>
              <a:gd name="connsiteX215" fmla="*/ 2797866 w 3717682"/>
              <a:gd name="connsiteY215" fmla="*/ 4835916 h 5143499"/>
              <a:gd name="connsiteX216" fmla="*/ 2804709 w 3717682"/>
              <a:gd name="connsiteY216" fmla="*/ 4800964 h 5143499"/>
              <a:gd name="connsiteX217" fmla="*/ 2791610 w 3717682"/>
              <a:gd name="connsiteY217" fmla="*/ 4800964 h 5143499"/>
              <a:gd name="connsiteX218" fmla="*/ 2788698 w 3717682"/>
              <a:gd name="connsiteY218" fmla="*/ 4803051 h 5143499"/>
              <a:gd name="connsiteX219" fmla="*/ 2780378 w 3717682"/>
              <a:gd name="connsiteY219" fmla="*/ 4845422 h 5143499"/>
              <a:gd name="connsiteX220" fmla="*/ 2817188 w 3717682"/>
              <a:gd name="connsiteY220" fmla="*/ 4845422 h 5143499"/>
              <a:gd name="connsiteX221" fmla="*/ 2856562 w 3717682"/>
              <a:gd name="connsiteY221" fmla="*/ 4814239 h 5143499"/>
              <a:gd name="connsiteX222" fmla="*/ 2831196 w 3717682"/>
              <a:gd name="connsiteY222" fmla="*/ 4783846 h 5143499"/>
              <a:gd name="connsiteX223" fmla="*/ 3055062 w 3717682"/>
              <a:gd name="connsiteY223" fmla="*/ 4783661 h 5143499"/>
              <a:gd name="connsiteX224" fmla="*/ 3026300 w 3717682"/>
              <a:gd name="connsiteY224" fmla="*/ 4795438 h 5143499"/>
              <a:gd name="connsiteX225" fmla="*/ 3045180 w 3717682"/>
              <a:gd name="connsiteY225" fmla="*/ 4816838 h 5143499"/>
              <a:gd name="connsiteX226" fmla="*/ 3062456 w 3717682"/>
              <a:gd name="connsiteY226" fmla="*/ 4831820 h 5143499"/>
              <a:gd name="connsiteX227" fmla="*/ 3050512 w 3717682"/>
              <a:gd name="connsiteY227" fmla="*/ 4835942 h 5143499"/>
              <a:gd name="connsiteX228" fmla="*/ 3023447 w 3717682"/>
              <a:gd name="connsiteY228" fmla="*/ 4835942 h 5143499"/>
              <a:gd name="connsiteX229" fmla="*/ 3018040 w 3717682"/>
              <a:gd name="connsiteY229" fmla="*/ 4839920 h 5143499"/>
              <a:gd name="connsiteX230" fmla="*/ 3016970 w 3717682"/>
              <a:gd name="connsiteY230" fmla="*/ 4845422 h 5143499"/>
              <a:gd name="connsiteX231" fmla="*/ 3051097 w 3717682"/>
              <a:gd name="connsiteY231" fmla="*/ 4845422 h 5143499"/>
              <a:gd name="connsiteX232" fmla="*/ 3080055 w 3717682"/>
              <a:gd name="connsiteY232" fmla="*/ 4834999 h 5143499"/>
              <a:gd name="connsiteX233" fmla="*/ 3080063 w 3717682"/>
              <a:gd name="connsiteY233" fmla="*/ 4834999 h 5143499"/>
              <a:gd name="connsiteX234" fmla="*/ 3077559 w 3717682"/>
              <a:gd name="connsiteY234" fmla="*/ 4820909 h 5143499"/>
              <a:gd name="connsiteX235" fmla="*/ 3067864 w 3717682"/>
              <a:gd name="connsiteY235" fmla="*/ 4813944 h 5143499"/>
              <a:gd name="connsiteX236" fmla="*/ 3044493 w 3717682"/>
              <a:gd name="connsiteY236" fmla="*/ 4796481 h 5143499"/>
              <a:gd name="connsiteX237" fmla="*/ 3054620 w 3717682"/>
              <a:gd name="connsiteY237" fmla="*/ 4793385 h 5143499"/>
              <a:gd name="connsiteX238" fmla="*/ 3077491 w 3717682"/>
              <a:gd name="connsiteY238" fmla="*/ 4793385 h 5143499"/>
              <a:gd name="connsiteX239" fmla="*/ 3082899 w 3717682"/>
              <a:gd name="connsiteY239" fmla="*/ 4789431 h 5143499"/>
              <a:gd name="connsiteX240" fmla="*/ 3084028 w 3717682"/>
              <a:gd name="connsiteY240" fmla="*/ 4783661 h 5143499"/>
              <a:gd name="connsiteX241" fmla="*/ 2982358 w 3717682"/>
              <a:gd name="connsiteY241" fmla="*/ 4783661 h 5143499"/>
              <a:gd name="connsiteX242" fmla="*/ 2953613 w 3717682"/>
              <a:gd name="connsiteY242" fmla="*/ 4795438 h 5143499"/>
              <a:gd name="connsiteX243" fmla="*/ 2972485 w 3717682"/>
              <a:gd name="connsiteY243" fmla="*/ 4816838 h 5143499"/>
              <a:gd name="connsiteX244" fmla="*/ 2989761 w 3717682"/>
              <a:gd name="connsiteY244" fmla="*/ 4831820 h 5143499"/>
              <a:gd name="connsiteX245" fmla="*/ 2977800 w 3717682"/>
              <a:gd name="connsiteY245" fmla="*/ 4835942 h 5143499"/>
              <a:gd name="connsiteX246" fmla="*/ 2950761 w 3717682"/>
              <a:gd name="connsiteY246" fmla="*/ 4835942 h 5143499"/>
              <a:gd name="connsiteX247" fmla="*/ 2945345 w 3717682"/>
              <a:gd name="connsiteY247" fmla="*/ 4839920 h 5143499"/>
              <a:gd name="connsiteX248" fmla="*/ 2944266 w 3717682"/>
              <a:gd name="connsiteY248" fmla="*/ 4845422 h 5143499"/>
              <a:gd name="connsiteX249" fmla="*/ 2978394 w 3717682"/>
              <a:gd name="connsiteY249" fmla="*/ 4845422 h 5143499"/>
              <a:gd name="connsiteX250" fmla="*/ 3007360 w 3717682"/>
              <a:gd name="connsiteY250" fmla="*/ 4834999 h 5143499"/>
              <a:gd name="connsiteX251" fmla="*/ 3004855 w 3717682"/>
              <a:gd name="connsiteY251" fmla="*/ 4820909 h 5143499"/>
              <a:gd name="connsiteX252" fmla="*/ 2995161 w 3717682"/>
              <a:gd name="connsiteY252" fmla="*/ 4813944 h 5143499"/>
              <a:gd name="connsiteX253" fmla="*/ 2971798 w 3717682"/>
              <a:gd name="connsiteY253" fmla="*/ 4796481 h 5143499"/>
              <a:gd name="connsiteX254" fmla="*/ 2981917 w 3717682"/>
              <a:gd name="connsiteY254" fmla="*/ 4793385 h 5143499"/>
              <a:gd name="connsiteX255" fmla="*/ 3004779 w 3717682"/>
              <a:gd name="connsiteY255" fmla="*/ 4793385 h 5143499"/>
              <a:gd name="connsiteX256" fmla="*/ 3010178 w 3717682"/>
              <a:gd name="connsiteY256" fmla="*/ 4789431 h 5143499"/>
              <a:gd name="connsiteX257" fmla="*/ 3011324 w 3717682"/>
              <a:gd name="connsiteY257" fmla="*/ 4783661 h 5143499"/>
              <a:gd name="connsiteX258" fmla="*/ 3138963 w 3717682"/>
              <a:gd name="connsiteY258" fmla="*/ 4783013 h 5143499"/>
              <a:gd name="connsiteX259" fmla="*/ 3100124 w 3717682"/>
              <a:gd name="connsiteY259" fmla="*/ 4811614 h 5143499"/>
              <a:gd name="connsiteX260" fmla="*/ 3094028 w 3717682"/>
              <a:gd name="connsiteY260" fmla="*/ 4842705 h 5143499"/>
              <a:gd name="connsiteX261" fmla="*/ 3096388 w 3717682"/>
              <a:gd name="connsiteY261" fmla="*/ 4845422 h 5143499"/>
              <a:gd name="connsiteX262" fmla="*/ 3108138 w 3717682"/>
              <a:gd name="connsiteY262" fmla="*/ 4845422 h 5143499"/>
              <a:gd name="connsiteX263" fmla="*/ 3111567 w 3717682"/>
              <a:gd name="connsiteY263" fmla="*/ 4827521 h 5143499"/>
              <a:gd name="connsiteX264" fmla="*/ 3148174 w 3717682"/>
              <a:gd name="connsiteY264" fmla="*/ 4827521 h 5143499"/>
              <a:gd name="connsiteX265" fmla="*/ 3144753 w 3717682"/>
              <a:gd name="connsiteY265" fmla="*/ 4845422 h 5143499"/>
              <a:gd name="connsiteX266" fmla="*/ 3156510 w 3717682"/>
              <a:gd name="connsiteY266" fmla="*/ 4845422 h 5143499"/>
              <a:gd name="connsiteX267" fmla="*/ 3159932 w 3717682"/>
              <a:gd name="connsiteY267" fmla="*/ 4842705 h 5143499"/>
              <a:gd name="connsiteX268" fmla="*/ 3166036 w 3717682"/>
              <a:gd name="connsiteY268" fmla="*/ 4811614 h 5143499"/>
              <a:gd name="connsiteX269" fmla="*/ 3138963 w 3717682"/>
              <a:gd name="connsiteY269" fmla="*/ 4783013 h 5143499"/>
              <a:gd name="connsiteX270" fmla="*/ 2910597 w 3717682"/>
              <a:gd name="connsiteY270" fmla="*/ 4783013 h 5143499"/>
              <a:gd name="connsiteX271" fmla="*/ 2871775 w 3717682"/>
              <a:gd name="connsiteY271" fmla="*/ 4811614 h 5143499"/>
              <a:gd name="connsiteX272" fmla="*/ 2865663 w 3717682"/>
              <a:gd name="connsiteY272" fmla="*/ 4842705 h 5143499"/>
              <a:gd name="connsiteX273" fmla="*/ 2868031 w 3717682"/>
              <a:gd name="connsiteY273" fmla="*/ 4845422 h 5143499"/>
              <a:gd name="connsiteX274" fmla="*/ 2879781 w 3717682"/>
              <a:gd name="connsiteY274" fmla="*/ 4845422 h 5143499"/>
              <a:gd name="connsiteX275" fmla="*/ 2883202 w 3717682"/>
              <a:gd name="connsiteY275" fmla="*/ 4827521 h 5143499"/>
              <a:gd name="connsiteX276" fmla="*/ 2919817 w 3717682"/>
              <a:gd name="connsiteY276" fmla="*/ 4827521 h 5143499"/>
              <a:gd name="connsiteX277" fmla="*/ 2916396 w 3717682"/>
              <a:gd name="connsiteY277" fmla="*/ 4845422 h 5143499"/>
              <a:gd name="connsiteX278" fmla="*/ 2928154 w 3717682"/>
              <a:gd name="connsiteY278" fmla="*/ 4845422 h 5143499"/>
              <a:gd name="connsiteX279" fmla="*/ 2931566 w 3717682"/>
              <a:gd name="connsiteY279" fmla="*/ 4842705 h 5143499"/>
              <a:gd name="connsiteX280" fmla="*/ 2937679 w 3717682"/>
              <a:gd name="connsiteY280" fmla="*/ 4811614 h 5143499"/>
              <a:gd name="connsiteX281" fmla="*/ 2910597 w 3717682"/>
              <a:gd name="connsiteY281" fmla="*/ 4783013 h 5143499"/>
              <a:gd name="connsiteX282" fmla="*/ 2604596 w 3717682"/>
              <a:gd name="connsiteY282" fmla="*/ 4694494 h 5143499"/>
              <a:gd name="connsiteX283" fmla="*/ 2604596 w 3717682"/>
              <a:gd name="connsiteY283" fmla="*/ 4694502 h 5143499"/>
              <a:gd name="connsiteX284" fmla="*/ 2561063 w 3717682"/>
              <a:gd name="connsiteY284" fmla="*/ 4706111 h 5143499"/>
              <a:gd name="connsiteX285" fmla="*/ 2584714 w 3717682"/>
              <a:gd name="connsiteY285" fmla="*/ 4710283 h 5143499"/>
              <a:gd name="connsiteX286" fmla="*/ 2633732 w 3717682"/>
              <a:gd name="connsiteY286" fmla="*/ 4720882 h 5143499"/>
              <a:gd name="connsiteX287" fmla="*/ 2585478 w 3717682"/>
              <a:gd name="connsiteY287" fmla="*/ 4787632 h 5143499"/>
              <a:gd name="connsiteX288" fmla="*/ 2569909 w 3717682"/>
              <a:gd name="connsiteY288" fmla="*/ 4802588 h 5143499"/>
              <a:gd name="connsiteX289" fmla="*/ 2571759 w 3717682"/>
              <a:gd name="connsiteY289" fmla="*/ 4806609 h 5143499"/>
              <a:gd name="connsiteX290" fmla="*/ 2588942 w 3717682"/>
              <a:gd name="connsiteY290" fmla="*/ 4800881 h 5143499"/>
              <a:gd name="connsiteX291" fmla="*/ 2661416 w 3717682"/>
              <a:gd name="connsiteY291" fmla="*/ 4714910 h 5143499"/>
              <a:gd name="connsiteX292" fmla="*/ 2604596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1175798 w 3717682"/>
              <a:gd name="connsiteY296" fmla="*/ 5143499 h 5143499"/>
              <a:gd name="connsiteX297" fmla="*/ 1096714 w 3717682"/>
              <a:gd name="connsiteY297" fmla="*/ 5071623 h 5143499"/>
              <a:gd name="connsiteX298" fmla="*/ 0 w 3717682"/>
              <a:gd name="connsiteY298" fmla="*/ 2423921 h 5143499"/>
              <a:gd name="connsiteX299" fmla="*/ 855043 w 3717682"/>
              <a:gd name="connsiteY299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</a:cxnLst>
            <a:rect l="l" t="t" r="r" b="b"/>
            <a:pathLst>
              <a:path w="3717682" h="5143499">
                <a:moveTo>
                  <a:pt x="3243187" y="4869228"/>
                </a:moveTo>
                <a:cubicBezTo>
                  <a:pt x="3240488" y="4869228"/>
                  <a:pt x="3238909" y="4870465"/>
                  <a:pt x="3238365" y="4873182"/>
                </a:cubicBezTo>
                <a:lnTo>
                  <a:pt x="3238374" y="4873182"/>
                </a:lnTo>
                <a:lnTo>
                  <a:pt x="3227066" y="4930787"/>
                </a:lnTo>
                <a:lnTo>
                  <a:pt x="3284505" y="4930787"/>
                </a:lnTo>
                <a:lnTo>
                  <a:pt x="3285694" y="4924630"/>
                </a:lnTo>
                <a:cubicBezTo>
                  <a:pt x="3286203" y="4922123"/>
                  <a:pt x="3285584" y="4921282"/>
                  <a:pt x="3282706" y="4921282"/>
                </a:cubicBezTo>
                <a:lnTo>
                  <a:pt x="3244546" y="4921282"/>
                </a:lnTo>
                <a:lnTo>
                  <a:pt x="3247789" y="4904760"/>
                </a:lnTo>
                <a:lnTo>
                  <a:pt x="3281509" y="4904760"/>
                </a:lnTo>
                <a:cubicBezTo>
                  <a:pt x="3282401" y="4904794"/>
                  <a:pt x="3283181" y="4904169"/>
                  <a:pt x="3283334" y="4903297"/>
                </a:cubicBezTo>
                <a:lnTo>
                  <a:pt x="3284624" y="4896744"/>
                </a:lnTo>
                <a:cubicBezTo>
                  <a:pt x="3284794" y="4895919"/>
                  <a:pt x="3284319" y="4895280"/>
                  <a:pt x="3283376" y="4895280"/>
                </a:cubicBezTo>
                <a:lnTo>
                  <a:pt x="3249639" y="4895280"/>
                </a:lnTo>
                <a:lnTo>
                  <a:pt x="3252865" y="4878792"/>
                </a:lnTo>
                <a:lnTo>
                  <a:pt x="3289684" y="4878792"/>
                </a:lnTo>
                <a:cubicBezTo>
                  <a:pt x="3291424" y="4878792"/>
                  <a:pt x="3293148" y="4878792"/>
                  <a:pt x="3293589" y="4876488"/>
                </a:cubicBezTo>
                <a:lnTo>
                  <a:pt x="3295015" y="4869228"/>
                </a:lnTo>
                <a:close/>
                <a:moveTo>
                  <a:pt x="3143539" y="4869228"/>
                </a:moveTo>
                <a:cubicBezTo>
                  <a:pt x="3141229" y="4869228"/>
                  <a:pt x="3139965" y="4870675"/>
                  <a:pt x="3139481" y="4873182"/>
                </a:cubicBezTo>
                <a:lnTo>
                  <a:pt x="3128173" y="4930787"/>
                </a:lnTo>
                <a:lnTo>
                  <a:pt x="3140126" y="4930787"/>
                </a:lnTo>
                <a:cubicBezTo>
                  <a:pt x="3142630" y="4930787"/>
                  <a:pt x="3144031" y="4929542"/>
                  <a:pt x="3144481" y="4927246"/>
                </a:cubicBezTo>
                <a:lnTo>
                  <a:pt x="3152945" y="4884134"/>
                </a:lnTo>
                <a:lnTo>
                  <a:pt x="3166681" y="4903549"/>
                </a:lnTo>
                <a:cubicBezTo>
                  <a:pt x="3167335" y="4904730"/>
                  <a:pt x="3168598" y="4905454"/>
                  <a:pt x="3169958" y="4905425"/>
                </a:cubicBezTo>
                <a:lnTo>
                  <a:pt x="3176138" y="4905425"/>
                </a:lnTo>
                <a:cubicBezTo>
                  <a:pt x="3177678" y="4905357"/>
                  <a:pt x="3179127" y="4904681"/>
                  <a:pt x="3180162" y="4903549"/>
                </a:cubicBezTo>
                <a:lnTo>
                  <a:pt x="3201504" y="4884134"/>
                </a:lnTo>
                <a:lnTo>
                  <a:pt x="3193040" y="4927246"/>
                </a:lnTo>
                <a:cubicBezTo>
                  <a:pt x="3192591" y="4929542"/>
                  <a:pt x="3193499" y="4930787"/>
                  <a:pt x="3196012" y="4930787"/>
                </a:cubicBezTo>
                <a:lnTo>
                  <a:pt x="3207956" y="4930787"/>
                </a:lnTo>
                <a:lnTo>
                  <a:pt x="3219273" y="4873190"/>
                </a:lnTo>
                <a:cubicBezTo>
                  <a:pt x="3219748" y="4870675"/>
                  <a:pt x="3219086" y="4869228"/>
                  <a:pt x="3216768" y="4869228"/>
                </a:cubicBezTo>
                <a:lnTo>
                  <a:pt x="3202693" y="4869228"/>
                </a:lnTo>
                <a:lnTo>
                  <a:pt x="3175442" y="4893227"/>
                </a:lnTo>
                <a:lnTo>
                  <a:pt x="3157614" y="4869228"/>
                </a:lnTo>
                <a:close/>
                <a:moveTo>
                  <a:pt x="3072703" y="4869228"/>
                </a:moveTo>
                <a:cubicBezTo>
                  <a:pt x="3070003" y="4869228"/>
                  <a:pt x="3068407" y="4870465"/>
                  <a:pt x="3067872" y="4873182"/>
                </a:cubicBezTo>
                <a:lnTo>
                  <a:pt x="3056581" y="4930787"/>
                </a:lnTo>
                <a:lnTo>
                  <a:pt x="3113995" y="4930787"/>
                </a:lnTo>
                <a:lnTo>
                  <a:pt x="3115209" y="4924630"/>
                </a:lnTo>
                <a:cubicBezTo>
                  <a:pt x="3115710" y="4922123"/>
                  <a:pt x="3115091" y="4921282"/>
                  <a:pt x="3112196" y="4921282"/>
                </a:cubicBezTo>
                <a:lnTo>
                  <a:pt x="3074053" y="4921282"/>
                </a:lnTo>
                <a:lnTo>
                  <a:pt x="3077287" y="4904760"/>
                </a:lnTo>
                <a:lnTo>
                  <a:pt x="3111007" y="4904760"/>
                </a:lnTo>
                <a:cubicBezTo>
                  <a:pt x="3111899" y="4904787"/>
                  <a:pt x="3112678" y="4904166"/>
                  <a:pt x="3112841" y="4903297"/>
                </a:cubicBezTo>
                <a:lnTo>
                  <a:pt x="3114131" y="4896744"/>
                </a:lnTo>
                <a:cubicBezTo>
                  <a:pt x="3114284" y="4895919"/>
                  <a:pt x="3113834" y="4895280"/>
                  <a:pt x="3112875" y="4895280"/>
                </a:cubicBezTo>
                <a:lnTo>
                  <a:pt x="3079146" y="4895280"/>
                </a:lnTo>
                <a:lnTo>
                  <a:pt x="3082389" y="4878792"/>
                </a:lnTo>
                <a:lnTo>
                  <a:pt x="3119199" y="4878792"/>
                </a:lnTo>
                <a:cubicBezTo>
                  <a:pt x="3120931" y="4878792"/>
                  <a:pt x="3122655" y="4878792"/>
                  <a:pt x="3123122" y="4876488"/>
                </a:cubicBezTo>
                <a:lnTo>
                  <a:pt x="3124531" y="4869228"/>
                </a:lnTo>
                <a:close/>
                <a:moveTo>
                  <a:pt x="2999626" y="4869228"/>
                </a:moveTo>
                <a:cubicBezTo>
                  <a:pt x="2996544" y="4869228"/>
                  <a:pt x="2994787" y="4870263"/>
                  <a:pt x="2994346" y="4872559"/>
                </a:cubicBezTo>
                <a:lnTo>
                  <a:pt x="2993115" y="4878767"/>
                </a:lnTo>
                <a:lnTo>
                  <a:pt x="3017581" y="4878767"/>
                </a:lnTo>
                <a:lnTo>
                  <a:pt x="3007394" y="4930787"/>
                </a:lnTo>
                <a:lnTo>
                  <a:pt x="3018362" y="4930787"/>
                </a:lnTo>
                <a:cubicBezTo>
                  <a:pt x="3021444" y="4930787"/>
                  <a:pt x="3023227" y="4929542"/>
                  <a:pt x="3023863" y="4926413"/>
                </a:cubicBezTo>
                <a:lnTo>
                  <a:pt x="3033202" y="4878767"/>
                </a:lnTo>
                <a:lnTo>
                  <a:pt x="3053627" y="4878767"/>
                </a:lnTo>
                <a:cubicBezTo>
                  <a:pt x="3056514" y="4878767"/>
                  <a:pt x="3057532" y="4877514"/>
                  <a:pt x="3058025" y="4874999"/>
                </a:cubicBezTo>
                <a:lnTo>
                  <a:pt x="3058025" y="4875007"/>
                </a:lnTo>
                <a:lnTo>
                  <a:pt x="3059162" y="4869228"/>
                </a:lnTo>
                <a:close/>
                <a:moveTo>
                  <a:pt x="2848319" y="4869228"/>
                </a:moveTo>
                <a:cubicBezTo>
                  <a:pt x="2846774" y="4869228"/>
                  <a:pt x="2845611" y="4870254"/>
                  <a:pt x="2845407" y="4871306"/>
                </a:cubicBezTo>
                <a:lnTo>
                  <a:pt x="2842096" y="4888214"/>
                </a:lnTo>
                <a:cubicBezTo>
                  <a:pt x="2835789" y="4920365"/>
                  <a:pt x="2866512" y="4915974"/>
                  <a:pt x="2886403" y="4909925"/>
                </a:cubicBezTo>
                <a:lnTo>
                  <a:pt x="2882302" y="4930787"/>
                </a:lnTo>
                <a:lnTo>
                  <a:pt x="2893279" y="4930787"/>
                </a:lnTo>
                <a:cubicBezTo>
                  <a:pt x="2896369" y="4930787"/>
                  <a:pt x="2898152" y="4929542"/>
                  <a:pt x="2898780" y="4926413"/>
                </a:cubicBezTo>
                <a:lnTo>
                  <a:pt x="2909986" y="4869228"/>
                </a:lnTo>
                <a:lnTo>
                  <a:pt x="2896692" y="4869228"/>
                </a:lnTo>
                <a:cubicBezTo>
                  <a:pt x="2895350" y="4869228"/>
                  <a:pt x="2894179" y="4870254"/>
                  <a:pt x="2893984" y="4871306"/>
                </a:cubicBezTo>
                <a:lnTo>
                  <a:pt x="2888465" y="4899335"/>
                </a:lnTo>
                <a:cubicBezTo>
                  <a:pt x="2878847" y="4902262"/>
                  <a:pt x="2853897" y="4907629"/>
                  <a:pt x="2857785" y="4887802"/>
                </a:cubicBezTo>
                <a:lnTo>
                  <a:pt x="2861435" y="4869228"/>
                </a:lnTo>
                <a:close/>
                <a:moveTo>
                  <a:pt x="3334041" y="4869051"/>
                </a:moveTo>
                <a:cubicBezTo>
                  <a:pt x="3317631" y="4869051"/>
                  <a:pt x="3307783" y="4869152"/>
                  <a:pt x="3305279" y="4880811"/>
                </a:cubicBezTo>
                <a:cubicBezTo>
                  <a:pt x="3303428" y="4889476"/>
                  <a:pt x="3310271" y="4893665"/>
                  <a:pt x="3324143" y="4902212"/>
                </a:cubicBezTo>
                <a:cubicBezTo>
                  <a:pt x="3339356" y="4911549"/>
                  <a:pt x="3342828" y="4912264"/>
                  <a:pt x="3341410" y="4917185"/>
                </a:cubicBezTo>
                <a:cubicBezTo>
                  <a:pt x="3340306" y="4921155"/>
                  <a:pt x="3336316" y="4921315"/>
                  <a:pt x="3329482" y="4921315"/>
                </a:cubicBezTo>
                <a:lnTo>
                  <a:pt x="3302410" y="4921315"/>
                </a:lnTo>
                <a:cubicBezTo>
                  <a:pt x="3299336" y="4921315"/>
                  <a:pt x="3297545" y="4922577"/>
                  <a:pt x="3297010" y="4925294"/>
                </a:cubicBezTo>
                <a:lnTo>
                  <a:pt x="3295941" y="4930787"/>
                </a:lnTo>
                <a:lnTo>
                  <a:pt x="3330068" y="4930787"/>
                </a:lnTo>
                <a:cubicBezTo>
                  <a:pt x="3345680" y="4930787"/>
                  <a:pt x="3355460" y="4929828"/>
                  <a:pt x="3359017" y="4920373"/>
                </a:cubicBezTo>
                <a:cubicBezTo>
                  <a:pt x="3360757" y="4915763"/>
                  <a:pt x="3360732" y="4910994"/>
                  <a:pt x="3356513" y="4906283"/>
                </a:cubicBezTo>
                <a:cubicBezTo>
                  <a:pt x="3354373" y="4903886"/>
                  <a:pt x="3351198" y="4901774"/>
                  <a:pt x="3346818" y="4899335"/>
                </a:cubicBezTo>
                <a:cubicBezTo>
                  <a:pt x="3327326" y="4888407"/>
                  <a:pt x="3322224" y="4887146"/>
                  <a:pt x="3323472" y="4881854"/>
                </a:cubicBezTo>
                <a:cubicBezTo>
                  <a:pt x="3324151" y="4878877"/>
                  <a:pt x="3326239" y="4878767"/>
                  <a:pt x="3333574" y="4878767"/>
                </a:cubicBezTo>
                <a:lnTo>
                  <a:pt x="3356462" y="4878767"/>
                </a:lnTo>
                <a:cubicBezTo>
                  <a:pt x="3359535" y="4878767"/>
                  <a:pt x="3361318" y="4877514"/>
                  <a:pt x="3361853" y="4874797"/>
                </a:cubicBezTo>
                <a:lnTo>
                  <a:pt x="3362990" y="4869051"/>
                </a:lnTo>
                <a:close/>
                <a:moveTo>
                  <a:pt x="2952612" y="4869051"/>
                </a:moveTo>
                <a:cubicBezTo>
                  <a:pt x="2936210" y="4869051"/>
                  <a:pt x="2926371" y="4869152"/>
                  <a:pt x="2923866" y="4880811"/>
                </a:cubicBezTo>
                <a:cubicBezTo>
                  <a:pt x="2922016" y="4889476"/>
                  <a:pt x="2928850" y="4893665"/>
                  <a:pt x="2942738" y="4902212"/>
                </a:cubicBezTo>
                <a:cubicBezTo>
                  <a:pt x="2957943" y="4911549"/>
                  <a:pt x="2961415" y="4912264"/>
                  <a:pt x="2960006" y="4917185"/>
                </a:cubicBezTo>
                <a:cubicBezTo>
                  <a:pt x="2958877" y="4921155"/>
                  <a:pt x="2954895" y="4921315"/>
                  <a:pt x="2948061" y="4921315"/>
                </a:cubicBezTo>
                <a:lnTo>
                  <a:pt x="2920997" y="4921315"/>
                </a:lnTo>
                <a:cubicBezTo>
                  <a:pt x="2917924" y="4921315"/>
                  <a:pt x="2916133" y="4922577"/>
                  <a:pt x="2915598" y="4925294"/>
                </a:cubicBezTo>
                <a:lnTo>
                  <a:pt x="2914520" y="4930787"/>
                </a:lnTo>
                <a:lnTo>
                  <a:pt x="2948647" y="4930787"/>
                </a:lnTo>
                <a:cubicBezTo>
                  <a:pt x="2964268" y="4930787"/>
                  <a:pt x="2974047" y="4929828"/>
                  <a:pt x="2977596" y="4920373"/>
                </a:cubicBezTo>
                <a:cubicBezTo>
                  <a:pt x="2979345" y="4915763"/>
                  <a:pt x="2979328" y="4910994"/>
                  <a:pt x="2975108" y="4906283"/>
                </a:cubicBezTo>
                <a:cubicBezTo>
                  <a:pt x="2972952" y="4903886"/>
                  <a:pt x="2969794" y="4901774"/>
                  <a:pt x="2965405" y="4899335"/>
                </a:cubicBezTo>
                <a:cubicBezTo>
                  <a:pt x="2945905" y="4888407"/>
                  <a:pt x="2940820" y="4887146"/>
                  <a:pt x="2942051" y="4881854"/>
                </a:cubicBezTo>
                <a:cubicBezTo>
                  <a:pt x="2942730" y="4878877"/>
                  <a:pt x="2944810" y="4878767"/>
                  <a:pt x="2952153" y="4878767"/>
                </a:cubicBezTo>
                <a:lnTo>
                  <a:pt x="2975049" y="4878767"/>
                </a:lnTo>
                <a:cubicBezTo>
                  <a:pt x="2978114" y="4878767"/>
                  <a:pt x="2979914" y="4877514"/>
                  <a:pt x="2980440" y="4874797"/>
                </a:cubicBezTo>
                <a:lnTo>
                  <a:pt x="2981577" y="4869051"/>
                </a:lnTo>
                <a:close/>
                <a:moveTo>
                  <a:pt x="2802111" y="4869051"/>
                </a:moveTo>
                <a:cubicBezTo>
                  <a:pt x="2785710" y="4869051"/>
                  <a:pt x="2775862" y="4869152"/>
                  <a:pt x="2773366" y="4880811"/>
                </a:cubicBezTo>
                <a:cubicBezTo>
                  <a:pt x="2771498" y="4889476"/>
                  <a:pt x="2778349" y="4893665"/>
                  <a:pt x="2792246" y="4902212"/>
                </a:cubicBezTo>
                <a:cubicBezTo>
                  <a:pt x="2807434" y="4911549"/>
                  <a:pt x="2810906" y="4912264"/>
                  <a:pt x="2809505" y="4917185"/>
                </a:cubicBezTo>
                <a:cubicBezTo>
                  <a:pt x="2808385" y="4921155"/>
                  <a:pt x="2804403" y="4921315"/>
                  <a:pt x="2797561" y="4921315"/>
                </a:cubicBezTo>
                <a:lnTo>
                  <a:pt x="2770488" y="4921315"/>
                </a:lnTo>
                <a:cubicBezTo>
                  <a:pt x="2767415" y="4921315"/>
                  <a:pt x="2765632" y="4922577"/>
                  <a:pt x="2765097" y="4925294"/>
                </a:cubicBezTo>
                <a:lnTo>
                  <a:pt x="2764011" y="4930787"/>
                </a:lnTo>
                <a:lnTo>
                  <a:pt x="2798138" y="4930787"/>
                </a:lnTo>
                <a:cubicBezTo>
                  <a:pt x="2813759" y="4930787"/>
                  <a:pt x="2823547" y="4929828"/>
                  <a:pt x="2827104" y="4920373"/>
                </a:cubicBezTo>
                <a:cubicBezTo>
                  <a:pt x="2828827" y="4915763"/>
                  <a:pt x="2828810" y="4910994"/>
                  <a:pt x="2824600" y="4906283"/>
                </a:cubicBezTo>
                <a:cubicBezTo>
                  <a:pt x="2822452" y="4903886"/>
                  <a:pt x="2819277" y="4901774"/>
                  <a:pt x="2814913" y="4899335"/>
                </a:cubicBezTo>
                <a:cubicBezTo>
                  <a:pt x="2795404" y="4888407"/>
                  <a:pt x="2790311" y="4887146"/>
                  <a:pt x="2791542" y="4881854"/>
                </a:cubicBezTo>
                <a:cubicBezTo>
                  <a:pt x="2792238" y="4878877"/>
                  <a:pt x="2794318" y="4878767"/>
                  <a:pt x="2801644" y="4878767"/>
                </a:cubicBezTo>
                <a:lnTo>
                  <a:pt x="2824532" y="4878767"/>
                </a:lnTo>
                <a:cubicBezTo>
                  <a:pt x="2827613" y="4878767"/>
                  <a:pt x="2829405" y="4877514"/>
                  <a:pt x="2829939" y="4874797"/>
                </a:cubicBezTo>
                <a:lnTo>
                  <a:pt x="2831060" y="4869051"/>
                </a:lnTo>
                <a:close/>
                <a:moveTo>
                  <a:pt x="2554594" y="4818697"/>
                </a:moveTo>
                <a:cubicBezTo>
                  <a:pt x="2536545" y="4819757"/>
                  <a:pt x="2505499" y="4826092"/>
                  <a:pt x="2506679" y="4832401"/>
                </a:cubicBezTo>
                <a:cubicBezTo>
                  <a:pt x="2507766" y="4839231"/>
                  <a:pt x="2527427" y="4837128"/>
                  <a:pt x="2536426" y="4837128"/>
                </a:cubicBezTo>
                <a:cubicBezTo>
                  <a:pt x="2556215" y="4837128"/>
                  <a:pt x="2587643" y="4838466"/>
                  <a:pt x="2592592" y="4852573"/>
                </a:cubicBezTo>
                <a:cubicBezTo>
                  <a:pt x="2603263" y="4882957"/>
                  <a:pt x="2530883" y="4937517"/>
                  <a:pt x="2515457" y="4932277"/>
                </a:cubicBezTo>
                <a:cubicBezTo>
                  <a:pt x="2508479" y="4929904"/>
                  <a:pt x="2529635" y="4890250"/>
                  <a:pt x="2537318" y="4875983"/>
                </a:cubicBezTo>
                <a:cubicBezTo>
                  <a:pt x="2541885" y="4867470"/>
                  <a:pt x="2548838" y="4854095"/>
                  <a:pt x="2542895" y="4853187"/>
                </a:cubicBezTo>
                <a:cubicBezTo>
                  <a:pt x="2536273" y="4852186"/>
                  <a:pt x="2528956" y="4864770"/>
                  <a:pt x="2524218" y="4872030"/>
                </a:cubicBezTo>
                <a:cubicBezTo>
                  <a:pt x="2511349" y="4891756"/>
                  <a:pt x="2498147" y="4913291"/>
                  <a:pt x="2487578" y="4935414"/>
                </a:cubicBezTo>
                <a:cubicBezTo>
                  <a:pt x="2484310" y="4942245"/>
                  <a:pt x="2473452" y="4962829"/>
                  <a:pt x="2477187" y="4965487"/>
                </a:cubicBezTo>
                <a:cubicBezTo>
                  <a:pt x="2480668" y="4967960"/>
                  <a:pt x="2497205" y="4964436"/>
                  <a:pt x="2518259" y="4955216"/>
                </a:cubicBezTo>
                <a:cubicBezTo>
                  <a:pt x="2584451" y="4926220"/>
                  <a:pt x="2614249" y="4888484"/>
                  <a:pt x="2622229" y="4857300"/>
                </a:cubicBezTo>
                <a:cubicBezTo>
                  <a:pt x="2624773" y="4847711"/>
                  <a:pt x="2621259" y="4837546"/>
                  <a:pt x="2613315" y="4831517"/>
                </a:cubicBezTo>
                <a:cubicBezTo>
                  <a:pt x="2599486" y="4821027"/>
                  <a:pt x="2574866" y="4817520"/>
                  <a:pt x="2554594" y="4818697"/>
                </a:cubicBezTo>
                <a:close/>
                <a:moveTo>
                  <a:pt x="3137129" y="4793385"/>
                </a:moveTo>
                <a:cubicBezTo>
                  <a:pt x="3150449" y="4793385"/>
                  <a:pt x="3153930" y="4798340"/>
                  <a:pt x="3151773" y="4809730"/>
                </a:cubicBezTo>
                <a:cubicBezTo>
                  <a:pt x="3151773" y="4809730"/>
                  <a:pt x="3151230" y="4812573"/>
                  <a:pt x="3151035" y="4813431"/>
                </a:cubicBezTo>
                <a:cubicBezTo>
                  <a:pt x="3150772" y="4814710"/>
                  <a:pt x="3150186" y="4818016"/>
                  <a:pt x="3146739" y="4818016"/>
                </a:cubicBezTo>
                <a:lnTo>
                  <a:pt x="3113512" y="4818016"/>
                </a:lnTo>
                <a:lnTo>
                  <a:pt x="3115142" y="4809730"/>
                </a:lnTo>
                <a:cubicBezTo>
                  <a:pt x="3117485" y="4797734"/>
                  <a:pt x="3124531" y="4793385"/>
                  <a:pt x="3137129" y="4793385"/>
                </a:cubicBezTo>
                <a:close/>
                <a:moveTo>
                  <a:pt x="2908772" y="4793385"/>
                </a:moveTo>
                <a:cubicBezTo>
                  <a:pt x="2922084" y="4793385"/>
                  <a:pt x="2925581" y="4798340"/>
                  <a:pt x="2923408" y="4809730"/>
                </a:cubicBezTo>
                <a:cubicBezTo>
                  <a:pt x="2923408" y="4809730"/>
                  <a:pt x="2922865" y="4812573"/>
                  <a:pt x="2922678" y="4813431"/>
                </a:cubicBezTo>
                <a:cubicBezTo>
                  <a:pt x="2922423" y="4814710"/>
                  <a:pt x="2921829" y="4818016"/>
                  <a:pt x="2918374" y="4818016"/>
                </a:cubicBezTo>
                <a:lnTo>
                  <a:pt x="2885163" y="4818016"/>
                </a:lnTo>
                <a:lnTo>
                  <a:pt x="2886785" y="4809730"/>
                </a:lnTo>
                <a:cubicBezTo>
                  <a:pt x="2889111" y="4797734"/>
                  <a:pt x="2896174" y="4793385"/>
                  <a:pt x="2908772" y="4793385"/>
                </a:cubicBezTo>
                <a:close/>
                <a:moveTo>
                  <a:pt x="2671715" y="4783926"/>
                </a:moveTo>
                <a:cubicBezTo>
                  <a:pt x="2657863" y="4785815"/>
                  <a:pt x="2645049" y="4790925"/>
                  <a:pt x="2638520" y="4801898"/>
                </a:cubicBezTo>
                <a:cubicBezTo>
                  <a:pt x="2628435" y="4818857"/>
                  <a:pt x="2647502" y="4842074"/>
                  <a:pt x="2664854" y="4864568"/>
                </a:cubicBezTo>
                <a:cubicBezTo>
                  <a:pt x="2678768" y="4882595"/>
                  <a:pt x="2693922" y="4899814"/>
                  <a:pt x="2687733" y="4909866"/>
                </a:cubicBezTo>
                <a:cubicBezTo>
                  <a:pt x="2682690" y="4918085"/>
                  <a:pt x="2650320" y="4918068"/>
                  <a:pt x="2639174" y="4918716"/>
                </a:cubicBezTo>
                <a:cubicBezTo>
                  <a:pt x="2625633" y="4919515"/>
                  <a:pt x="2606150" y="4919557"/>
                  <a:pt x="2602737" y="4921576"/>
                </a:cubicBezTo>
                <a:cubicBezTo>
                  <a:pt x="2599681" y="4923385"/>
                  <a:pt x="2597983" y="4928995"/>
                  <a:pt x="2609444" y="4931233"/>
                </a:cubicBezTo>
                <a:cubicBezTo>
                  <a:pt x="2618638" y="4933050"/>
                  <a:pt x="2640540" y="4936718"/>
                  <a:pt x="2663666" y="4936701"/>
                </a:cubicBezTo>
                <a:cubicBezTo>
                  <a:pt x="2687801" y="4936692"/>
                  <a:pt x="2713150" y="4932360"/>
                  <a:pt x="2718643" y="4911877"/>
                </a:cubicBezTo>
                <a:cubicBezTo>
                  <a:pt x="2723058" y="4895423"/>
                  <a:pt x="2707751" y="4877791"/>
                  <a:pt x="2694278" y="4859916"/>
                </a:cubicBezTo>
                <a:cubicBezTo>
                  <a:pt x="2679524" y="4840333"/>
                  <a:pt x="2664599" y="4826377"/>
                  <a:pt x="2665856" y="4812506"/>
                </a:cubicBezTo>
                <a:cubicBezTo>
                  <a:pt x="2666824" y="4801730"/>
                  <a:pt x="2686120" y="4801107"/>
                  <a:pt x="2718125" y="4800493"/>
                </a:cubicBezTo>
                <a:cubicBezTo>
                  <a:pt x="2724798" y="4800350"/>
                  <a:pt x="2738041" y="4800005"/>
                  <a:pt x="2735495" y="4794235"/>
                </a:cubicBezTo>
                <a:cubicBezTo>
                  <a:pt x="2733211" y="4789154"/>
                  <a:pt x="2723295" y="4787463"/>
                  <a:pt x="2711130" y="4785284"/>
                </a:cubicBezTo>
                <a:cubicBezTo>
                  <a:pt x="2700455" y="4783371"/>
                  <a:pt x="2685566" y="4782037"/>
                  <a:pt x="2671715" y="4783926"/>
                </a:cubicBezTo>
                <a:close/>
                <a:moveTo>
                  <a:pt x="3324762" y="4783846"/>
                </a:moveTo>
                <a:cubicBezTo>
                  <a:pt x="3321681" y="4783846"/>
                  <a:pt x="3319949" y="4784889"/>
                  <a:pt x="3319490" y="4787194"/>
                </a:cubicBezTo>
                <a:lnTo>
                  <a:pt x="3318268" y="4793402"/>
                </a:lnTo>
                <a:lnTo>
                  <a:pt x="3342734" y="4793402"/>
                </a:lnTo>
                <a:lnTo>
                  <a:pt x="3332539" y="4845422"/>
                </a:lnTo>
                <a:lnTo>
                  <a:pt x="3343507" y="4845422"/>
                </a:lnTo>
                <a:cubicBezTo>
                  <a:pt x="3346597" y="4845422"/>
                  <a:pt x="3348388" y="4844169"/>
                  <a:pt x="3349000" y="4841048"/>
                </a:cubicBezTo>
                <a:lnTo>
                  <a:pt x="3358355" y="4793402"/>
                </a:lnTo>
                <a:lnTo>
                  <a:pt x="3378780" y="4793402"/>
                </a:lnTo>
                <a:cubicBezTo>
                  <a:pt x="3381667" y="4793402"/>
                  <a:pt x="3382686" y="4792140"/>
                  <a:pt x="3383195" y="4789633"/>
                </a:cubicBezTo>
                <a:lnTo>
                  <a:pt x="3384316" y="4783846"/>
                </a:lnTo>
                <a:close/>
                <a:moveTo>
                  <a:pt x="3274395" y="4783846"/>
                </a:moveTo>
                <a:lnTo>
                  <a:pt x="3262314" y="4845422"/>
                </a:lnTo>
                <a:lnTo>
                  <a:pt x="3314906" y="4845422"/>
                </a:lnTo>
                <a:lnTo>
                  <a:pt x="3316044" y="4839660"/>
                </a:lnTo>
                <a:cubicBezTo>
                  <a:pt x="3316578" y="4836968"/>
                  <a:pt x="3315619" y="4835916"/>
                  <a:pt x="3313123" y="4835916"/>
                </a:cubicBezTo>
                <a:lnTo>
                  <a:pt x="3279785" y="4835916"/>
                </a:lnTo>
                <a:lnTo>
                  <a:pt x="3289599" y="4785932"/>
                </a:lnTo>
                <a:cubicBezTo>
                  <a:pt x="3289794" y="4784889"/>
                  <a:pt x="3289030" y="4783846"/>
                  <a:pt x="3287689" y="4783846"/>
                </a:cubicBezTo>
                <a:close/>
                <a:moveTo>
                  <a:pt x="3190706" y="4783846"/>
                </a:moveTo>
                <a:cubicBezTo>
                  <a:pt x="3189093" y="4783846"/>
                  <a:pt x="3187582" y="4784477"/>
                  <a:pt x="3187174" y="4786580"/>
                </a:cubicBezTo>
                <a:lnTo>
                  <a:pt x="3181062" y="4817948"/>
                </a:lnTo>
                <a:cubicBezTo>
                  <a:pt x="3176894" y="4840063"/>
                  <a:pt x="3187998" y="4846801"/>
                  <a:pt x="3209943" y="4846801"/>
                </a:cubicBezTo>
                <a:lnTo>
                  <a:pt x="3209943" y="4846793"/>
                </a:lnTo>
                <a:cubicBezTo>
                  <a:pt x="3235649" y="4846793"/>
                  <a:pt x="3245556" y="4838078"/>
                  <a:pt x="3249622" y="4817940"/>
                </a:cubicBezTo>
                <a:lnTo>
                  <a:pt x="3255709" y="4786580"/>
                </a:lnTo>
                <a:cubicBezTo>
                  <a:pt x="3256117" y="4784477"/>
                  <a:pt x="3254852" y="4783846"/>
                  <a:pt x="3253247" y="4783846"/>
                </a:cubicBezTo>
                <a:lnTo>
                  <a:pt x="3240810" y="4783846"/>
                </a:lnTo>
                <a:lnTo>
                  <a:pt x="3237398" y="4801890"/>
                </a:lnTo>
                <a:lnTo>
                  <a:pt x="3235445" y="4811496"/>
                </a:lnTo>
                <a:lnTo>
                  <a:pt x="3233815" y="4819841"/>
                </a:lnTo>
                <a:cubicBezTo>
                  <a:pt x="3231540" y="4831206"/>
                  <a:pt x="3224112" y="4836329"/>
                  <a:pt x="3211522" y="4836329"/>
                </a:cubicBezTo>
                <a:cubicBezTo>
                  <a:pt x="3197676" y="4836329"/>
                  <a:pt x="3193966" y="4831332"/>
                  <a:pt x="3196139" y="4819841"/>
                </a:cubicBezTo>
                <a:cubicBezTo>
                  <a:pt x="3196139" y="4819841"/>
                  <a:pt x="3196674" y="4816972"/>
                  <a:pt x="3196852" y="4816114"/>
                </a:cubicBezTo>
                <a:lnTo>
                  <a:pt x="3199722" y="4801898"/>
                </a:lnTo>
                <a:lnTo>
                  <a:pt x="3203143" y="4783846"/>
                </a:lnTo>
                <a:close/>
                <a:moveTo>
                  <a:pt x="2786677" y="4783846"/>
                </a:moveTo>
                <a:lnTo>
                  <a:pt x="2786491" y="4784645"/>
                </a:lnTo>
                <a:cubicBezTo>
                  <a:pt x="2785489" y="4788784"/>
                  <a:pt x="2786015" y="4793360"/>
                  <a:pt x="2793053" y="4793360"/>
                </a:cubicBezTo>
                <a:lnTo>
                  <a:pt x="2825415" y="4793360"/>
                </a:lnTo>
                <a:cubicBezTo>
                  <a:pt x="2840984" y="4793360"/>
                  <a:pt x="2843208" y="4801074"/>
                  <a:pt x="2840101" y="4814659"/>
                </a:cubicBezTo>
                <a:cubicBezTo>
                  <a:pt x="2837045" y="4828001"/>
                  <a:pt x="2831722" y="4834865"/>
                  <a:pt x="2820032" y="4835916"/>
                </a:cubicBezTo>
                <a:lnTo>
                  <a:pt x="2797866" y="4835916"/>
                </a:lnTo>
                <a:lnTo>
                  <a:pt x="2804709" y="4800964"/>
                </a:lnTo>
                <a:lnTo>
                  <a:pt x="2791610" y="4800964"/>
                </a:lnTo>
                <a:cubicBezTo>
                  <a:pt x="2790065" y="4800964"/>
                  <a:pt x="2788902" y="4802007"/>
                  <a:pt x="2788698" y="4803051"/>
                </a:cubicBezTo>
                <a:lnTo>
                  <a:pt x="2780378" y="4845422"/>
                </a:lnTo>
                <a:lnTo>
                  <a:pt x="2817188" y="4845422"/>
                </a:lnTo>
                <a:cubicBezTo>
                  <a:pt x="2837809" y="4845422"/>
                  <a:pt x="2852097" y="4837834"/>
                  <a:pt x="2856562" y="4814239"/>
                </a:cubicBezTo>
                <a:cubicBezTo>
                  <a:pt x="2859882" y="4796674"/>
                  <a:pt x="2852207" y="4783846"/>
                  <a:pt x="2831196" y="4783846"/>
                </a:cubicBezTo>
                <a:close/>
                <a:moveTo>
                  <a:pt x="3055062" y="4783661"/>
                </a:moveTo>
                <a:cubicBezTo>
                  <a:pt x="3038660" y="4783661"/>
                  <a:pt x="3028813" y="4783762"/>
                  <a:pt x="3026300" y="4795438"/>
                </a:cubicBezTo>
                <a:cubicBezTo>
                  <a:pt x="3024458" y="4804094"/>
                  <a:pt x="3031300" y="4808291"/>
                  <a:pt x="3045180" y="4816838"/>
                </a:cubicBezTo>
                <a:cubicBezTo>
                  <a:pt x="3060376" y="4826175"/>
                  <a:pt x="3063848" y="4826882"/>
                  <a:pt x="3062456" y="4831820"/>
                </a:cubicBezTo>
                <a:cubicBezTo>
                  <a:pt x="3061327" y="4835790"/>
                  <a:pt x="3057346" y="4835942"/>
                  <a:pt x="3050512" y="4835942"/>
                </a:cubicBezTo>
                <a:lnTo>
                  <a:pt x="3023447" y="4835942"/>
                </a:lnTo>
                <a:cubicBezTo>
                  <a:pt x="3020366" y="4835942"/>
                  <a:pt x="3018574" y="4837203"/>
                  <a:pt x="3018040" y="4839920"/>
                </a:cubicBezTo>
                <a:lnTo>
                  <a:pt x="3016970" y="4845422"/>
                </a:lnTo>
                <a:lnTo>
                  <a:pt x="3051097" y="4845422"/>
                </a:lnTo>
                <a:cubicBezTo>
                  <a:pt x="3066701" y="4845422"/>
                  <a:pt x="3076506" y="4844471"/>
                  <a:pt x="3080055" y="4834999"/>
                </a:cubicBezTo>
                <a:lnTo>
                  <a:pt x="3080063" y="4834999"/>
                </a:lnTo>
                <a:cubicBezTo>
                  <a:pt x="3081795" y="4830381"/>
                  <a:pt x="3081778" y="4825612"/>
                  <a:pt x="3077559" y="4820909"/>
                </a:cubicBezTo>
                <a:cubicBezTo>
                  <a:pt x="3075411" y="4818503"/>
                  <a:pt x="3072244" y="4816409"/>
                  <a:pt x="3067864" y="4813944"/>
                </a:cubicBezTo>
                <a:cubicBezTo>
                  <a:pt x="3048364" y="4803017"/>
                  <a:pt x="3043270" y="4801772"/>
                  <a:pt x="3044493" y="4796481"/>
                </a:cubicBezTo>
                <a:cubicBezTo>
                  <a:pt x="3045189" y="4793511"/>
                  <a:pt x="3047277" y="4793385"/>
                  <a:pt x="3054620" y="4793385"/>
                </a:cubicBezTo>
                <a:lnTo>
                  <a:pt x="3077491" y="4793385"/>
                </a:lnTo>
                <a:cubicBezTo>
                  <a:pt x="3080573" y="4793385"/>
                  <a:pt x="3082364" y="4792140"/>
                  <a:pt x="3082899" y="4789431"/>
                </a:cubicBezTo>
                <a:lnTo>
                  <a:pt x="3084028" y="4783661"/>
                </a:lnTo>
                <a:close/>
                <a:moveTo>
                  <a:pt x="2982358" y="4783661"/>
                </a:moveTo>
                <a:cubicBezTo>
                  <a:pt x="2965957" y="4783661"/>
                  <a:pt x="2956118" y="4783762"/>
                  <a:pt x="2953613" y="4795438"/>
                </a:cubicBezTo>
                <a:cubicBezTo>
                  <a:pt x="2951754" y="4804094"/>
                  <a:pt x="2958605" y="4808291"/>
                  <a:pt x="2972485" y="4816838"/>
                </a:cubicBezTo>
                <a:cubicBezTo>
                  <a:pt x="2987681" y="4826175"/>
                  <a:pt x="2991162" y="4826882"/>
                  <a:pt x="2989761" y="4831820"/>
                </a:cubicBezTo>
                <a:cubicBezTo>
                  <a:pt x="2988641" y="4835790"/>
                  <a:pt x="2984651" y="4835942"/>
                  <a:pt x="2977800" y="4835942"/>
                </a:cubicBezTo>
                <a:lnTo>
                  <a:pt x="2950761" y="4835942"/>
                </a:lnTo>
                <a:cubicBezTo>
                  <a:pt x="2947671" y="4835942"/>
                  <a:pt x="2945888" y="4837203"/>
                  <a:pt x="2945345" y="4839920"/>
                </a:cubicBezTo>
                <a:lnTo>
                  <a:pt x="2944266" y="4845422"/>
                </a:lnTo>
                <a:lnTo>
                  <a:pt x="2978394" y="4845422"/>
                </a:lnTo>
                <a:cubicBezTo>
                  <a:pt x="2994014" y="4845422"/>
                  <a:pt x="3003803" y="4844471"/>
                  <a:pt x="3007360" y="4834999"/>
                </a:cubicBezTo>
                <a:cubicBezTo>
                  <a:pt x="3009083" y="4830381"/>
                  <a:pt x="3009066" y="4825612"/>
                  <a:pt x="3004855" y="4820909"/>
                </a:cubicBezTo>
                <a:cubicBezTo>
                  <a:pt x="3002699" y="4818503"/>
                  <a:pt x="2999533" y="4816409"/>
                  <a:pt x="2995161" y="4813944"/>
                </a:cubicBezTo>
                <a:cubicBezTo>
                  <a:pt x="2975643" y="4803017"/>
                  <a:pt x="2970567" y="4801772"/>
                  <a:pt x="2971798" y="4796481"/>
                </a:cubicBezTo>
                <a:cubicBezTo>
                  <a:pt x="2972477" y="4793511"/>
                  <a:pt x="2974557" y="4793385"/>
                  <a:pt x="2981917" y="4793385"/>
                </a:cubicBezTo>
                <a:lnTo>
                  <a:pt x="3004779" y="4793385"/>
                </a:lnTo>
                <a:cubicBezTo>
                  <a:pt x="3007869" y="4793385"/>
                  <a:pt x="3009660" y="4792140"/>
                  <a:pt x="3010178" y="4789431"/>
                </a:cubicBezTo>
                <a:lnTo>
                  <a:pt x="3011324" y="4783661"/>
                </a:lnTo>
                <a:close/>
                <a:moveTo>
                  <a:pt x="3138963" y="4783013"/>
                </a:moveTo>
                <a:cubicBezTo>
                  <a:pt x="3117247" y="4783013"/>
                  <a:pt x="3104861" y="4788414"/>
                  <a:pt x="3100124" y="4811614"/>
                </a:cubicBezTo>
                <a:lnTo>
                  <a:pt x="3094028" y="4842705"/>
                </a:lnTo>
                <a:cubicBezTo>
                  <a:pt x="3093621" y="4844791"/>
                  <a:pt x="3094835" y="4845422"/>
                  <a:pt x="3096388" y="4845422"/>
                </a:cubicBezTo>
                <a:lnTo>
                  <a:pt x="3108138" y="4845422"/>
                </a:lnTo>
                <a:lnTo>
                  <a:pt x="3111567" y="4827521"/>
                </a:lnTo>
                <a:lnTo>
                  <a:pt x="3148174" y="4827521"/>
                </a:lnTo>
                <a:lnTo>
                  <a:pt x="3144753" y="4845422"/>
                </a:lnTo>
                <a:lnTo>
                  <a:pt x="3156510" y="4845422"/>
                </a:lnTo>
                <a:cubicBezTo>
                  <a:pt x="3158056" y="4845422"/>
                  <a:pt x="3159524" y="4844791"/>
                  <a:pt x="3159932" y="4842705"/>
                </a:cubicBezTo>
                <a:lnTo>
                  <a:pt x="3166036" y="4811614"/>
                </a:lnTo>
                <a:cubicBezTo>
                  <a:pt x="3170535" y="4788027"/>
                  <a:pt x="3157088" y="4783013"/>
                  <a:pt x="3138963" y="4783013"/>
                </a:cubicBezTo>
                <a:close/>
                <a:moveTo>
                  <a:pt x="2910597" y="4783013"/>
                </a:moveTo>
                <a:cubicBezTo>
                  <a:pt x="2888890" y="4783013"/>
                  <a:pt x="2876504" y="4788414"/>
                  <a:pt x="2871775" y="4811614"/>
                </a:cubicBezTo>
                <a:lnTo>
                  <a:pt x="2865663" y="4842705"/>
                </a:lnTo>
                <a:cubicBezTo>
                  <a:pt x="2865264" y="4844791"/>
                  <a:pt x="2866478" y="4845422"/>
                  <a:pt x="2868031" y="4845422"/>
                </a:cubicBezTo>
                <a:lnTo>
                  <a:pt x="2879781" y="4845422"/>
                </a:lnTo>
                <a:lnTo>
                  <a:pt x="2883202" y="4827521"/>
                </a:lnTo>
                <a:lnTo>
                  <a:pt x="2919817" y="4827521"/>
                </a:lnTo>
                <a:lnTo>
                  <a:pt x="2916396" y="4845422"/>
                </a:lnTo>
                <a:lnTo>
                  <a:pt x="2928154" y="4845422"/>
                </a:lnTo>
                <a:cubicBezTo>
                  <a:pt x="2929699" y="4845422"/>
                  <a:pt x="2931167" y="4844791"/>
                  <a:pt x="2931566" y="4842705"/>
                </a:cubicBezTo>
                <a:lnTo>
                  <a:pt x="2937679" y="4811614"/>
                </a:lnTo>
                <a:cubicBezTo>
                  <a:pt x="2942170" y="4788027"/>
                  <a:pt x="2928722" y="4783013"/>
                  <a:pt x="2910597" y="4783013"/>
                </a:cubicBezTo>
                <a:close/>
                <a:moveTo>
                  <a:pt x="2604596" y="4694494"/>
                </a:moveTo>
                <a:lnTo>
                  <a:pt x="2604596" y="4694502"/>
                </a:lnTo>
                <a:cubicBezTo>
                  <a:pt x="2581132" y="4695596"/>
                  <a:pt x="2559730" y="4701543"/>
                  <a:pt x="2561063" y="4706111"/>
                </a:cubicBezTo>
                <a:cubicBezTo>
                  <a:pt x="2562701" y="4711671"/>
                  <a:pt x="2578644" y="4710283"/>
                  <a:pt x="2584714" y="4710283"/>
                </a:cubicBezTo>
                <a:cubicBezTo>
                  <a:pt x="2607067" y="4710283"/>
                  <a:pt x="2628596" y="4714624"/>
                  <a:pt x="2633732" y="4720882"/>
                </a:cubicBezTo>
                <a:cubicBezTo>
                  <a:pt x="2641755" y="4730657"/>
                  <a:pt x="2627942" y="4754766"/>
                  <a:pt x="2585478" y="4787632"/>
                </a:cubicBezTo>
                <a:cubicBezTo>
                  <a:pt x="2577337" y="4793932"/>
                  <a:pt x="2571258" y="4799737"/>
                  <a:pt x="2569909" y="4802588"/>
                </a:cubicBezTo>
                <a:cubicBezTo>
                  <a:pt x="2569187" y="4804102"/>
                  <a:pt x="2569527" y="4806306"/>
                  <a:pt x="2571759" y="4806609"/>
                </a:cubicBezTo>
                <a:cubicBezTo>
                  <a:pt x="2574094" y="4806937"/>
                  <a:pt x="2579697" y="4805633"/>
                  <a:pt x="2588942" y="4800881"/>
                </a:cubicBezTo>
                <a:cubicBezTo>
                  <a:pt x="2626669" y="4781491"/>
                  <a:pt x="2669956" y="4741996"/>
                  <a:pt x="2661416" y="4714910"/>
                </a:cubicBezTo>
                <a:cubicBezTo>
                  <a:pt x="2656212" y="4698380"/>
                  <a:pt x="2628239" y="4693392"/>
                  <a:pt x="2604596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4445E9-1627-7C4E-BC4C-33D3B03582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78" y="1480359"/>
            <a:ext cx="1003144" cy="915914"/>
          </a:xfrm>
          <a:prstGeom prst="rect">
            <a:avLst/>
          </a:prstGeom>
        </p:spPr>
      </p:pic>
      <p:sp>
        <p:nvSpPr>
          <p:cNvPr id="24" name="Espace réservé du texte 9">
            <a:extLst>
              <a:ext uri="{FF2B5EF4-FFF2-40B4-BE49-F238E27FC236}">
                <a16:creationId xmlns:a16="http://schemas.microsoft.com/office/drawing/2014/main" id="{A0947405-044D-A248-A01A-51A513B18A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742" y="1666622"/>
            <a:ext cx="3961720" cy="2133218"/>
          </a:xfrm>
          <a:prstGeom prst="rect">
            <a:avLst/>
          </a:prstGeom>
        </p:spPr>
        <p:txBody>
          <a:bodyPr lIns="90000" tIns="0" rIns="0" bIns="0" anchor="ctr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3ds SemiBold" panose="02000503020000020004" pitchFamily="2" charset="77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EA4C756E-194C-4F3E-ABC9-E3B2DB21DD3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02A54E8-0B67-444C-859D-D5BA15EE9D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2A4819E-B00C-41C9-9674-78098430AB6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24026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64E3299-DC24-46C5-9A27-05B7E38A79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E4C463AC-C609-4E95-9D85-6B94D3AC0D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B560DC92-45A9-4298-BFD9-D29534643BA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hart Placeholder 2">
            <a:extLst>
              <a:ext uri="{FF2B5EF4-FFF2-40B4-BE49-F238E27FC236}">
                <a16:creationId xmlns:a16="http://schemas.microsoft.com/office/drawing/2014/main" id="{56F9DD30-0F68-41A2-965A-322FE98B54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185385"/>
            <a:ext cx="4638674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E3BD1110-736C-41FE-B772-5F599148C8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CD5DD2F-8B25-4934-A62D-37FADC56B5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05AE72B-C5EE-4D2A-A392-46A704B46F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185385"/>
            <a:ext cx="3354235" cy="338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576B5C2-9DF7-4399-90CB-09B30D1B26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20192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EF2505C-1F95-3649-82BC-A77CD3A4C5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A9F187C5-3001-47D7-82D1-610C05FC9A5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D5D560-C9FC-4B55-8F3A-12980951F2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533105"/>
            <a:ext cx="4638674" cy="303889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6B1CB83-5966-4D14-8FA4-6FC1EEF7CA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9A03BF53-73BD-484C-9C19-0A93E17EA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976CA50-9739-4D8B-AFC7-2E9BE2918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8370DBD-2152-429C-BEF6-31F1509F8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530489"/>
            <a:ext cx="3354235" cy="303889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AB96A6E1-9CC0-4843-8AB8-197F11DBBB7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09271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FD65DAF3-E06E-4CD8-9D02-D13D5E74E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9143E142-CCC3-48E5-BCDC-169490F9B3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241F5401-BB88-4D56-9585-CF6264AD981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80869B-FE49-4179-BB24-7CDE52DB06FB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3DFFB2D5-9912-41F7-8C4E-7A42C73848B9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B6D6657-D01D-4D32-9F68-B5E3FF755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2035430-A810-4A25-8E2E-08FE43B5D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819B8C6-1143-4688-8A36-48166288BD9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2656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BC52370C-3B93-BA4F-90EB-FDD3FE71C0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1B40FC61-8E9D-487D-8B0C-0512D4F45B6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C883D573-D85A-44EF-A74A-226004F0DD74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2" name="Chart Placeholder 2">
            <a:extLst>
              <a:ext uri="{FF2B5EF4-FFF2-40B4-BE49-F238E27FC236}">
                <a16:creationId xmlns:a16="http://schemas.microsoft.com/office/drawing/2014/main" id="{B854AC56-5F45-4999-A780-DAE57800E32F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6E167BC0-4503-46F6-86E2-C99C214FF8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D9708901-F7A9-45C8-84A2-4E40CCBA3A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1AC41AB-AE3E-4EBD-8C6F-AD1D856D7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E30F519-9B56-4B4B-A02D-BF543456DE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34775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883AB93-8A12-4381-863D-A6DCA8326D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BD0AA781-C64B-4621-94F8-C750E1CF5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BA08A484-23E0-431D-B5CE-6AD504F8313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hart Placeholder 2">
            <a:extLst>
              <a:ext uri="{FF2B5EF4-FFF2-40B4-BE49-F238E27FC236}">
                <a16:creationId xmlns:a16="http://schemas.microsoft.com/office/drawing/2014/main" id="{B2656E46-4EF8-44EB-A3BA-8E234F8F5949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240527"/>
            <a:ext cx="8198669" cy="333147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C228822A-3C82-40E0-9FCD-9438A807DA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772596-B503-49EA-8FDC-B0A65DE0E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462A550-007D-4940-804F-2B11AA6FA7E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796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89B8EAD-7EE5-CD41-9D0D-BC9A90591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FAD8D98F-A73D-4D06-9361-4DDB0A71E81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657D95C7-47CB-496F-AF2C-A661F7B950B1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591733"/>
            <a:ext cx="8198669" cy="29802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A4592C86-2AEF-4B57-8060-C8A53855A6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8CE5E645-F65D-4A5F-869B-E42DB973A9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24E604-5135-4CAC-B088-D012739E37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109FE26-D612-4EF6-AD8E-1F2B65BC26E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7360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286934"/>
            <a:ext cx="3912871" cy="3124564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286934"/>
            <a:ext cx="3912871" cy="3124564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C571A79E-B699-4E25-AED1-F10C201C1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1716FDA2-DC8F-4A2F-808F-98CC15FB8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8CA3988A-A5B7-4348-84AF-7B39B07064C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5F1B389C-7BF0-42CE-B5D2-12F38AE0E9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7C211E8-E463-4482-9B58-428C2CDCE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8E8407E-415C-4A1A-9274-925AD0F411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00F897C-9299-4A01-9C4F-EC8C5C72EC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0543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B3F51CB-CACD-4066-8A9F-3421F98FDB4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81331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2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584096"/>
            <a:ext cx="3912871" cy="2827401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584096"/>
            <a:ext cx="3912871" cy="2827401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6BBE6982-7846-374E-AD3E-7EBD9F520E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7768BC2D-D3F5-4548-8D98-2B4FB2E06D4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71090C94-4B93-410B-A3E0-7FA3E8141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7A4270DA-4F2B-4548-8D52-2BA954A391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49C9A21-4293-47BD-A893-75663970D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3E74ED6-FD0B-41AA-87BF-24884275EA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A680A23-B12B-4ED2-B726-B2D3250E17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0543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58E98818-4B88-4C3E-8F76-1903ED221A9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34576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5" name="Titre 1">
            <a:extLst>
              <a:ext uri="{FF2B5EF4-FFF2-40B4-BE49-F238E27FC236}">
                <a16:creationId xmlns:a16="http://schemas.microsoft.com/office/drawing/2014/main" id="{F910B2CC-809E-4A17-8B5A-7BE19AFF7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1A6E627C-849B-4BF5-A892-85FCA5D32A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2080F982-B713-43FB-8028-3E6C5C5FE6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EC42144F-D905-4E3F-A542-EE3F90A869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614E7FE-262E-4B85-BF61-D50E9F55D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17D8691-F240-4924-A72C-75D9E6F40A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5EB654B0-07CC-4361-ACFE-D350BCDC96F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1BD8CD5-7714-4799-A669-59A377CAA4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BB52ADB-0182-472E-9BA0-0D4477ABE7B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48496814-E584-4FFE-81BC-C8EFBCD8503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2471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4339EFE3-B2C3-485D-97E8-C9722BC5C48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0E3E8A71-8583-4B72-A73E-499DDEF51B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Titre 1">
            <a:extLst>
              <a:ext uri="{FF2B5EF4-FFF2-40B4-BE49-F238E27FC236}">
                <a16:creationId xmlns:a16="http://schemas.microsoft.com/office/drawing/2014/main" id="{5E82A5CB-F115-4E21-AC79-E482AAAD9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EEC0B7E8-F4D3-438B-912B-0A5A9A86E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CC0C5FB1-4F91-495C-A572-2E536A1789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C86CE44A-399C-4D0F-AC8F-B8E27F499B1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6A992D9-1E80-4283-9F88-C09436DE90B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BCC6BF60-C0D9-46EF-B6F0-7A902C9604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3C511FB4-8E7F-45D9-A91C-2DFD029D81E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38307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5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re 1">
            <a:extLst>
              <a:ext uri="{FF2B5EF4-FFF2-40B4-BE49-F238E27FC236}">
                <a16:creationId xmlns:a16="http://schemas.microsoft.com/office/drawing/2014/main" id="{63CF197C-B04A-4BDB-A027-C0B40573B2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65AD26B9-E9F3-4F8C-80DA-8B48BB2F02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F9944759-B4F4-4F74-BD60-6C5174FB074C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>
            <a:extLst>
              <a:ext uri="{FF2B5EF4-FFF2-40B4-BE49-F238E27FC236}">
                <a16:creationId xmlns:a16="http://schemas.microsoft.com/office/drawing/2014/main" id="{80A57278-3386-4918-85DC-60D8AFD906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26ADC8C-F4F3-4411-8C7D-4086D60EA5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7F329768-324F-4841-BADC-8359BBADC49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52236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4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03757C0F-2B79-4AE3-BC5A-2C74E98878A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A303D66F-C568-4130-94DA-78CD662ABC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40C13F49-D391-4CC4-9D41-EF6FAC0219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6FAE25CA-67B3-4998-911A-1051E3F2FC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21960FD6-E471-49C3-822A-DEBF6F8048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930"/>
            <a:ext cx="1027801" cy="2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82222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294199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43FABAB-1AFD-4844-BAE6-84AA1AFCD2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vi-V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vi-VN" dirty="0"/>
              <a:t>Insert image</a:t>
            </a:r>
          </a:p>
        </p:txBody>
      </p:sp>
      <p:cxnSp>
        <p:nvCxnSpPr>
          <p:cNvPr id="20" name="Connecteur droit 8">
            <a:extLst>
              <a:ext uri="{FF2B5EF4-FFF2-40B4-BE49-F238E27FC236}">
                <a16:creationId xmlns:a16="http://schemas.microsoft.com/office/drawing/2014/main" id="{82A6B2F8-AE5B-4F00-8021-7680F4786DF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70073EF-CF06-4AAB-BC89-F85AA37F0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53279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F69A22C-69B3-4A24-81FF-D29C2DBDA658}"/>
              </a:ext>
            </a:extLst>
          </p:cNvPr>
          <p:cNvSpPr/>
          <p:nvPr userDrawn="1"/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1" name="Connecteur droit 8">
            <a:extLst>
              <a:ext uri="{FF2B5EF4-FFF2-40B4-BE49-F238E27FC236}">
                <a16:creationId xmlns:a16="http://schemas.microsoft.com/office/drawing/2014/main" id="{1E134866-0D48-4B80-B4A7-7A3C96A9A681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A2A5CFD-1EBB-4C94-B663-FD757A37AB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73206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3B521CC-7B05-4C2E-BA5E-B65F5CA9C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6944" y="354764"/>
            <a:ext cx="4970113" cy="4924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tabLst>
                <a:tab pos="1706563" algn="l"/>
              </a:tabLst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TABLE OF CONTENTS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B34C3BE3-5C95-4A64-B73B-5A274E5401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367" y="121216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CF81852F-49BD-45B9-BBDF-3F35D57118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6367" y="177569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CEDF0D5A-7AC5-494F-AF50-41A9970E9B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56367" y="233922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B56EEC8B-0F3C-48CF-8C1E-BD1D112FA2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56367" y="290275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AE94A33-EECD-4586-8D7D-A288340280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56367" y="346628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D024ED7-5BEB-4173-9E13-F737ABB963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56367" y="402981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9" name="ZoneTexte 7">
            <a:extLst>
              <a:ext uri="{FF2B5EF4-FFF2-40B4-BE49-F238E27FC236}">
                <a16:creationId xmlns:a16="http://schemas.microsoft.com/office/drawing/2014/main" id="{A2067B04-117E-4F9B-8F7C-63907A4B65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1" name="Connecteur droit 8">
            <a:extLst>
              <a:ext uri="{FF2B5EF4-FFF2-40B4-BE49-F238E27FC236}">
                <a16:creationId xmlns:a16="http://schemas.microsoft.com/office/drawing/2014/main" id="{2C3516F2-70A7-469B-B546-24739C197C50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62DE9E8C-3D5A-40E6-A687-B79FECEA41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B5C0759-58BA-495B-8F9B-46C34E635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29A4A5B6-87D2-47D8-BFFB-8C2B28E1FD2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20679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3D1550-682D-42A1-A7EF-27F8C12FA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42" y="2079308"/>
            <a:ext cx="4743647" cy="98488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100000"/>
              </a:lnSpc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</a:t>
            </a:r>
            <a:br>
              <a:rPr lang="en-US" noProof="0" dirty="0"/>
            </a:br>
            <a:r>
              <a:rPr lang="en-US" noProof="0" dirty="0"/>
              <a:t>SECTION NAME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263DB818-8085-450E-9B5E-297B7E97DBF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B9759164-0E59-46FC-9689-8C6079BE7B4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708C46B-9A23-418C-A13C-2FD8606766ED}"/>
              </a:ext>
            </a:extLst>
          </p:cNvPr>
          <p:cNvSpPr/>
          <p:nvPr userDrawn="1"/>
        </p:nvSpPr>
        <p:spPr>
          <a:xfrm>
            <a:off x="5426316" y="1"/>
            <a:ext cx="3717682" cy="5143499"/>
          </a:xfrm>
          <a:custGeom>
            <a:avLst/>
            <a:gdLst>
              <a:gd name="connsiteX0" fmla="*/ 3243188 w 3717682"/>
              <a:gd name="connsiteY0" fmla="*/ 4869228 h 5143499"/>
              <a:gd name="connsiteX1" fmla="*/ 3238366 w 3717682"/>
              <a:gd name="connsiteY1" fmla="*/ 4873182 h 5143499"/>
              <a:gd name="connsiteX2" fmla="*/ 3238375 w 3717682"/>
              <a:gd name="connsiteY2" fmla="*/ 4873182 h 5143499"/>
              <a:gd name="connsiteX3" fmla="*/ 3227067 w 3717682"/>
              <a:gd name="connsiteY3" fmla="*/ 4930787 h 5143499"/>
              <a:gd name="connsiteX4" fmla="*/ 3284506 w 3717682"/>
              <a:gd name="connsiteY4" fmla="*/ 4930787 h 5143499"/>
              <a:gd name="connsiteX5" fmla="*/ 3285695 w 3717682"/>
              <a:gd name="connsiteY5" fmla="*/ 4924630 h 5143499"/>
              <a:gd name="connsiteX6" fmla="*/ 3282707 w 3717682"/>
              <a:gd name="connsiteY6" fmla="*/ 4921282 h 5143499"/>
              <a:gd name="connsiteX7" fmla="*/ 3244547 w 3717682"/>
              <a:gd name="connsiteY7" fmla="*/ 4921282 h 5143499"/>
              <a:gd name="connsiteX8" fmla="*/ 3247790 w 3717682"/>
              <a:gd name="connsiteY8" fmla="*/ 4904760 h 5143499"/>
              <a:gd name="connsiteX9" fmla="*/ 3281510 w 3717682"/>
              <a:gd name="connsiteY9" fmla="*/ 4904760 h 5143499"/>
              <a:gd name="connsiteX10" fmla="*/ 3283335 w 3717682"/>
              <a:gd name="connsiteY10" fmla="*/ 4903297 h 5143499"/>
              <a:gd name="connsiteX11" fmla="*/ 3284625 w 3717682"/>
              <a:gd name="connsiteY11" fmla="*/ 4896744 h 5143499"/>
              <a:gd name="connsiteX12" fmla="*/ 3283377 w 3717682"/>
              <a:gd name="connsiteY12" fmla="*/ 4895280 h 5143499"/>
              <a:gd name="connsiteX13" fmla="*/ 3249640 w 3717682"/>
              <a:gd name="connsiteY13" fmla="*/ 4895280 h 5143499"/>
              <a:gd name="connsiteX14" fmla="*/ 3252866 w 3717682"/>
              <a:gd name="connsiteY14" fmla="*/ 4878792 h 5143499"/>
              <a:gd name="connsiteX15" fmla="*/ 3289685 w 3717682"/>
              <a:gd name="connsiteY15" fmla="*/ 4878792 h 5143499"/>
              <a:gd name="connsiteX16" fmla="*/ 3293590 w 3717682"/>
              <a:gd name="connsiteY16" fmla="*/ 4876488 h 5143499"/>
              <a:gd name="connsiteX17" fmla="*/ 3295016 w 3717682"/>
              <a:gd name="connsiteY17" fmla="*/ 4869228 h 5143499"/>
              <a:gd name="connsiteX18" fmla="*/ 3143540 w 3717682"/>
              <a:gd name="connsiteY18" fmla="*/ 4869228 h 5143499"/>
              <a:gd name="connsiteX19" fmla="*/ 3139482 w 3717682"/>
              <a:gd name="connsiteY19" fmla="*/ 4873182 h 5143499"/>
              <a:gd name="connsiteX20" fmla="*/ 3128174 w 3717682"/>
              <a:gd name="connsiteY20" fmla="*/ 4930787 h 5143499"/>
              <a:gd name="connsiteX21" fmla="*/ 3140127 w 3717682"/>
              <a:gd name="connsiteY21" fmla="*/ 4930787 h 5143499"/>
              <a:gd name="connsiteX22" fmla="*/ 3144482 w 3717682"/>
              <a:gd name="connsiteY22" fmla="*/ 4927246 h 5143499"/>
              <a:gd name="connsiteX23" fmla="*/ 3152946 w 3717682"/>
              <a:gd name="connsiteY23" fmla="*/ 4884134 h 5143499"/>
              <a:gd name="connsiteX24" fmla="*/ 3166682 w 3717682"/>
              <a:gd name="connsiteY24" fmla="*/ 4903549 h 5143499"/>
              <a:gd name="connsiteX25" fmla="*/ 3169959 w 3717682"/>
              <a:gd name="connsiteY25" fmla="*/ 4905425 h 5143499"/>
              <a:gd name="connsiteX26" fmla="*/ 3176139 w 3717682"/>
              <a:gd name="connsiteY26" fmla="*/ 4905425 h 5143499"/>
              <a:gd name="connsiteX27" fmla="*/ 3180163 w 3717682"/>
              <a:gd name="connsiteY27" fmla="*/ 4903549 h 5143499"/>
              <a:gd name="connsiteX28" fmla="*/ 3201505 w 3717682"/>
              <a:gd name="connsiteY28" fmla="*/ 4884134 h 5143499"/>
              <a:gd name="connsiteX29" fmla="*/ 3193041 w 3717682"/>
              <a:gd name="connsiteY29" fmla="*/ 4927246 h 5143499"/>
              <a:gd name="connsiteX30" fmla="*/ 3196013 w 3717682"/>
              <a:gd name="connsiteY30" fmla="*/ 4930787 h 5143499"/>
              <a:gd name="connsiteX31" fmla="*/ 3207957 w 3717682"/>
              <a:gd name="connsiteY31" fmla="*/ 4930787 h 5143499"/>
              <a:gd name="connsiteX32" fmla="*/ 3219274 w 3717682"/>
              <a:gd name="connsiteY32" fmla="*/ 4873190 h 5143499"/>
              <a:gd name="connsiteX33" fmla="*/ 3216769 w 3717682"/>
              <a:gd name="connsiteY33" fmla="*/ 4869228 h 5143499"/>
              <a:gd name="connsiteX34" fmla="*/ 3202694 w 3717682"/>
              <a:gd name="connsiteY34" fmla="*/ 4869228 h 5143499"/>
              <a:gd name="connsiteX35" fmla="*/ 3175443 w 3717682"/>
              <a:gd name="connsiteY35" fmla="*/ 4893227 h 5143499"/>
              <a:gd name="connsiteX36" fmla="*/ 3157615 w 3717682"/>
              <a:gd name="connsiteY36" fmla="*/ 4869228 h 5143499"/>
              <a:gd name="connsiteX37" fmla="*/ 3072704 w 3717682"/>
              <a:gd name="connsiteY37" fmla="*/ 4869228 h 5143499"/>
              <a:gd name="connsiteX38" fmla="*/ 3067873 w 3717682"/>
              <a:gd name="connsiteY38" fmla="*/ 4873182 h 5143499"/>
              <a:gd name="connsiteX39" fmla="*/ 3056582 w 3717682"/>
              <a:gd name="connsiteY39" fmla="*/ 4930787 h 5143499"/>
              <a:gd name="connsiteX40" fmla="*/ 3113996 w 3717682"/>
              <a:gd name="connsiteY40" fmla="*/ 4930787 h 5143499"/>
              <a:gd name="connsiteX41" fmla="*/ 3115210 w 3717682"/>
              <a:gd name="connsiteY41" fmla="*/ 4924630 h 5143499"/>
              <a:gd name="connsiteX42" fmla="*/ 3112197 w 3717682"/>
              <a:gd name="connsiteY42" fmla="*/ 4921282 h 5143499"/>
              <a:gd name="connsiteX43" fmla="*/ 3074054 w 3717682"/>
              <a:gd name="connsiteY43" fmla="*/ 4921282 h 5143499"/>
              <a:gd name="connsiteX44" fmla="*/ 3077288 w 3717682"/>
              <a:gd name="connsiteY44" fmla="*/ 4904760 h 5143499"/>
              <a:gd name="connsiteX45" fmla="*/ 3111008 w 3717682"/>
              <a:gd name="connsiteY45" fmla="*/ 4904760 h 5143499"/>
              <a:gd name="connsiteX46" fmla="*/ 3112842 w 3717682"/>
              <a:gd name="connsiteY46" fmla="*/ 4903297 h 5143499"/>
              <a:gd name="connsiteX47" fmla="*/ 3114132 w 3717682"/>
              <a:gd name="connsiteY47" fmla="*/ 4896744 h 5143499"/>
              <a:gd name="connsiteX48" fmla="*/ 3112876 w 3717682"/>
              <a:gd name="connsiteY48" fmla="*/ 4895280 h 5143499"/>
              <a:gd name="connsiteX49" fmla="*/ 3079147 w 3717682"/>
              <a:gd name="connsiteY49" fmla="*/ 4895280 h 5143499"/>
              <a:gd name="connsiteX50" fmla="*/ 3082390 w 3717682"/>
              <a:gd name="connsiteY50" fmla="*/ 4878792 h 5143499"/>
              <a:gd name="connsiteX51" fmla="*/ 3119200 w 3717682"/>
              <a:gd name="connsiteY51" fmla="*/ 4878792 h 5143499"/>
              <a:gd name="connsiteX52" fmla="*/ 3123123 w 3717682"/>
              <a:gd name="connsiteY52" fmla="*/ 4876488 h 5143499"/>
              <a:gd name="connsiteX53" fmla="*/ 3124532 w 3717682"/>
              <a:gd name="connsiteY53" fmla="*/ 4869228 h 5143499"/>
              <a:gd name="connsiteX54" fmla="*/ 2999627 w 3717682"/>
              <a:gd name="connsiteY54" fmla="*/ 4869228 h 5143499"/>
              <a:gd name="connsiteX55" fmla="*/ 2994347 w 3717682"/>
              <a:gd name="connsiteY55" fmla="*/ 4872559 h 5143499"/>
              <a:gd name="connsiteX56" fmla="*/ 2993116 w 3717682"/>
              <a:gd name="connsiteY56" fmla="*/ 4878767 h 5143499"/>
              <a:gd name="connsiteX57" fmla="*/ 3017582 w 3717682"/>
              <a:gd name="connsiteY57" fmla="*/ 4878767 h 5143499"/>
              <a:gd name="connsiteX58" fmla="*/ 3007395 w 3717682"/>
              <a:gd name="connsiteY58" fmla="*/ 4930787 h 5143499"/>
              <a:gd name="connsiteX59" fmla="*/ 3018363 w 3717682"/>
              <a:gd name="connsiteY59" fmla="*/ 4930787 h 5143499"/>
              <a:gd name="connsiteX60" fmla="*/ 3023864 w 3717682"/>
              <a:gd name="connsiteY60" fmla="*/ 4926413 h 5143499"/>
              <a:gd name="connsiteX61" fmla="*/ 3033203 w 3717682"/>
              <a:gd name="connsiteY61" fmla="*/ 4878767 h 5143499"/>
              <a:gd name="connsiteX62" fmla="*/ 3053628 w 3717682"/>
              <a:gd name="connsiteY62" fmla="*/ 4878767 h 5143499"/>
              <a:gd name="connsiteX63" fmla="*/ 3058026 w 3717682"/>
              <a:gd name="connsiteY63" fmla="*/ 4874999 h 5143499"/>
              <a:gd name="connsiteX64" fmla="*/ 3058026 w 3717682"/>
              <a:gd name="connsiteY64" fmla="*/ 4875007 h 5143499"/>
              <a:gd name="connsiteX65" fmla="*/ 3059163 w 3717682"/>
              <a:gd name="connsiteY65" fmla="*/ 4869228 h 5143499"/>
              <a:gd name="connsiteX66" fmla="*/ 2848320 w 3717682"/>
              <a:gd name="connsiteY66" fmla="*/ 4869228 h 5143499"/>
              <a:gd name="connsiteX67" fmla="*/ 2845408 w 3717682"/>
              <a:gd name="connsiteY67" fmla="*/ 4871306 h 5143499"/>
              <a:gd name="connsiteX68" fmla="*/ 2842097 w 3717682"/>
              <a:gd name="connsiteY68" fmla="*/ 4888214 h 5143499"/>
              <a:gd name="connsiteX69" fmla="*/ 2886404 w 3717682"/>
              <a:gd name="connsiteY69" fmla="*/ 4909925 h 5143499"/>
              <a:gd name="connsiteX70" fmla="*/ 2882303 w 3717682"/>
              <a:gd name="connsiteY70" fmla="*/ 4930787 h 5143499"/>
              <a:gd name="connsiteX71" fmla="*/ 2893280 w 3717682"/>
              <a:gd name="connsiteY71" fmla="*/ 4930787 h 5143499"/>
              <a:gd name="connsiteX72" fmla="*/ 2898781 w 3717682"/>
              <a:gd name="connsiteY72" fmla="*/ 4926413 h 5143499"/>
              <a:gd name="connsiteX73" fmla="*/ 2909987 w 3717682"/>
              <a:gd name="connsiteY73" fmla="*/ 4869228 h 5143499"/>
              <a:gd name="connsiteX74" fmla="*/ 2896693 w 3717682"/>
              <a:gd name="connsiteY74" fmla="*/ 4869228 h 5143499"/>
              <a:gd name="connsiteX75" fmla="*/ 2893985 w 3717682"/>
              <a:gd name="connsiteY75" fmla="*/ 4871306 h 5143499"/>
              <a:gd name="connsiteX76" fmla="*/ 2888466 w 3717682"/>
              <a:gd name="connsiteY76" fmla="*/ 4899335 h 5143499"/>
              <a:gd name="connsiteX77" fmla="*/ 2857786 w 3717682"/>
              <a:gd name="connsiteY77" fmla="*/ 4887802 h 5143499"/>
              <a:gd name="connsiteX78" fmla="*/ 2861436 w 3717682"/>
              <a:gd name="connsiteY78" fmla="*/ 4869228 h 5143499"/>
              <a:gd name="connsiteX79" fmla="*/ 3334042 w 3717682"/>
              <a:gd name="connsiteY79" fmla="*/ 4869051 h 5143499"/>
              <a:gd name="connsiteX80" fmla="*/ 3305280 w 3717682"/>
              <a:gd name="connsiteY80" fmla="*/ 4880811 h 5143499"/>
              <a:gd name="connsiteX81" fmla="*/ 3324144 w 3717682"/>
              <a:gd name="connsiteY81" fmla="*/ 4902212 h 5143499"/>
              <a:gd name="connsiteX82" fmla="*/ 3341411 w 3717682"/>
              <a:gd name="connsiteY82" fmla="*/ 4917185 h 5143499"/>
              <a:gd name="connsiteX83" fmla="*/ 3329483 w 3717682"/>
              <a:gd name="connsiteY83" fmla="*/ 4921315 h 5143499"/>
              <a:gd name="connsiteX84" fmla="*/ 3302411 w 3717682"/>
              <a:gd name="connsiteY84" fmla="*/ 4921315 h 5143499"/>
              <a:gd name="connsiteX85" fmla="*/ 3297011 w 3717682"/>
              <a:gd name="connsiteY85" fmla="*/ 4925294 h 5143499"/>
              <a:gd name="connsiteX86" fmla="*/ 3295942 w 3717682"/>
              <a:gd name="connsiteY86" fmla="*/ 4930787 h 5143499"/>
              <a:gd name="connsiteX87" fmla="*/ 3330069 w 3717682"/>
              <a:gd name="connsiteY87" fmla="*/ 4930787 h 5143499"/>
              <a:gd name="connsiteX88" fmla="*/ 3359018 w 3717682"/>
              <a:gd name="connsiteY88" fmla="*/ 4920373 h 5143499"/>
              <a:gd name="connsiteX89" fmla="*/ 3356514 w 3717682"/>
              <a:gd name="connsiteY89" fmla="*/ 4906283 h 5143499"/>
              <a:gd name="connsiteX90" fmla="*/ 3346819 w 3717682"/>
              <a:gd name="connsiteY90" fmla="*/ 4899335 h 5143499"/>
              <a:gd name="connsiteX91" fmla="*/ 3323473 w 3717682"/>
              <a:gd name="connsiteY91" fmla="*/ 4881854 h 5143499"/>
              <a:gd name="connsiteX92" fmla="*/ 3333575 w 3717682"/>
              <a:gd name="connsiteY92" fmla="*/ 4878767 h 5143499"/>
              <a:gd name="connsiteX93" fmla="*/ 3356463 w 3717682"/>
              <a:gd name="connsiteY93" fmla="*/ 4878767 h 5143499"/>
              <a:gd name="connsiteX94" fmla="*/ 3361854 w 3717682"/>
              <a:gd name="connsiteY94" fmla="*/ 4874797 h 5143499"/>
              <a:gd name="connsiteX95" fmla="*/ 3362991 w 3717682"/>
              <a:gd name="connsiteY95" fmla="*/ 4869051 h 5143499"/>
              <a:gd name="connsiteX96" fmla="*/ 2952613 w 3717682"/>
              <a:gd name="connsiteY96" fmla="*/ 4869051 h 5143499"/>
              <a:gd name="connsiteX97" fmla="*/ 2923867 w 3717682"/>
              <a:gd name="connsiteY97" fmla="*/ 4880811 h 5143499"/>
              <a:gd name="connsiteX98" fmla="*/ 2942739 w 3717682"/>
              <a:gd name="connsiteY98" fmla="*/ 4902212 h 5143499"/>
              <a:gd name="connsiteX99" fmla="*/ 2960007 w 3717682"/>
              <a:gd name="connsiteY99" fmla="*/ 4917185 h 5143499"/>
              <a:gd name="connsiteX100" fmla="*/ 2948062 w 3717682"/>
              <a:gd name="connsiteY100" fmla="*/ 4921315 h 5143499"/>
              <a:gd name="connsiteX101" fmla="*/ 2920998 w 3717682"/>
              <a:gd name="connsiteY101" fmla="*/ 4921315 h 5143499"/>
              <a:gd name="connsiteX102" fmla="*/ 2915599 w 3717682"/>
              <a:gd name="connsiteY102" fmla="*/ 4925294 h 5143499"/>
              <a:gd name="connsiteX103" fmla="*/ 2914521 w 3717682"/>
              <a:gd name="connsiteY103" fmla="*/ 4930787 h 5143499"/>
              <a:gd name="connsiteX104" fmla="*/ 2948648 w 3717682"/>
              <a:gd name="connsiteY104" fmla="*/ 4930787 h 5143499"/>
              <a:gd name="connsiteX105" fmla="*/ 2977597 w 3717682"/>
              <a:gd name="connsiteY105" fmla="*/ 4920373 h 5143499"/>
              <a:gd name="connsiteX106" fmla="*/ 2975109 w 3717682"/>
              <a:gd name="connsiteY106" fmla="*/ 4906283 h 5143499"/>
              <a:gd name="connsiteX107" fmla="*/ 2965406 w 3717682"/>
              <a:gd name="connsiteY107" fmla="*/ 4899335 h 5143499"/>
              <a:gd name="connsiteX108" fmla="*/ 2942052 w 3717682"/>
              <a:gd name="connsiteY108" fmla="*/ 4881854 h 5143499"/>
              <a:gd name="connsiteX109" fmla="*/ 2952154 w 3717682"/>
              <a:gd name="connsiteY109" fmla="*/ 4878767 h 5143499"/>
              <a:gd name="connsiteX110" fmla="*/ 2975050 w 3717682"/>
              <a:gd name="connsiteY110" fmla="*/ 4878767 h 5143499"/>
              <a:gd name="connsiteX111" fmla="*/ 2980441 w 3717682"/>
              <a:gd name="connsiteY111" fmla="*/ 4874797 h 5143499"/>
              <a:gd name="connsiteX112" fmla="*/ 2981578 w 3717682"/>
              <a:gd name="connsiteY112" fmla="*/ 4869051 h 5143499"/>
              <a:gd name="connsiteX113" fmla="*/ 2802112 w 3717682"/>
              <a:gd name="connsiteY113" fmla="*/ 4869051 h 5143499"/>
              <a:gd name="connsiteX114" fmla="*/ 2773367 w 3717682"/>
              <a:gd name="connsiteY114" fmla="*/ 4880811 h 5143499"/>
              <a:gd name="connsiteX115" fmla="*/ 2792247 w 3717682"/>
              <a:gd name="connsiteY115" fmla="*/ 4902212 h 5143499"/>
              <a:gd name="connsiteX116" fmla="*/ 2809506 w 3717682"/>
              <a:gd name="connsiteY116" fmla="*/ 4917185 h 5143499"/>
              <a:gd name="connsiteX117" fmla="*/ 2797562 w 3717682"/>
              <a:gd name="connsiteY117" fmla="*/ 4921315 h 5143499"/>
              <a:gd name="connsiteX118" fmla="*/ 2770489 w 3717682"/>
              <a:gd name="connsiteY118" fmla="*/ 4921315 h 5143499"/>
              <a:gd name="connsiteX119" fmla="*/ 2765098 w 3717682"/>
              <a:gd name="connsiteY119" fmla="*/ 4925294 h 5143499"/>
              <a:gd name="connsiteX120" fmla="*/ 2764012 w 3717682"/>
              <a:gd name="connsiteY120" fmla="*/ 4930787 h 5143499"/>
              <a:gd name="connsiteX121" fmla="*/ 2798139 w 3717682"/>
              <a:gd name="connsiteY121" fmla="*/ 4930787 h 5143499"/>
              <a:gd name="connsiteX122" fmla="*/ 2827105 w 3717682"/>
              <a:gd name="connsiteY122" fmla="*/ 4920373 h 5143499"/>
              <a:gd name="connsiteX123" fmla="*/ 2824601 w 3717682"/>
              <a:gd name="connsiteY123" fmla="*/ 4906283 h 5143499"/>
              <a:gd name="connsiteX124" fmla="*/ 2814914 w 3717682"/>
              <a:gd name="connsiteY124" fmla="*/ 4899335 h 5143499"/>
              <a:gd name="connsiteX125" fmla="*/ 2791543 w 3717682"/>
              <a:gd name="connsiteY125" fmla="*/ 4881854 h 5143499"/>
              <a:gd name="connsiteX126" fmla="*/ 2801645 w 3717682"/>
              <a:gd name="connsiteY126" fmla="*/ 4878767 h 5143499"/>
              <a:gd name="connsiteX127" fmla="*/ 2824533 w 3717682"/>
              <a:gd name="connsiteY127" fmla="*/ 4878767 h 5143499"/>
              <a:gd name="connsiteX128" fmla="*/ 2829940 w 3717682"/>
              <a:gd name="connsiteY128" fmla="*/ 4874797 h 5143499"/>
              <a:gd name="connsiteX129" fmla="*/ 2831061 w 3717682"/>
              <a:gd name="connsiteY129" fmla="*/ 4869051 h 5143499"/>
              <a:gd name="connsiteX130" fmla="*/ 2554595 w 3717682"/>
              <a:gd name="connsiteY130" fmla="*/ 4818697 h 5143499"/>
              <a:gd name="connsiteX131" fmla="*/ 2506680 w 3717682"/>
              <a:gd name="connsiteY131" fmla="*/ 4832401 h 5143499"/>
              <a:gd name="connsiteX132" fmla="*/ 2536427 w 3717682"/>
              <a:gd name="connsiteY132" fmla="*/ 4837128 h 5143499"/>
              <a:gd name="connsiteX133" fmla="*/ 2592593 w 3717682"/>
              <a:gd name="connsiteY133" fmla="*/ 4852573 h 5143499"/>
              <a:gd name="connsiteX134" fmla="*/ 2515458 w 3717682"/>
              <a:gd name="connsiteY134" fmla="*/ 4932277 h 5143499"/>
              <a:gd name="connsiteX135" fmla="*/ 2537319 w 3717682"/>
              <a:gd name="connsiteY135" fmla="*/ 4875983 h 5143499"/>
              <a:gd name="connsiteX136" fmla="*/ 2542896 w 3717682"/>
              <a:gd name="connsiteY136" fmla="*/ 4853187 h 5143499"/>
              <a:gd name="connsiteX137" fmla="*/ 2524219 w 3717682"/>
              <a:gd name="connsiteY137" fmla="*/ 4872030 h 5143499"/>
              <a:gd name="connsiteX138" fmla="*/ 2487579 w 3717682"/>
              <a:gd name="connsiteY138" fmla="*/ 4935414 h 5143499"/>
              <a:gd name="connsiteX139" fmla="*/ 2477188 w 3717682"/>
              <a:gd name="connsiteY139" fmla="*/ 4965487 h 5143499"/>
              <a:gd name="connsiteX140" fmla="*/ 2518260 w 3717682"/>
              <a:gd name="connsiteY140" fmla="*/ 4955216 h 5143499"/>
              <a:gd name="connsiteX141" fmla="*/ 2622230 w 3717682"/>
              <a:gd name="connsiteY141" fmla="*/ 4857300 h 5143499"/>
              <a:gd name="connsiteX142" fmla="*/ 2613316 w 3717682"/>
              <a:gd name="connsiteY142" fmla="*/ 4831517 h 5143499"/>
              <a:gd name="connsiteX143" fmla="*/ 2554595 w 3717682"/>
              <a:gd name="connsiteY143" fmla="*/ 4818697 h 5143499"/>
              <a:gd name="connsiteX144" fmla="*/ 3137130 w 3717682"/>
              <a:gd name="connsiteY144" fmla="*/ 4793385 h 5143499"/>
              <a:gd name="connsiteX145" fmla="*/ 3151774 w 3717682"/>
              <a:gd name="connsiteY145" fmla="*/ 4809730 h 5143499"/>
              <a:gd name="connsiteX146" fmla="*/ 3151036 w 3717682"/>
              <a:gd name="connsiteY146" fmla="*/ 4813431 h 5143499"/>
              <a:gd name="connsiteX147" fmla="*/ 3146740 w 3717682"/>
              <a:gd name="connsiteY147" fmla="*/ 4818016 h 5143499"/>
              <a:gd name="connsiteX148" fmla="*/ 3113513 w 3717682"/>
              <a:gd name="connsiteY148" fmla="*/ 4818016 h 5143499"/>
              <a:gd name="connsiteX149" fmla="*/ 3115143 w 3717682"/>
              <a:gd name="connsiteY149" fmla="*/ 4809730 h 5143499"/>
              <a:gd name="connsiteX150" fmla="*/ 3137130 w 3717682"/>
              <a:gd name="connsiteY150" fmla="*/ 4793385 h 5143499"/>
              <a:gd name="connsiteX151" fmla="*/ 2908773 w 3717682"/>
              <a:gd name="connsiteY151" fmla="*/ 4793385 h 5143499"/>
              <a:gd name="connsiteX152" fmla="*/ 2923409 w 3717682"/>
              <a:gd name="connsiteY152" fmla="*/ 4809730 h 5143499"/>
              <a:gd name="connsiteX153" fmla="*/ 2922679 w 3717682"/>
              <a:gd name="connsiteY153" fmla="*/ 4813431 h 5143499"/>
              <a:gd name="connsiteX154" fmla="*/ 2918375 w 3717682"/>
              <a:gd name="connsiteY154" fmla="*/ 4818016 h 5143499"/>
              <a:gd name="connsiteX155" fmla="*/ 2885164 w 3717682"/>
              <a:gd name="connsiteY155" fmla="*/ 4818016 h 5143499"/>
              <a:gd name="connsiteX156" fmla="*/ 2886786 w 3717682"/>
              <a:gd name="connsiteY156" fmla="*/ 4809730 h 5143499"/>
              <a:gd name="connsiteX157" fmla="*/ 2908773 w 3717682"/>
              <a:gd name="connsiteY157" fmla="*/ 4793385 h 5143499"/>
              <a:gd name="connsiteX158" fmla="*/ 2671716 w 3717682"/>
              <a:gd name="connsiteY158" fmla="*/ 4783926 h 5143499"/>
              <a:gd name="connsiteX159" fmla="*/ 2638521 w 3717682"/>
              <a:gd name="connsiteY159" fmla="*/ 4801898 h 5143499"/>
              <a:gd name="connsiteX160" fmla="*/ 2664855 w 3717682"/>
              <a:gd name="connsiteY160" fmla="*/ 4864568 h 5143499"/>
              <a:gd name="connsiteX161" fmla="*/ 2687734 w 3717682"/>
              <a:gd name="connsiteY161" fmla="*/ 4909866 h 5143499"/>
              <a:gd name="connsiteX162" fmla="*/ 2639175 w 3717682"/>
              <a:gd name="connsiteY162" fmla="*/ 4918716 h 5143499"/>
              <a:gd name="connsiteX163" fmla="*/ 2602738 w 3717682"/>
              <a:gd name="connsiteY163" fmla="*/ 4921576 h 5143499"/>
              <a:gd name="connsiteX164" fmla="*/ 2609445 w 3717682"/>
              <a:gd name="connsiteY164" fmla="*/ 4931233 h 5143499"/>
              <a:gd name="connsiteX165" fmla="*/ 2663667 w 3717682"/>
              <a:gd name="connsiteY165" fmla="*/ 4936701 h 5143499"/>
              <a:gd name="connsiteX166" fmla="*/ 2718644 w 3717682"/>
              <a:gd name="connsiteY166" fmla="*/ 4911877 h 5143499"/>
              <a:gd name="connsiteX167" fmla="*/ 2694279 w 3717682"/>
              <a:gd name="connsiteY167" fmla="*/ 4859916 h 5143499"/>
              <a:gd name="connsiteX168" fmla="*/ 2665857 w 3717682"/>
              <a:gd name="connsiteY168" fmla="*/ 4812506 h 5143499"/>
              <a:gd name="connsiteX169" fmla="*/ 2718126 w 3717682"/>
              <a:gd name="connsiteY169" fmla="*/ 4800493 h 5143499"/>
              <a:gd name="connsiteX170" fmla="*/ 2735496 w 3717682"/>
              <a:gd name="connsiteY170" fmla="*/ 4794235 h 5143499"/>
              <a:gd name="connsiteX171" fmla="*/ 2711131 w 3717682"/>
              <a:gd name="connsiteY171" fmla="*/ 4785284 h 5143499"/>
              <a:gd name="connsiteX172" fmla="*/ 2671716 w 3717682"/>
              <a:gd name="connsiteY172" fmla="*/ 4783926 h 5143499"/>
              <a:gd name="connsiteX173" fmla="*/ 3324763 w 3717682"/>
              <a:gd name="connsiteY173" fmla="*/ 4783846 h 5143499"/>
              <a:gd name="connsiteX174" fmla="*/ 3319491 w 3717682"/>
              <a:gd name="connsiteY174" fmla="*/ 4787194 h 5143499"/>
              <a:gd name="connsiteX175" fmla="*/ 3318269 w 3717682"/>
              <a:gd name="connsiteY175" fmla="*/ 4793402 h 5143499"/>
              <a:gd name="connsiteX176" fmla="*/ 3342735 w 3717682"/>
              <a:gd name="connsiteY176" fmla="*/ 4793402 h 5143499"/>
              <a:gd name="connsiteX177" fmla="*/ 3332540 w 3717682"/>
              <a:gd name="connsiteY177" fmla="*/ 4845422 h 5143499"/>
              <a:gd name="connsiteX178" fmla="*/ 3343508 w 3717682"/>
              <a:gd name="connsiteY178" fmla="*/ 4845422 h 5143499"/>
              <a:gd name="connsiteX179" fmla="*/ 3349001 w 3717682"/>
              <a:gd name="connsiteY179" fmla="*/ 4841048 h 5143499"/>
              <a:gd name="connsiteX180" fmla="*/ 3358356 w 3717682"/>
              <a:gd name="connsiteY180" fmla="*/ 4793402 h 5143499"/>
              <a:gd name="connsiteX181" fmla="*/ 3378781 w 3717682"/>
              <a:gd name="connsiteY181" fmla="*/ 4793402 h 5143499"/>
              <a:gd name="connsiteX182" fmla="*/ 3383196 w 3717682"/>
              <a:gd name="connsiteY182" fmla="*/ 4789633 h 5143499"/>
              <a:gd name="connsiteX183" fmla="*/ 3384317 w 3717682"/>
              <a:gd name="connsiteY183" fmla="*/ 4783846 h 5143499"/>
              <a:gd name="connsiteX184" fmla="*/ 3274396 w 3717682"/>
              <a:gd name="connsiteY184" fmla="*/ 4783846 h 5143499"/>
              <a:gd name="connsiteX185" fmla="*/ 3262315 w 3717682"/>
              <a:gd name="connsiteY185" fmla="*/ 4845422 h 5143499"/>
              <a:gd name="connsiteX186" fmla="*/ 3314907 w 3717682"/>
              <a:gd name="connsiteY186" fmla="*/ 4845422 h 5143499"/>
              <a:gd name="connsiteX187" fmla="*/ 3316045 w 3717682"/>
              <a:gd name="connsiteY187" fmla="*/ 4839660 h 5143499"/>
              <a:gd name="connsiteX188" fmla="*/ 3313124 w 3717682"/>
              <a:gd name="connsiteY188" fmla="*/ 4835916 h 5143499"/>
              <a:gd name="connsiteX189" fmla="*/ 3279786 w 3717682"/>
              <a:gd name="connsiteY189" fmla="*/ 4835916 h 5143499"/>
              <a:gd name="connsiteX190" fmla="*/ 3289600 w 3717682"/>
              <a:gd name="connsiteY190" fmla="*/ 4785932 h 5143499"/>
              <a:gd name="connsiteX191" fmla="*/ 3287690 w 3717682"/>
              <a:gd name="connsiteY191" fmla="*/ 4783846 h 5143499"/>
              <a:gd name="connsiteX192" fmla="*/ 3190707 w 3717682"/>
              <a:gd name="connsiteY192" fmla="*/ 4783846 h 5143499"/>
              <a:gd name="connsiteX193" fmla="*/ 3187175 w 3717682"/>
              <a:gd name="connsiteY193" fmla="*/ 4786580 h 5143499"/>
              <a:gd name="connsiteX194" fmla="*/ 3181063 w 3717682"/>
              <a:gd name="connsiteY194" fmla="*/ 4817948 h 5143499"/>
              <a:gd name="connsiteX195" fmla="*/ 3209944 w 3717682"/>
              <a:gd name="connsiteY195" fmla="*/ 4846801 h 5143499"/>
              <a:gd name="connsiteX196" fmla="*/ 3209944 w 3717682"/>
              <a:gd name="connsiteY196" fmla="*/ 4846793 h 5143499"/>
              <a:gd name="connsiteX197" fmla="*/ 3249623 w 3717682"/>
              <a:gd name="connsiteY197" fmla="*/ 4817940 h 5143499"/>
              <a:gd name="connsiteX198" fmla="*/ 3255710 w 3717682"/>
              <a:gd name="connsiteY198" fmla="*/ 4786580 h 5143499"/>
              <a:gd name="connsiteX199" fmla="*/ 3253248 w 3717682"/>
              <a:gd name="connsiteY199" fmla="*/ 4783846 h 5143499"/>
              <a:gd name="connsiteX200" fmla="*/ 3240811 w 3717682"/>
              <a:gd name="connsiteY200" fmla="*/ 4783846 h 5143499"/>
              <a:gd name="connsiteX201" fmla="*/ 3237399 w 3717682"/>
              <a:gd name="connsiteY201" fmla="*/ 4801890 h 5143499"/>
              <a:gd name="connsiteX202" fmla="*/ 3235446 w 3717682"/>
              <a:gd name="connsiteY202" fmla="*/ 4811496 h 5143499"/>
              <a:gd name="connsiteX203" fmla="*/ 3233816 w 3717682"/>
              <a:gd name="connsiteY203" fmla="*/ 4819841 h 5143499"/>
              <a:gd name="connsiteX204" fmla="*/ 3211523 w 3717682"/>
              <a:gd name="connsiteY204" fmla="*/ 4836329 h 5143499"/>
              <a:gd name="connsiteX205" fmla="*/ 3196140 w 3717682"/>
              <a:gd name="connsiteY205" fmla="*/ 4819841 h 5143499"/>
              <a:gd name="connsiteX206" fmla="*/ 3196853 w 3717682"/>
              <a:gd name="connsiteY206" fmla="*/ 4816114 h 5143499"/>
              <a:gd name="connsiteX207" fmla="*/ 3199723 w 3717682"/>
              <a:gd name="connsiteY207" fmla="*/ 4801898 h 5143499"/>
              <a:gd name="connsiteX208" fmla="*/ 3203144 w 3717682"/>
              <a:gd name="connsiteY208" fmla="*/ 4783846 h 5143499"/>
              <a:gd name="connsiteX209" fmla="*/ 2786678 w 3717682"/>
              <a:gd name="connsiteY209" fmla="*/ 4783846 h 5143499"/>
              <a:gd name="connsiteX210" fmla="*/ 2786492 w 3717682"/>
              <a:gd name="connsiteY210" fmla="*/ 4784645 h 5143499"/>
              <a:gd name="connsiteX211" fmla="*/ 2793054 w 3717682"/>
              <a:gd name="connsiteY211" fmla="*/ 4793360 h 5143499"/>
              <a:gd name="connsiteX212" fmla="*/ 2825416 w 3717682"/>
              <a:gd name="connsiteY212" fmla="*/ 4793360 h 5143499"/>
              <a:gd name="connsiteX213" fmla="*/ 2840102 w 3717682"/>
              <a:gd name="connsiteY213" fmla="*/ 4814659 h 5143499"/>
              <a:gd name="connsiteX214" fmla="*/ 2820033 w 3717682"/>
              <a:gd name="connsiteY214" fmla="*/ 4835916 h 5143499"/>
              <a:gd name="connsiteX215" fmla="*/ 2797867 w 3717682"/>
              <a:gd name="connsiteY215" fmla="*/ 4835916 h 5143499"/>
              <a:gd name="connsiteX216" fmla="*/ 2804710 w 3717682"/>
              <a:gd name="connsiteY216" fmla="*/ 4800964 h 5143499"/>
              <a:gd name="connsiteX217" fmla="*/ 2791611 w 3717682"/>
              <a:gd name="connsiteY217" fmla="*/ 4800964 h 5143499"/>
              <a:gd name="connsiteX218" fmla="*/ 2788699 w 3717682"/>
              <a:gd name="connsiteY218" fmla="*/ 4803051 h 5143499"/>
              <a:gd name="connsiteX219" fmla="*/ 2780379 w 3717682"/>
              <a:gd name="connsiteY219" fmla="*/ 4845422 h 5143499"/>
              <a:gd name="connsiteX220" fmla="*/ 2817189 w 3717682"/>
              <a:gd name="connsiteY220" fmla="*/ 4845422 h 5143499"/>
              <a:gd name="connsiteX221" fmla="*/ 2856563 w 3717682"/>
              <a:gd name="connsiteY221" fmla="*/ 4814239 h 5143499"/>
              <a:gd name="connsiteX222" fmla="*/ 2831197 w 3717682"/>
              <a:gd name="connsiteY222" fmla="*/ 4783846 h 5143499"/>
              <a:gd name="connsiteX223" fmla="*/ 3055063 w 3717682"/>
              <a:gd name="connsiteY223" fmla="*/ 4783661 h 5143499"/>
              <a:gd name="connsiteX224" fmla="*/ 3026301 w 3717682"/>
              <a:gd name="connsiteY224" fmla="*/ 4795438 h 5143499"/>
              <a:gd name="connsiteX225" fmla="*/ 3045181 w 3717682"/>
              <a:gd name="connsiteY225" fmla="*/ 4816838 h 5143499"/>
              <a:gd name="connsiteX226" fmla="*/ 3062457 w 3717682"/>
              <a:gd name="connsiteY226" fmla="*/ 4831820 h 5143499"/>
              <a:gd name="connsiteX227" fmla="*/ 3050513 w 3717682"/>
              <a:gd name="connsiteY227" fmla="*/ 4835942 h 5143499"/>
              <a:gd name="connsiteX228" fmla="*/ 3023448 w 3717682"/>
              <a:gd name="connsiteY228" fmla="*/ 4835942 h 5143499"/>
              <a:gd name="connsiteX229" fmla="*/ 3018041 w 3717682"/>
              <a:gd name="connsiteY229" fmla="*/ 4839920 h 5143499"/>
              <a:gd name="connsiteX230" fmla="*/ 3016971 w 3717682"/>
              <a:gd name="connsiteY230" fmla="*/ 4845422 h 5143499"/>
              <a:gd name="connsiteX231" fmla="*/ 3051098 w 3717682"/>
              <a:gd name="connsiteY231" fmla="*/ 4845422 h 5143499"/>
              <a:gd name="connsiteX232" fmla="*/ 3080056 w 3717682"/>
              <a:gd name="connsiteY232" fmla="*/ 4834999 h 5143499"/>
              <a:gd name="connsiteX233" fmla="*/ 3080064 w 3717682"/>
              <a:gd name="connsiteY233" fmla="*/ 4834999 h 5143499"/>
              <a:gd name="connsiteX234" fmla="*/ 3077560 w 3717682"/>
              <a:gd name="connsiteY234" fmla="*/ 4820909 h 5143499"/>
              <a:gd name="connsiteX235" fmla="*/ 3067865 w 3717682"/>
              <a:gd name="connsiteY235" fmla="*/ 4813944 h 5143499"/>
              <a:gd name="connsiteX236" fmla="*/ 3044494 w 3717682"/>
              <a:gd name="connsiteY236" fmla="*/ 4796481 h 5143499"/>
              <a:gd name="connsiteX237" fmla="*/ 3054621 w 3717682"/>
              <a:gd name="connsiteY237" fmla="*/ 4793385 h 5143499"/>
              <a:gd name="connsiteX238" fmla="*/ 3077492 w 3717682"/>
              <a:gd name="connsiteY238" fmla="*/ 4793385 h 5143499"/>
              <a:gd name="connsiteX239" fmla="*/ 3082900 w 3717682"/>
              <a:gd name="connsiteY239" fmla="*/ 4789431 h 5143499"/>
              <a:gd name="connsiteX240" fmla="*/ 3084029 w 3717682"/>
              <a:gd name="connsiteY240" fmla="*/ 4783661 h 5143499"/>
              <a:gd name="connsiteX241" fmla="*/ 2982359 w 3717682"/>
              <a:gd name="connsiteY241" fmla="*/ 4783661 h 5143499"/>
              <a:gd name="connsiteX242" fmla="*/ 2953614 w 3717682"/>
              <a:gd name="connsiteY242" fmla="*/ 4795438 h 5143499"/>
              <a:gd name="connsiteX243" fmla="*/ 2972486 w 3717682"/>
              <a:gd name="connsiteY243" fmla="*/ 4816838 h 5143499"/>
              <a:gd name="connsiteX244" fmla="*/ 2989762 w 3717682"/>
              <a:gd name="connsiteY244" fmla="*/ 4831820 h 5143499"/>
              <a:gd name="connsiteX245" fmla="*/ 2977801 w 3717682"/>
              <a:gd name="connsiteY245" fmla="*/ 4835942 h 5143499"/>
              <a:gd name="connsiteX246" fmla="*/ 2950762 w 3717682"/>
              <a:gd name="connsiteY246" fmla="*/ 4835942 h 5143499"/>
              <a:gd name="connsiteX247" fmla="*/ 2945346 w 3717682"/>
              <a:gd name="connsiteY247" fmla="*/ 4839920 h 5143499"/>
              <a:gd name="connsiteX248" fmla="*/ 2944267 w 3717682"/>
              <a:gd name="connsiteY248" fmla="*/ 4845422 h 5143499"/>
              <a:gd name="connsiteX249" fmla="*/ 2978395 w 3717682"/>
              <a:gd name="connsiteY249" fmla="*/ 4845422 h 5143499"/>
              <a:gd name="connsiteX250" fmla="*/ 3007361 w 3717682"/>
              <a:gd name="connsiteY250" fmla="*/ 4834999 h 5143499"/>
              <a:gd name="connsiteX251" fmla="*/ 3004856 w 3717682"/>
              <a:gd name="connsiteY251" fmla="*/ 4820909 h 5143499"/>
              <a:gd name="connsiteX252" fmla="*/ 2995162 w 3717682"/>
              <a:gd name="connsiteY252" fmla="*/ 4813944 h 5143499"/>
              <a:gd name="connsiteX253" fmla="*/ 2971799 w 3717682"/>
              <a:gd name="connsiteY253" fmla="*/ 4796481 h 5143499"/>
              <a:gd name="connsiteX254" fmla="*/ 2981918 w 3717682"/>
              <a:gd name="connsiteY254" fmla="*/ 4793385 h 5143499"/>
              <a:gd name="connsiteX255" fmla="*/ 3004780 w 3717682"/>
              <a:gd name="connsiteY255" fmla="*/ 4793385 h 5143499"/>
              <a:gd name="connsiteX256" fmla="*/ 3010179 w 3717682"/>
              <a:gd name="connsiteY256" fmla="*/ 4789431 h 5143499"/>
              <a:gd name="connsiteX257" fmla="*/ 3011325 w 3717682"/>
              <a:gd name="connsiteY257" fmla="*/ 4783661 h 5143499"/>
              <a:gd name="connsiteX258" fmla="*/ 3138964 w 3717682"/>
              <a:gd name="connsiteY258" fmla="*/ 4783013 h 5143499"/>
              <a:gd name="connsiteX259" fmla="*/ 3100125 w 3717682"/>
              <a:gd name="connsiteY259" fmla="*/ 4811614 h 5143499"/>
              <a:gd name="connsiteX260" fmla="*/ 3094029 w 3717682"/>
              <a:gd name="connsiteY260" fmla="*/ 4842705 h 5143499"/>
              <a:gd name="connsiteX261" fmla="*/ 3096389 w 3717682"/>
              <a:gd name="connsiteY261" fmla="*/ 4845422 h 5143499"/>
              <a:gd name="connsiteX262" fmla="*/ 3108139 w 3717682"/>
              <a:gd name="connsiteY262" fmla="*/ 4845422 h 5143499"/>
              <a:gd name="connsiteX263" fmla="*/ 3111568 w 3717682"/>
              <a:gd name="connsiteY263" fmla="*/ 4827521 h 5143499"/>
              <a:gd name="connsiteX264" fmla="*/ 3148175 w 3717682"/>
              <a:gd name="connsiteY264" fmla="*/ 4827521 h 5143499"/>
              <a:gd name="connsiteX265" fmla="*/ 3144754 w 3717682"/>
              <a:gd name="connsiteY265" fmla="*/ 4845422 h 5143499"/>
              <a:gd name="connsiteX266" fmla="*/ 3156511 w 3717682"/>
              <a:gd name="connsiteY266" fmla="*/ 4845422 h 5143499"/>
              <a:gd name="connsiteX267" fmla="*/ 3159933 w 3717682"/>
              <a:gd name="connsiteY267" fmla="*/ 4842705 h 5143499"/>
              <a:gd name="connsiteX268" fmla="*/ 3166037 w 3717682"/>
              <a:gd name="connsiteY268" fmla="*/ 4811614 h 5143499"/>
              <a:gd name="connsiteX269" fmla="*/ 3138964 w 3717682"/>
              <a:gd name="connsiteY269" fmla="*/ 4783013 h 5143499"/>
              <a:gd name="connsiteX270" fmla="*/ 2910598 w 3717682"/>
              <a:gd name="connsiteY270" fmla="*/ 4783013 h 5143499"/>
              <a:gd name="connsiteX271" fmla="*/ 2871776 w 3717682"/>
              <a:gd name="connsiteY271" fmla="*/ 4811614 h 5143499"/>
              <a:gd name="connsiteX272" fmla="*/ 2865664 w 3717682"/>
              <a:gd name="connsiteY272" fmla="*/ 4842705 h 5143499"/>
              <a:gd name="connsiteX273" fmla="*/ 2868032 w 3717682"/>
              <a:gd name="connsiteY273" fmla="*/ 4845422 h 5143499"/>
              <a:gd name="connsiteX274" fmla="*/ 2879782 w 3717682"/>
              <a:gd name="connsiteY274" fmla="*/ 4845422 h 5143499"/>
              <a:gd name="connsiteX275" fmla="*/ 2883203 w 3717682"/>
              <a:gd name="connsiteY275" fmla="*/ 4827521 h 5143499"/>
              <a:gd name="connsiteX276" fmla="*/ 2919818 w 3717682"/>
              <a:gd name="connsiteY276" fmla="*/ 4827521 h 5143499"/>
              <a:gd name="connsiteX277" fmla="*/ 2916397 w 3717682"/>
              <a:gd name="connsiteY277" fmla="*/ 4845422 h 5143499"/>
              <a:gd name="connsiteX278" fmla="*/ 2928155 w 3717682"/>
              <a:gd name="connsiteY278" fmla="*/ 4845422 h 5143499"/>
              <a:gd name="connsiteX279" fmla="*/ 2931567 w 3717682"/>
              <a:gd name="connsiteY279" fmla="*/ 4842705 h 5143499"/>
              <a:gd name="connsiteX280" fmla="*/ 2937680 w 3717682"/>
              <a:gd name="connsiteY280" fmla="*/ 4811614 h 5143499"/>
              <a:gd name="connsiteX281" fmla="*/ 2910598 w 3717682"/>
              <a:gd name="connsiteY281" fmla="*/ 4783013 h 5143499"/>
              <a:gd name="connsiteX282" fmla="*/ 2604597 w 3717682"/>
              <a:gd name="connsiteY282" fmla="*/ 4694494 h 5143499"/>
              <a:gd name="connsiteX283" fmla="*/ 2604597 w 3717682"/>
              <a:gd name="connsiteY283" fmla="*/ 4694502 h 5143499"/>
              <a:gd name="connsiteX284" fmla="*/ 2561064 w 3717682"/>
              <a:gd name="connsiteY284" fmla="*/ 4706111 h 5143499"/>
              <a:gd name="connsiteX285" fmla="*/ 2584715 w 3717682"/>
              <a:gd name="connsiteY285" fmla="*/ 4710283 h 5143499"/>
              <a:gd name="connsiteX286" fmla="*/ 2633733 w 3717682"/>
              <a:gd name="connsiteY286" fmla="*/ 4720882 h 5143499"/>
              <a:gd name="connsiteX287" fmla="*/ 2585479 w 3717682"/>
              <a:gd name="connsiteY287" fmla="*/ 4787632 h 5143499"/>
              <a:gd name="connsiteX288" fmla="*/ 2569910 w 3717682"/>
              <a:gd name="connsiteY288" fmla="*/ 4802588 h 5143499"/>
              <a:gd name="connsiteX289" fmla="*/ 2571760 w 3717682"/>
              <a:gd name="connsiteY289" fmla="*/ 4806609 h 5143499"/>
              <a:gd name="connsiteX290" fmla="*/ 2588943 w 3717682"/>
              <a:gd name="connsiteY290" fmla="*/ 4800881 h 5143499"/>
              <a:gd name="connsiteX291" fmla="*/ 2661417 w 3717682"/>
              <a:gd name="connsiteY291" fmla="*/ 4714910 h 5143499"/>
              <a:gd name="connsiteX292" fmla="*/ 2604597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3662785 w 3717682"/>
              <a:gd name="connsiteY296" fmla="*/ 5143499 h 5143499"/>
              <a:gd name="connsiteX297" fmla="*/ 1977372 w 3717682"/>
              <a:gd name="connsiteY297" fmla="*/ 5143499 h 5143499"/>
              <a:gd name="connsiteX298" fmla="*/ 1175798 w 3717682"/>
              <a:gd name="connsiteY298" fmla="*/ 5143499 h 5143499"/>
              <a:gd name="connsiteX299" fmla="*/ 1096714 w 3717682"/>
              <a:gd name="connsiteY299" fmla="*/ 5071623 h 5143499"/>
              <a:gd name="connsiteX300" fmla="*/ 0 w 3717682"/>
              <a:gd name="connsiteY300" fmla="*/ 2423921 h 5143499"/>
              <a:gd name="connsiteX301" fmla="*/ 855043 w 3717682"/>
              <a:gd name="connsiteY301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3717682" h="5143499">
                <a:moveTo>
                  <a:pt x="3243188" y="4869228"/>
                </a:moveTo>
                <a:cubicBezTo>
                  <a:pt x="3240489" y="4869228"/>
                  <a:pt x="3238910" y="4870465"/>
                  <a:pt x="3238366" y="4873182"/>
                </a:cubicBezTo>
                <a:lnTo>
                  <a:pt x="3238375" y="4873182"/>
                </a:lnTo>
                <a:lnTo>
                  <a:pt x="3227067" y="4930787"/>
                </a:lnTo>
                <a:lnTo>
                  <a:pt x="3284506" y="4930787"/>
                </a:lnTo>
                <a:lnTo>
                  <a:pt x="3285695" y="4924630"/>
                </a:lnTo>
                <a:cubicBezTo>
                  <a:pt x="3286204" y="4922123"/>
                  <a:pt x="3285585" y="4921282"/>
                  <a:pt x="3282707" y="4921282"/>
                </a:cubicBezTo>
                <a:lnTo>
                  <a:pt x="3244547" y="4921282"/>
                </a:lnTo>
                <a:lnTo>
                  <a:pt x="3247790" y="4904760"/>
                </a:lnTo>
                <a:lnTo>
                  <a:pt x="3281510" y="4904760"/>
                </a:lnTo>
                <a:cubicBezTo>
                  <a:pt x="3282402" y="4904794"/>
                  <a:pt x="3283182" y="4904169"/>
                  <a:pt x="3283335" y="4903297"/>
                </a:cubicBezTo>
                <a:lnTo>
                  <a:pt x="3284625" y="4896744"/>
                </a:lnTo>
                <a:cubicBezTo>
                  <a:pt x="3284795" y="4895919"/>
                  <a:pt x="3284320" y="4895280"/>
                  <a:pt x="3283377" y="4895280"/>
                </a:cubicBezTo>
                <a:lnTo>
                  <a:pt x="3249640" y="4895280"/>
                </a:lnTo>
                <a:lnTo>
                  <a:pt x="3252866" y="4878792"/>
                </a:lnTo>
                <a:lnTo>
                  <a:pt x="3289685" y="4878792"/>
                </a:lnTo>
                <a:cubicBezTo>
                  <a:pt x="3291425" y="4878792"/>
                  <a:pt x="3293149" y="4878792"/>
                  <a:pt x="3293590" y="4876488"/>
                </a:cubicBezTo>
                <a:lnTo>
                  <a:pt x="3295016" y="4869228"/>
                </a:lnTo>
                <a:close/>
                <a:moveTo>
                  <a:pt x="3143540" y="4869228"/>
                </a:moveTo>
                <a:cubicBezTo>
                  <a:pt x="3141230" y="4869228"/>
                  <a:pt x="3139966" y="4870675"/>
                  <a:pt x="3139482" y="4873182"/>
                </a:cubicBezTo>
                <a:lnTo>
                  <a:pt x="3128174" y="4930787"/>
                </a:lnTo>
                <a:lnTo>
                  <a:pt x="3140127" y="4930787"/>
                </a:lnTo>
                <a:cubicBezTo>
                  <a:pt x="3142631" y="4930787"/>
                  <a:pt x="3144032" y="4929542"/>
                  <a:pt x="3144482" y="4927246"/>
                </a:cubicBezTo>
                <a:lnTo>
                  <a:pt x="3152946" y="4884134"/>
                </a:lnTo>
                <a:lnTo>
                  <a:pt x="3166682" y="4903549"/>
                </a:lnTo>
                <a:cubicBezTo>
                  <a:pt x="3167336" y="4904730"/>
                  <a:pt x="3168599" y="4905454"/>
                  <a:pt x="3169959" y="4905425"/>
                </a:cubicBezTo>
                <a:lnTo>
                  <a:pt x="3176139" y="4905425"/>
                </a:lnTo>
                <a:cubicBezTo>
                  <a:pt x="3177679" y="4905357"/>
                  <a:pt x="3179128" y="4904681"/>
                  <a:pt x="3180163" y="4903549"/>
                </a:cubicBezTo>
                <a:lnTo>
                  <a:pt x="3201505" y="4884134"/>
                </a:lnTo>
                <a:lnTo>
                  <a:pt x="3193041" y="4927246"/>
                </a:lnTo>
                <a:cubicBezTo>
                  <a:pt x="3192592" y="4929542"/>
                  <a:pt x="3193500" y="4930787"/>
                  <a:pt x="3196013" y="4930787"/>
                </a:cubicBezTo>
                <a:lnTo>
                  <a:pt x="3207957" y="4930787"/>
                </a:lnTo>
                <a:lnTo>
                  <a:pt x="3219274" y="4873190"/>
                </a:lnTo>
                <a:cubicBezTo>
                  <a:pt x="3219749" y="4870675"/>
                  <a:pt x="3219087" y="4869228"/>
                  <a:pt x="3216769" y="4869228"/>
                </a:cubicBezTo>
                <a:lnTo>
                  <a:pt x="3202694" y="4869228"/>
                </a:lnTo>
                <a:lnTo>
                  <a:pt x="3175443" y="4893227"/>
                </a:lnTo>
                <a:lnTo>
                  <a:pt x="3157615" y="4869228"/>
                </a:lnTo>
                <a:close/>
                <a:moveTo>
                  <a:pt x="3072704" y="4869228"/>
                </a:moveTo>
                <a:cubicBezTo>
                  <a:pt x="3070004" y="4869228"/>
                  <a:pt x="3068408" y="4870465"/>
                  <a:pt x="3067873" y="4873182"/>
                </a:cubicBezTo>
                <a:lnTo>
                  <a:pt x="3056582" y="4930787"/>
                </a:lnTo>
                <a:lnTo>
                  <a:pt x="3113996" y="4930787"/>
                </a:lnTo>
                <a:lnTo>
                  <a:pt x="3115210" y="4924630"/>
                </a:lnTo>
                <a:cubicBezTo>
                  <a:pt x="3115711" y="4922123"/>
                  <a:pt x="3115092" y="4921282"/>
                  <a:pt x="3112197" y="4921282"/>
                </a:cubicBezTo>
                <a:lnTo>
                  <a:pt x="3074054" y="4921282"/>
                </a:lnTo>
                <a:lnTo>
                  <a:pt x="3077288" y="4904760"/>
                </a:lnTo>
                <a:lnTo>
                  <a:pt x="3111008" y="4904760"/>
                </a:lnTo>
                <a:cubicBezTo>
                  <a:pt x="3111900" y="4904787"/>
                  <a:pt x="3112679" y="4904166"/>
                  <a:pt x="3112842" y="4903297"/>
                </a:cubicBezTo>
                <a:lnTo>
                  <a:pt x="3114132" y="4896744"/>
                </a:lnTo>
                <a:cubicBezTo>
                  <a:pt x="3114285" y="4895919"/>
                  <a:pt x="3113835" y="4895280"/>
                  <a:pt x="3112876" y="4895280"/>
                </a:cubicBezTo>
                <a:lnTo>
                  <a:pt x="3079147" y="4895280"/>
                </a:lnTo>
                <a:lnTo>
                  <a:pt x="3082390" y="4878792"/>
                </a:lnTo>
                <a:lnTo>
                  <a:pt x="3119200" y="4878792"/>
                </a:lnTo>
                <a:cubicBezTo>
                  <a:pt x="3120932" y="4878792"/>
                  <a:pt x="3122656" y="4878792"/>
                  <a:pt x="3123123" y="4876488"/>
                </a:cubicBezTo>
                <a:lnTo>
                  <a:pt x="3124532" y="4869228"/>
                </a:lnTo>
                <a:close/>
                <a:moveTo>
                  <a:pt x="2999627" y="4869228"/>
                </a:moveTo>
                <a:cubicBezTo>
                  <a:pt x="2996545" y="4869228"/>
                  <a:pt x="2994788" y="4870263"/>
                  <a:pt x="2994347" y="4872559"/>
                </a:cubicBezTo>
                <a:lnTo>
                  <a:pt x="2993116" y="4878767"/>
                </a:lnTo>
                <a:lnTo>
                  <a:pt x="3017582" y="4878767"/>
                </a:lnTo>
                <a:lnTo>
                  <a:pt x="3007395" y="4930787"/>
                </a:lnTo>
                <a:lnTo>
                  <a:pt x="3018363" y="4930787"/>
                </a:lnTo>
                <a:cubicBezTo>
                  <a:pt x="3021445" y="4930787"/>
                  <a:pt x="3023228" y="4929542"/>
                  <a:pt x="3023864" y="4926413"/>
                </a:cubicBezTo>
                <a:lnTo>
                  <a:pt x="3033203" y="4878767"/>
                </a:lnTo>
                <a:lnTo>
                  <a:pt x="3053628" y="4878767"/>
                </a:lnTo>
                <a:cubicBezTo>
                  <a:pt x="3056515" y="4878767"/>
                  <a:pt x="3057533" y="4877514"/>
                  <a:pt x="3058026" y="4874999"/>
                </a:cubicBezTo>
                <a:lnTo>
                  <a:pt x="3058026" y="4875007"/>
                </a:lnTo>
                <a:lnTo>
                  <a:pt x="3059163" y="4869228"/>
                </a:lnTo>
                <a:close/>
                <a:moveTo>
                  <a:pt x="2848320" y="4869228"/>
                </a:moveTo>
                <a:cubicBezTo>
                  <a:pt x="2846775" y="4869228"/>
                  <a:pt x="2845612" y="4870254"/>
                  <a:pt x="2845408" y="4871306"/>
                </a:cubicBezTo>
                <a:lnTo>
                  <a:pt x="2842097" y="4888214"/>
                </a:lnTo>
                <a:cubicBezTo>
                  <a:pt x="2835790" y="4920365"/>
                  <a:pt x="2866513" y="4915974"/>
                  <a:pt x="2886404" y="4909925"/>
                </a:cubicBezTo>
                <a:lnTo>
                  <a:pt x="2882303" y="4930787"/>
                </a:lnTo>
                <a:lnTo>
                  <a:pt x="2893280" y="4930787"/>
                </a:lnTo>
                <a:cubicBezTo>
                  <a:pt x="2896370" y="4930787"/>
                  <a:pt x="2898153" y="4929542"/>
                  <a:pt x="2898781" y="4926413"/>
                </a:cubicBezTo>
                <a:lnTo>
                  <a:pt x="2909987" y="4869228"/>
                </a:lnTo>
                <a:lnTo>
                  <a:pt x="2896693" y="4869228"/>
                </a:lnTo>
                <a:cubicBezTo>
                  <a:pt x="2895351" y="4869228"/>
                  <a:pt x="2894180" y="4870254"/>
                  <a:pt x="2893985" y="4871306"/>
                </a:cubicBezTo>
                <a:lnTo>
                  <a:pt x="2888466" y="4899335"/>
                </a:lnTo>
                <a:cubicBezTo>
                  <a:pt x="2878848" y="4902262"/>
                  <a:pt x="2853898" y="4907629"/>
                  <a:pt x="2857786" y="4887802"/>
                </a:cubicBezTo>
                <a:lnTo>
                  <a:pt x="2861436" y="4869228"/>
                </a:lnTo>
                <a:close/>
                <a:moveTo>
                  <a:pt x="3334042" y="4869051"/>
                </a:moveTo>
                <a:cubicBezTo>
                  <a:pt x="3317632" y="4869051"/>
                  <a:pt x="3307784" y="4869152"/>
                  <a:pt x="3305280" y="4880811"/>
                </a:cubicBezTo>
                <a:cubicBezTo>
                  <a:pt x="3303429" y="4889476"/>
                  <a:pt x="3310272" y="4893665"/>
                  <a:pt x="3324144" y="4902212"/>
                </a:cubicBezTo>
                <a:cubicBezTo>
                  <a:pt x="3339357" y="4911549"/>
                  <a:pt x="3342829" y="4912264"/>
                  <a:pt x="3341411" y="4917185"/>
                </a:cubicBezTo>
                <a:cubicBezTo>
                  <a:pt x="3340307" y="4921155"/>
                  <a:pt x="3336317" y="4921315"/>
                  <a:pt x="3329483" y="4921315"/>
                </a:cubicBezTo>
                <a:lnTo>
                  <a:pt x="3302411" y="4921315"/>
                </a:lnTo>
                <a:cubicBezTo>
                  <a:pt x="3299337" y="4921315"/>
                  <a:pt x="3297546" y="4922577"/>
                  <a:pt x="3297011" y="4925294"/>
                </a:cubicBezTo>
                <a:lnTo>
                  <a:pt x="3295942" y="4930787"/>
                </a:lnTo>
                <a:lnTo>
                  <a:pt x="3330069" y="4930787"/>
                </a:lnTo>
                <a:cubicBezTo>
                  <a:pt x="3345681" y="4930787"/>
                  <a:pt x="3355461" y="4929828"/>
                  <a:pt x="3359018" y="4920373"/>
                </a:cubicBezTo>
                <a:cubicBezTo>
                  <a:pt x="3360758" y="4915763"/>
                  <a:pt x="3360733" y="4910994"/>
                  <a:pt x="3356514" y="4906283"/>
                </a:cubicBezTo>
                <a:cubicBezTo>
                  <a:pt x="3354374" y="4903886"/>
                  <a:pt x="3351199" y="4901774"/>
                  <a:pt x="3346819" y="4899335"/>
                </a:cubicBezTo>
                <a:cubicBezTo>
                  <a:pt x="3327327" y="4888407"/>
                  <a:pt x="3322225" y="4887146"/>
                  <a:pt x="3323473" y="4881854"/>
                </a:cubicBezTo>
                <a:cubicBezTo>
                  <a:pt x="3324152" y="4878877"/>
                  <a:pt x="3326240" y="4878767"/>
                  <a:pt x="3333575" y="4878767"/>
                </a:cubicBezTo>
                <a:lnTo>
                  <a:pt x="3356463" y="4878767"/>
                </a:lnTo>
                <a:cubicBezTo>
                  <a:pt x="3359536" y="4878767"/>
                  <a:pt x="3361319" y="4877514"/>
                  <a:pt x="3361854" y="4874797"/>
                </a:cubicBezTo>
                <a:lnTo>
                  <a:pt x="3362991" y="4869051"/>
                </a:lnTo>
                <a:close/>
                <a:moveTo>
                  <a:pt x="2952613" y="4869051"/>
                </a:moveTo>
                <a:cubicBezTo>
                  <a:pt x="2936211" y="4869051"/>
                  <a:pt x="2926372" y="4869152"/>
                  <a:pt x="2923867" y="4880811"/>
                </a:cubicBezTo>
                <a:cubicBezTo>
                  <a:pt x="2922017" y="4889476"/>
                  <a:pt x="2928851" y="4893665"/>
                  <a:pt x="2942739" y="4902212"/>
                </a:cubicBezTo>
                <a:cubicBezTo>
                  <a:pt x="2957944" y="4911549"/>
                  <a:pt x="2961416" y="4912264"/>
                  <a:pt x="2960007" y="4917185"/>
                </a:cubicBezTo>
                <a:cubicBezTo>
                  <a:pt x="2958878" y="4921155"/>
                  <a:pt x="2954896" y="4921315"/>
                  <a:pt x="2948062" y="4921315"/>
                </a:cubicBezTo>
                <a:lnTo>
                  <a:pt x="2920998" y="4921315"/>
                </a:lnTo>
                <a:cubicBezTo>
                  <a:pt x="2917925" y="4921315"/>
                  <a:pt x="2916134" y="4922577"/>
                  <a:pt x="2915599" y="4925294"/>
                </a:cubicBezTo>
                <a:lnTo>
                  <a:pt x="2914521" y="4930787"/>
                </a:lnTo>
                <a:lnTo>
                  <a:pt x="2948648" y="4930787"/>
                </a:lnTo>
                <a:cubicBezTo>
                  <a:pt x="2964269" y="4930787"/>
                  <a:pt x="2974048" y="4929828"/>
                  <a:pt x="2977597" y="4920373"/>
                </a:cubicBezTo>
                <a:cubicBezTo>
                  <a:pt x="2979346" y="4915763"/>
                  <a:pt x="2979329" y="4910994"/>
                  <a:pt x="2975109" y="4906283"/>
                </a:cubicBezTo>
                <a:cubicBezTo>
                  <a:pt x="2972953" y="4903886"/>
                  <a:pt x="2969795" y="4901774"/>
                  <a:pt x="2965406" y="4899335"/>
                </a:cubicBezTo>
                <a:cubicBezTo>
                  <a:pt x="2945906" y="4888407"/>
                  <a:pt x="2940821" y="4887146"/>
                  <a:pt x="2942052" y="4881854"/>
                </a:cubicBezTo>
                <a:cubicBezTo>
                  <a:pt x="2942731" y="4878877"/>
                  <a:pt x="2944811" y="4878767"/>
                  <a:pt x="2952154" y="4878767"/>
                </a:cubicBezTo>
                <a:lnTo>
                  <a:pt x="2975050" y="4878767"/>
                </a:lnTo>
                <a:cubicBezTo>
                  <a:pt x="2978115" y="4878767"/>
                  <a:pt x="2979915" y="4877514"/>
                  <a:pt x="2980441" y="4874797"/>
                </a:cubicBezTo>
                <a:lnTo>
                  <a:pt x="2981578" y="4869051"/>
                </a:lnTo>
                <a:close/>
                <a:moveTo>
                  <a:pt x="2802112" y="4869051"/>
                </a:moveTo>
                <a:cubicBezTo>
                  <a:pt x="2785711" y="4869051"/>
                  <a:pt x="2775863" y="4869152"/>
                  <a:pt x="2773367" y="4880811"/>
                </a:cubicBezTo>
                <a:cubicBezTo>
                  <a:pt x="2771499" y="4889476"/>
                  <a:pt x="2778350" y="4893665"/>
                  <a:pt x="2792247" y="4902212"/>
                </a:cubicBezTo>
                <a:cubicBezTo>
                  <a:pt x="2807435" y="4911549"/>
                  <a:pt x="2810907" y="4912264"/>
                  <a:pt x="2809506" y="4917185"/>
                </a:cubicBezTo>
                <a:cubicBezTo>
                  <a:pt x="2808386" y="4921155"/>
                  <a:pt x="2804404" y="4921315"/>
                  <a:pt x="2797562" y="4921315"/>
                </a:cubicBezTo>
                <a:lnTo>
                  <a:pt x="2770489" y="4921315"/>
                </a:lnTo>
                <a:cubicBezTo>
                  <a:pt x="2767416" y="4921315"/>
                  <a:pt x="2765633" y="4922577"/>
                  <a:pt x="2765098" y="4925294"/>
                </a:cubicBezTo>
                <a:lnTo>
                  <a:pt x="2764012" y="4930787"/>
                </a:lnTo>
                <a:lnTo>
                  <a:pt x="2798139" y="4930787"/>
                </a:lnTo>
                <a:cubicBezTo>
                  <a:pt x="2813760" y="4930787"/>
                  <a:pt x="2823548" y="4929828"/>
                  <a:pt x="2827105" y="4920373"/>
                </a:cubicBezTo>
                <a:cubicBezTo>
                  <a:pt x="2828828" y="4915763"/>
                  <a:pt x="2828811" y="4910994"/>
                  <a:pt x="2824601" y="4906283"/>
                </a:cubicBezTo>
                <a:cubicBezTo>
                  <a:pt x="2822453" y="4903886"/>
                  <a:pt x="2819278" y="4901774"/>
                  <a:pt x="2814914" y="4899335"/>
                </a:cubicBezTo>
                <a:cubicBezTo>
                  <a:pt x="2795405" y="4888407"/>
                  <a:pt x="2790312" y="4887146"/>
                  <a:pt x="2791543" y="4881854"/>
                </a:cubicBezTo>
                <a:cubicBezTo>
                  <a:pt x="2792239" y="4878877"/>
                  <a:pt x="2794319" y="4878767"/>
                  <a:pt x="2801645" y="4878767"/>
                </a:cubicBezTo>
                <a:lnTo>
                  <a:pt x="2824533" y="4878767"/>
                </a:lnTo>
                <a:cubicBezTo>
                  <a:pt x="2827614" y="4878767"/>
                  <a:pt x="2829406" y="4877514"/>
                  <a:pt x="2829940" y="4874797"/>
                </a:cubicBezTo>
                <a:lnTo>
                  <a:pt x="2831061" y="4869051"/>
                </a:lnTo>
                <a:close/>
                <a:moveTo>
                  <a:pt x="2554595" y="4818697"/>
                </a:moveTo>
                <a:cubicBezTo>
                  <a:pt x="2536546" y="4819757"/>
                  <a:pt x="2505500" y="4826092"/>
                  <a:pt x="2506680" y="4832401"/>
                </a:cubicBezTo>
                <a:cubicBezTo>
                  <a:pt x="2507767" y="4839231"/>
                  <a:pt x="2527428" y="4837128"/>
                  <a:pt x="2536427" y="4837128"/>
                </a:cubicBezTo>
                <a:cubicBezTo>
                  <a:pt x="2556216" y="4837128"/>
                  <a:pt x="2587644" y="4838466"/>
                  <a:pt x="2592593" y="4852573"/>
                </a:cubicBezTo>
                <a:cubicBezTo>
                  <a:pt x="2603264" y="4882957"/>
                  <a:pt x="2530884" y="4937517"/>
                  <a:pt x="2515458" y="4932277"/>
                </a:cubicBezTo>
                <a:cubicBezTo>
                  <a:pt x="2508480" y="4929904"/>
                  <a:pt x="2529636" y="4890250"/>
                  <a:pt x="2537319" y="4875983"/>
                </a:cubicBezTo>
                <a:cubicBezTo>
                  <a:pt x="2541886" y="4867470"/>
                  <a:pt x="2548839" y="4854095"/>
                  <a:pt x="2542896" y="4853187"/>
                </a:cubicBezTo>
                <a:cubicBezTo>
                  <a:pt x="2536274" y="4852186"/>
                  <a:pt x="2528957" y="4864770"/>
                  <a:pt x="2524219" y="4872030"/>
                </a:cubicBezTo>
                <a:cubicBezTo>
                  <a:pt x="2511350" y="4891756"/>
                  <a:pt x="2498148" y="4913291"/>
                  <a:pt x="2487579" y="4935414"/>
                </a:cubicBezTo>
                <a:cubicBezTo>
                  <a:pt x="2484311" y="4942245"/>
                  <a:pt x="2473453" y="4962829"/>
                  <a:pt x="2477188" y="4965487"/>
                </a:cubicBezTo>
                <a:cubicBezTo>
                  <a:pt x="2480669" y="4967960"/>
                  <a:pt x="2497206" y="4964436"/>
                  <a:pt x="2518260" y="4955216"/>
                </a:cubicBezTo>
                <a:cubicBezTo>
                  <a:pt x="2584452" y="4926220"/>
                  <a:pt x="2614250" y="4888484"/>
                  <a:pt x="2622230" y="4857300"/>
                </a:cubicBezTo>
                <a:cubicBezTo>
                  <a:pt x="2624774" y="4847711"/>
                  <a:pt x="2621260" y="4837546"/>
                  <a:pt x="2613316" y="4831517"/>
                </a:cubicBezTo>
                <a:cubicBezTo>
                  <a:pt x="2599487" y="4821027"/>
                  <a:pt x="2574867" y="4817520"/>
                  <a:pt x="2554595" y="4818697"/>
                </a:cubicBezTo>
                <a:close/>
                <a:moveTo>
                  <a:pt x="3137130" y="4793385"/>
                </a:moveTo>
                <a:cubicBezTo>
                  <a:pt x="3150450" y="4793385"/>
                  <a:pt x="3153931" y="4798340"/>
                  <a:pt x="3151774" y="4809730"/>
                </a:cubicBezTo>
                <a:cubicBezTo>
                  <a:pt x="3151774" y="4809730"/>
                  <a:pt x="3151231" y="4812573"/>
                  <a:pt x="3151036" y="4813431"/>
                </a:cubicBezTo>
                <a:cubicBezTo>
                  <a:pt x="3150773" y="4814710"/>
                  <a:pt x="3150187" y="4818016"/>
                  <a:pt x="3146740" y="4818016"/>
                </a:cubicBezTo>
                <a:lnTo>
                  <a:pt x="3113513" y="4818016"/>
                </a:lnTo>
                <a:lnTo>
                  <a:pt x="3115143" y="4809730"/>
                </a:lnTo>
                <a:cubicBezTo>
                  <a:pt x="3117486" y="4797734"/>
                  <a:pt x="3124532" y="4793385"/>
                  <a:pt x="3137130" y="4793385"/>
                </a:cubicBezTo>
                <a:close/>
                <a:moveTo>
                  <a:pt x="2908773" y="4793385"/>
                </a:moveTo>
                <a:cubicBezTo>
                  <a:pt x="2922085" y="4793385"/>
                  <a:pt x="2925582" y="4798340"/>
                  <a:pt x="2923409" y="4809730"/>
                </a:cubicBezTo>
                <a:cubicBezTo>
                  <a:pt x="2923409" y="4809730"/>
                  <a:pt x="2922866" y="4812573"/>
                  <a:pt x="2922679" y="4813431"/>
                </a:cubicBezTo>
                <a:cubicBezTo>
                  <a:pt x="2922424" y="4814710"/>
                  <a:pt x="2921830" y="4818016"/>
                  <a:pt x="2918375" y="4818016"/>
                </a:cubicBezTo>
                <a:lnTo>
                  <a:pt x="2885164" y="4818016"/>
                </a:lnTo>
                <a:lnTo>
                  <a:pt x="2886786" y="4809730"/>
                </a:lnTo>
                <a:cubicBezTo>
                  <a:pt x="2889112" y="4797734"/>
                  <a:pt x="2896175" y="4793385"/>
                  <a:pt x="2908773" y="4793385"/>
                </a:cubicBezTo>
                <a:close/>
                <a:moveTo>
                  <a:pt x="2671716" y="4783926"/>
                </a:moveTo>
                <a:cubicBezTo>
                  <a:pt x="2657864" y="4785815"/>
                  <a:pt x="2645050" y="4790925"/>
                  <a:pt x="2638521" y="4801898"/>
                </a:cubicBezTo>
                <a:cubicBezTo>
                  <a:pt x="2628436" y="4818857"/>
                  <a:pt x="2647503" y="4842074"/>
                  <a:pt x="2664855" y="4864568"/>
                </a:cubicBezTo>
                <a:cubicBezTo>
                  <a:pt x="2678769" y="4882595"/>
                  <a:pt x="2693923" y="4899814"/>
                  <a:pt x="2687734" y="4909866"/>
                </a:cubicBezTo>
                <a:cubicBezTo>
                  <a:pt x="2682691" y="4918085"/>
                  <a:pt x="2650321" y="4918068"/>
                  <a:pt x="2639175" y="4918716"/>
                </a:cubicBezTo>
                <a:cubicBezTo>
                  <a:pt x="2625634" y="4919515"/>
                  <a:pt x="2606151" y="4919557"/>
                  <a:pt x="2602738" y="4921576"/>
                </a:cubicBezTo>
                <a:cubicBezTo>
                  <a:pt x="2599682" y="4923385"/>
                  <a:pt x="2597984" y="4928995"/>
                  <a:pt x="2609445" y="4931233"/>
                </a:cubicBezTo>
                <a:cubicBezTo>
                  <a:pt x="2618639" y="4933050"/>
                  <a:pt x="2640541" y="4936718"/>
                  <a:pt x="2663667" y="4936701"/>
                </a:cubicBezTo>
                <a:cubicBezTo>
                  <a:pt x="2687802" y="4936692"/>
                  <a:pt x="2713151" y="4932360"/>
                  <a:pt x="2718644" y="4911877"/>
                </a:cubicBezTo>
                <a:cubicBezTo>
                  <a:pt x="2723059" y="4895423"/>
                  <a:pt x="2707752" y="4877791"/>
                  <a:pt x="2694279" y="4859916"/>
                </a:cubicBezTo>
                <a:cubicBezTo>
                  <a:pt x="2679525" y="4840333"/>
                  <a:pt x="2664600" y="4826377"/>
                  <a:pt x="2665857" y="4812506"/>
                </a:cubicBezTo>
                <a:cubicBezTo>
                  <a:pt x="2666825" y="4801730"/>
                  <a:pt x="2686121" y="4801107"/>
                  <a:pt x="2718126" y="4800493"/>
                </a:cubicBezTo>
                <a:cubicBezTo>
                  <a:pt x="2724799" y="4800350"/>
                  <a:pt x="2738042" y="4800005"/>
                  <a:pt x="2735496" y="4794235"/>
                </a:cubicBezTo>
                <a:cubicBezTo>
                  <a:pt x="2733212" y="4789154"/>
                  <a:pt x="2723296" y="4787463"/>
                  <a:pt x="2711131" y="4785284"/>
                </a:cubicBezTo>
                <a:cubicBezTo>
                  <a:pt x="2700456" y="4783371"/>
                  <a:pt x="2685567" y="4782037"/>
                  <a:pt x="2671716" y="4783926"/>
                </a:cubicBezTo>
                <a:close/>
                <a:moveTo>
                  <a:pt x="3324763" y="4783846"/>
                </a:moveTo>
                <a:cubicBezTo>
                  <a:pt x="3321682" y="4783846"/>
                  <a:pt x="3319950" y="4784889"/>
                  <a:pt x="3319491" y="4787194"/>
                </a:cubicBezTo>
                <a:lnTo>
                  <a:pt x="3318269" y="4793402"/>
                </a:lnTo>
                <a:lnTo>
                  <a:pt x="3342735" y="4793402"/>
                </a:lnTo>
                <a:lnTo>
                  <a:pt x="3332540" y="4845422"/>
                </a:lnTo>
                <a:lnTo>
                  <a:pt x="3343508" y="4845422"/>
                </a:lnTo>
                <a:cubicBezTo>
                  <a:pt x="3346598" y="4845422"/>
                  <a:pt x="3348389" y="4844169"/>
                  <a:pt x="3349001" y="4841048"/>
                </a:cubicBezTo>
                <a:lnTo>
                  <a:pt x="3358356" y="4793402"/>
                </a:lnTo>
                <a:lnTo>
                  <a:pt x="3378781" y="4793402"/>
                </a:lnTo>
                <a:cubicBezTo>
                  <a:pt x="3381668" y="4793402"/>
                  <a:pt x="3382687" y="4792140"/>
                  <a:pt x="3383196" y="4789633"/>
                </a:cubicBezTo>
                <a:lnTo>
                  <a:pt x="3384317" y="4783846"/>
                </a:lnTo>
                <a:close/>
                <a:moveTo>
                  <a:pt x="3274396" y="4783846"/>
                </a:moveTo>
                <a:lnTo>
                  <a:pt x="3262315" y="4845422"/>
                </a:lnTo>
                <a:lnTo>
                  <a:pt x="3314907" y="4845422"/>
                </a:lnTo>
                <a:lnTo>
                  <a:pt x="3316045" y="4839660"/>
                </a:lnTo>
                <a:cubicBezTo>
                  <a:pt x="3316579" y="4836968"/>
                  <a:pt x="3315620" y="4835916"/>
                  <a:pt x="3313124" y="4835916"/>
                </a:cubicBezTo>
                <a:lnTo>
                  <a:pt x="3279786" y="4835916"/>
                </a:lnTo>
                <a:lnTo>
                  <a:pt x="3289600" y="4785932"/>
                </a:lnTo>
                <a:cubicBezTo>
                  <a:pt x="3289795" y="4784889"/>
                  <a:pt x="3289031" y="4783846"/>
                  <a:pt x="3287690" y="4783846"/>
                </a:cubicBezTo>
                <a:close/>
                <a:moveTo>
                  <a:pt x="3190707" y="4783846"/>
                </a:moveTo>
                <a:cubicBezTo>
                  <a:pt x="3189094" y="4783846"/>
                  <a:pt x="3187583" y="4784477"/>
                  <a:pt x="3187175" y="4786580"/>
                </a:cubicBezTo>
                <a:lnTo>
                  <a:pt x="3181063" y="4817948"/>
                </a:lnTo>
                <a:cubicBezTo>
                  <a:pt x="3176895" y="4840063"/>
                  <a:pt x="3187999" y="4846801"/>
                  <a:pt x="3209944" y="4846801"/>
                </a:cubicBezTo>
                <a:lnTo>
                  <a:pt x="3209944" y="4846793"/>
                </a:lnTo>
                <a:cubicBezTo>
                  <a:pt x="3235650" y="4846793"/>
                  <a:pt x="3245557" y="4838078"/>
                  <a:pt x="3249623" y="4817940"/>
                </a:cubicBezTo>
                <a:lnTo>
                  <a:pt x="3255710" y="4786580"/>
                </a:lnTo>
                <a:cubicBezTo>
                  <a:pt x="3256118" y="4784477"/>
                  <a:pt x="3254853" y="4783846"/>
                  <a:pt x="3253248" y="4783846"/>
                </a:cubicBezTo>
                <a:lnTo>
                  <a:pt x="3240811" y="4783846"/>
                </a:lnTo>
                <a:lnTo>
                  <a:pt x="3237399" y="4801890"/>
                </a:lnTo>
                <a:lnTo>
                  <a:pt x="3235446" y="4811496"/>
                </a:lnTo>
                <a:lnTo>
                  <a:pt x="3233816" y="4819841"/>
                </a:lnTo>
                <a:cubicBezTo>
                  <a:pt x="3231541" y="4831206"/>
                  <a:pt x="3224113" y="4836329"/>
                  <a:pt x="3211523" y="4836329"/>
                </a:cubicBezTo>
                <a:cubicBezTo>
                  <a:pt x="3197677" y="4836329"/>
                  <a:pt x="3193967" y="4831332"/>
                  <a:pt x="3196140" y="4819841"/>
                </a:cubicBezTo>
                <a:cubicBezTo>
                  <a:pt x="3196140" y="4819841"/>
                  <a:pt x="3196675" y="4816972"/>
                  <a:pt x="3196853" y="4816114"/>
                </a:cubicBezTo>
                <a:lnTo>
                  <a:pt x="3199723" y="4801898"/>
                </a:lnTo>
                <a:lnTo>
                  <a:pt x="3203144" y="4783846"/>
                </a:lnTo>
                <a:close/>
                <a:moveTo>
                  <a:pt x="2786678" y="4783846"/>
                </a:moveTo>
                <a:lnTo>
                  <a:pt x="2786492" y="4784645"/>
                </a:lnTo>
                <a:cubicBezTo>
                  <a:pt x="2785490" y="4788784"/>
                  <a:pt x="2786016" y="4793360"/>
                  <a:pt x="2793054" y="4793360"/>
                </a:cubicBezTo>
                <a:lnTo>
                  <a:pt x="2825416" y="4793360"/>
                </a:lnTo>
                <a:cubicBezTo>
                  <a:pt x="2840985" y="4793360"/>
                  <a:pt x="2843209" y="4801074"/>
                  <a:pt x="2840102" y="4814659"/>
                </a:cubicBezTo>
                <a:cubicBezTo>
                  <a:pt x="2837046" y="4828001"/>
                  <a:pt x="2831723" y="4834865"/>
                  <a:pt x="2820033" y="4835916"/>
                </a:cubicBezTo>
                <a:lnTo>
                  <a:pt x="2797867" y="4835916"/>
                </a:lnTo>
                <a:lnTo>
                  <a:pt x="2804710" y="4800964"/>
                </a:lnTo>
                <a:lnTo>
                  <a:pt x="2791611" y="4800964"/>
                </a:lnTo>
                <a:cubicBezTo>
                  <a:pt x="2790066" y="4800964"/>
                  <a:pt x="2788903" y="4802007"/>
                  <a:pt x="2788699" y="4803051"/>
                </a:cubicBezTo>
                <a:lnTo>
                  <a:pt x="2780379" y="4845422"/>
                </a:lnTo>
                <a:lnTo>
                  <a:pt x="2817189" y="4845422"/>
                </a:lnTo>
                <a:cubicBezTo>
                  <a:pt x="2837810" y="4845422"/>
                  <a:pt x="2852098" y="4837834"/>
                  <a:pt x="2856563" y="4814239"/>
                </a:cubicBezTo>
                <a:cubicBezTo>
                  <a:pt x="2859883" y="4796674"/>
                  <a:pt x="2852208" y="4783846"/>
                  <a:pt x="2831197" y="4783846"/>
                </a:cubicBezTo>
                <a:close/>
                <a:moveTo>
                  <a:pt x="3055063" y="4783661"/>
                </a:moveTo>
                <a:cubicBezTo>
                  <a:pt x="3038661" y="4783661"/>
                  <a:pt x="3028814" y="4783762"/>
                  <a:pt x="3026301" y="4795438"/>
                </a:cubicBezTo>
                <a:cubicBezTo>
                  <a:pt x="3024459" y="4804094"/>
                  <a:pt x="3031301" y="4808291"/>
                  <a:pt x="3045181" y="4816838"/>
                </a:cubicBezTo>
                <a:cubicBezTo>
                  <a:pt x="3060377" y="4826175"/>
                  <a:pt x="3063849" y="4826882"/>
                  <a:pt x="3062457" y="4831820"/>
                </a:cubicBezTo>
                <a:cubicBezTo>
                  <a:pt x="3061328" y="4835790"/>
                  <a:pt x="3057347" y="4835942"/>
                  <a:pt x="3050513" y="4835942"/>
                </a:cubicBezTo>
                <a:lnTo>
                  <a:pt x="3023448" y="4835942"/>
                </a:lnTo>
                <a:cubicBezTo>
                  <a:pt x="3020367" y="4835942"/>
                  <a:pt x="3018575" y="4837203"/>
                  <a:pt x="3018041" y="4839920"/>
                </a:cubicBezTo>
                <a:lnTo>
                  <a:pt x="3016971" y="4845422"/>
                </a:lnTo>
                <a:lnTo>
                  <a:pt x="3051098" y="4845422"/>
                </a:lnTo>
                <a:cubicBezTo>
                  <a:pt x="3066702" y="4845422"/>
                  <a:pt x="3076507" y="4844471"/>
                  <a:pt x="3080056" y="4834999"/>
                </a:cubicBezTo>
                <a:lnTo>
                  <a:pt x="3080064" y="4834999"/>
                </a:lnTo>
                <a:cubicBezTo>
                  <a:pt x="3081796" y="4830381"/>
                  <a:pt x="3081779" y="4825612"/>
                  <a:pt x="3077560" y="4820909"/>
                </a:cubicBezTo>
                <a:cubicBezTo>
                  <a:pt x="3075412" y="4818503"/>
                  <a:pt x="3072245" y="4816409"/>
                  <a:pt x="3067865" y="4813944"/>
                </a:cubicBezTo>
                <a:cubicBezTo>
                  <a:pt x="3048365" y="4803017"/>
                  <a:pt x="3043271" y="4801772"/>
                  <a:pt x="3044494" y="4796481"/>
                </a:cubicBezTo>
                <a:cubicBezTo>
                  <a:pt x="3045190" y="4793511"/>
                  <a:pt x="3047278" y="4793385"/>
                  <a:pt x="3054621" y="4793385"/>
                </a:cubicBezTo>
                <a:lnTo>
                  <a:pt x="3077492" y="4793385"/>
                </a:lnTo>
                <a:cubicBezTo>
                  <a:pt x="3080574" y="4793385"/>
                  <a:pt x="3082365" y="4792140"/>
                  <a:pt x="3082900" y="4789431"/>
                </a:cubicBezTo>
                <a:lnTo>
                  <a:pt x="3084029" y="4783661"/>
                </a:lnTo>
                <a:close/>
                <a:moveTo>
                  <a:pt x="2982359" y="4783661"/>
                </a:moveTo>
                <a:cubicBezTo>
                  <a:pt x="2965958" y="4783661"/>
                  <a:pt x="2956119" y="4783762"/>
                  <a:pt x="2953614" y="4795438"/>
                </a:cubicBezTo>
                <a:cubicBezTo>
                  <a:pt x="2951755" y="4804094"/>
                  <a:pt x="2958606" y="4808291"/>
                  <a:pt x="2972486" y="4816838"/>
                </a:cubicBezTo>
                <a:cubicBezTo>
                  <a:pt x="2987682" y="4826175"/>
                  <a:pt x="2991163" y="4826882"/>
                  <a:pt x="2989762" y="4831820"/>
                </a:cubicBezTo>
                <a:cubicBezTo>
                  <a:pt x="2988642" y="4835790"/>
                  <a:pt x="2984652" y="4835942"/>
                  <a:pt x="2977801" y="4835942"/>
                </a:cubicBezTo>
                <a:lnTo>
                  <a:pt x="2950762" y="4835942"/>
                </a:lnTo>
                <a:cubicBezTo>
                  <a:pt x="2947672" y="4835942"/>
                  <a:pt x="2945889" y="4837203"/>
                  <a:pt x="2945346" y="4839920"/>
                </a:cubicBezTo>
                <a:lnTo>
                  <a:pt x="2944267" y="4845422"/>
                </a:lnTo>
                <a:lnTo>
                  <a:pt x="2978395" y="4845422"/>
                </a:lnTo>
                <a:cubicBezTo>
                  <a:pt x="2994015" y="4845422"/>
                  <a:pt x="3003804" y="4844471"/>
                  <a:pt x="3007361" y="4834999"/>
                </a:cubicBezTo>
                <a:cubicBezTo>
                  <a:pt x="3009084" y="4830381"/>
                  <a:pt x="3009067" y="4825612"/>
                  <a:pt x="3004856" y="4820909"/>
                </a:cubicBezTo>
                <a:cubicBezTo>
                  <a:pt x="3002700" y="4818503"/>
                  <a:pt x="2999534" y="4816409"/>
                  <a:pt x="2995162" y="4813944"/>
                </a:cubicBezTo>
                <a:cubicBezTo>
                  <a:pt x="2975644" y="4803017"/>
                  <a:pt x="2970568" y="4801772"/>
                  <a:pt x="2971799" y="4796481"/>
                </a:cubicBezTo>
                <a:cubicBezTo>
                  <a:pt x="2972478" y="4793511"/>
                  <a:pt x="2974558" y="4793385"/>
                  <a:pt x="2981918" y="4793385"/>
                </a:cubicBezTo>
                <a:lnTo>
                  <a:pt x="3004780" y="4793385"/>
                </a:lnTo>
                <a:cubicBezTo>
                  <a:pt x="3007870" y="4793385"/>
                  <a:pt x="3009661" y="4792140"/>
                  <a:pt x="3010179" y="4789431"/>
                </a:cubicBezTo>
                <a:lnTo>
                  <a:pt x="3011325" y="4783661"/>
                </a:lnTo>
                <a:close/>
                <a:moveTo>
                  <a:pt x="3138964" y="4783013"/>
                </a:moveTo>
                <a:cubicBezTo>
                  <a:pt x="3117248" y="4783013"/>
                  <a:pt x="3104862" y="4788414"/>
                  <a:pt x="3100125" y="4811614"/>
                </a:cubicBezTo>
                <a:lnTo>
                  <a:pt x="3094029" y="4842705"/>
                </a:lnTo>
                <a:cubicBezTo>
                  <a:pt x="3093622" y="4844791"/>
                  <a:pt x="3094836" y="4845422"/>
                  <a:pt x="3096389" y="4845422"/>
                </a:cubicBezTo>
                <a:lnTo>
                  <a:pt x="3108139" y="4845422"/>
                </a:lnTo>
                <a:lnTo>
                  <a:pt x="3111568" y="4827521"/>
                </a:lnTo>
                <a:lnTo>
                  <a:pt x="3148175" y="4827521"/>
                </a:lnTo>
                <a:lnTo>
                  <a:pt x="3144754" y="4845422"/>
                </a:lnTo>
                <a:lnTo>
                  <a:pt x="3156511" y="4845422"/>
                </a:lnTo>
                <a:cubicBezTo>
                  <a:pt x="3158057" y="4845422"/>
                  <a:pt x="3159525" y="4844791"/>
                  <a:pt x="3159933" y="4842705"/>
                </a:cubicBezTo>
                <a:lnTo>
                  <a:pt x="3166037" y="4811614"/>
                </a:lnTo>
                <a:cubicBezTo>
                  <a:pt x="3170536" y="4788027"/>
                  <a:pt x="3157089" y="4783013"/>
                  <a:pt x="3138964" y="4783013"/>
                </a:cubicBezTo>
                <a:close/>
                <a:moveTo>
                  <a:pt x="2910598" y="4783013"/>
                </a:moveTo>
                <a:cubicBezTo>
                  <a:pt x="2888891" y="4783013"/>
                  <a:pt x="2876505" y="4788414"/>
                  <a:pt x="2871776" y="4811614"/>
                </a:cubicBezTo>
                <a:lnTo>
                  <a:pt x="2865664" y="4842705"/>
                </a:lnTo>
                <a:cubicBezTo>
                  <a:pt x="2865265" y="4844791"/>
                  <a:pt x="2866479" y="4845422"/>
                  <a:pt x="2868032" y="4845422"/>
                </a:cubicBezTo>
                <a:lnTo>
                  <a:pt x="2879782" y="4845422"/>
                </a:lnTo>
                <a:lnTo>
                  <a:pt x="2883203" y="4827521"/>
                </a:lnTo>
                <a:lnTo>
                  <a:pt x="2919818" y="4827521"/>
                </a:lnTo>
                <a:lnTo>
                  <a:pt x="2916397" y="4845422"/>
                </a:lnTo>
                <a:lnTo>
                  <a:pt x="2928155" y="4845422"/>
                </a:lnTo>
                <a:cubicBezTo>
                  <a:pt x="2929700" y="4845422"/>
                  <a:pt x="2931168" y="4844791"/>
                  <a:pt x="2931567" y="4842705"/>
                </a:cubicBezTo>
                <a:lnTo>
                  <a:pt x="2937680" y="4811614"/>
                </a:lnTo>
                <a:cubicBezTo>
                  <a:pt x="2942171" y="4788027"/>
                  <a:pt x="2928723" y="4783013"/>
                  <a:pt x="2910598" y="4783013"/>
                </a:cubicBezTo>
                <a:close/>
                <a:moveTo>
                  <a:pt x="2604597" y="4694494"/>
                </a:moveTo>
                <a:lnTo>
                  <a:pt x="2604597" y="4694502"/>
                </a:lnTo>
                <a:cubicBezTo>
                  <a:pt x="2581133" y="4695596"/>
                  <a:pt x="2559731" y="4701543"/>
                  <a:pt x="2561064" y="4706111"/>
                </a:cubicBezTo>
                <a:cubicBezTo>
                  <a:pt x="2562702" y="4711671"/>
                  <a:pt x="2578645" y="4710283"/>
                  <a:pt x="2584715" y="4710283"/>
                </a:cubicBezTo>
                <a:cubicBezTo>
                  <a:pt x="2607068" y="4710283"/>
                  <a:pt x="2628597" y="4714624"/>
                  <a:pt x="2633733" y="4720882"/>
                </a:cubicBezTo>
                <a:cubicBezTo>
                  <a:pt x="2641756" y="4730657"/>
                  <a:pt x="2627943" y="4754766"/>
                  <a:pt x="2585479" y="4787632"/>
                </a:cubicBezTo>
                <a:cubicBezTo>
                  <a:pt x="2577338" y="4793932"/>
                  <a:pt x="2571259" y="4799737"/>
                  <a:pt x="2569910" y="4802588"/>
                </a:cubicBezTo>
                <a:cubicBezTo>
                  <a:pt x="2569188" y="4804102"/>
                  <a:pt x="2569528" y="4806306"/>
                  <a:pt x="2571760" y="4806609"/>
                </a:cubicBezTo>
                <a:cubicBezTo>
                  <a:pt x="2574095" y="4806937"/>
                  <a:pt x="2579698" y="4805633"/>
                  <a:pt x="2588943" y="4800881"/>
                </a:cubicBezTo>
                <a:cubicBezTo>
                  <a:pt x="2626670" y="4781491"/>
                  <a:pt x="2669957" y="4741996"/>
                  <a:pt x="2661417" y="4714910"/>
                </a:cubicBezTo>
                <a:cubicBezTo>
                  <a:pt x="2656213" y="4698380"/>
                  <a:pt x="2628240" y="4693392"/>
                  <a:pt x="2604597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3662785" y="5143499"/>
                </a:lnTo>
                <a:lnTo>
                  <a:pt x="197737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871CBCA8-16AF-4BF2-B46D-4D12AA7528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0F6A7C5-FCC8-4C24-A9B4-11D980A0B2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E21C5ED-9F9C-4433-BF5D-29690E2BA3B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38074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DFB14-F605-442D-8A29-80BCBC3F43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8AA81F04-A4CD-438D-89D0-CDBF79F7E0A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4" name="Connecteur droit 8">
            <a:extLst>
              <a:ext uri="{FF2B5EF4-FFF2-40B4-BE49-F238E27FC236}">
                <a16:creationId xmlns:a16="http://schemas.microsoft.com/office/drawing/2014/main" id="{21691B72-DFDE-477D-B4DC-13F5A4C2EC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2A6E7488-EEA7-49AF-974E-E8A71CCD0F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A89BE57-76DA-46F9-8724-D576C6C27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0CAB12E-6579-43F1-87C7-8FCA4B6691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301305"/>
            <a:ext cx="8199437" cy="32575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AE46647-A5A7-412E-A854-9F305ADBF6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741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4BAD4DE2-1D10-4376-9B8C-69A7343C9951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06E888DC-EE36-4126-B419-6416AC4396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A7E9C05A-4D57-4496-9472-379C50F46D3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5FE3F0F2-2B21-4C40-8023-BCF049B068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9D41D6A-6B93-4D82-91D4-94587FE8B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E571C35-E95D-47E5-85B1-6986FAA90F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533106"/>
            <a:ext cx="8199437" cy="30388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24E301C-90BA-4E3A-BBCD-12EACB9B79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66551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97F5B4CC-C4A6-45CA-81E0-EA5CF067E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B8C03A33-7651-F14B-9E61-1FD1CCA71A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1034648"/>
            <a:ext cx="561905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76E86959-47EF-40FD-8178-D84F5E7A058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4BA3E254-0FAD-4923-8423-37B7665EFF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6EB06358-24BE-4AD7-82C3-18149F56A0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5619012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9F01B3-1F1F-4F63-A41E-9A6103791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94F32DA-4488-4F4D-A3F3-79DC4E9A0C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525674"/>
            <a:ext cx="5619012" cy="30463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9DFAF5A-B41C-419D-A74D-CD812230D17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39115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B2E8A73-FE19-4F09-B5E9-7F09BC1C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5497910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DFB9808-374D-4A9D-8F58-FD27E9969A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630181"/>
            <a:ext cx="5497640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DF97314C-3489-4C47-BC83-C45A78C87D18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5B3B106-37D0-49FD-98BD-B6E794868C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9E770E7-D76C-413C-A66C-7411A35CE1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CE77C2C-13EC-47AA-8D4E-1CA3FBFC3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737842A-57AF-4C83-B064-C3E75DC76D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129553"/>
            <a:ext cx="5497640" cy="34424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97AB6EE4-20D2-494C-BCAB-4FC2B39D9D6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59974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2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BDD5ABE0-09C4-42CC-886C-D99716342B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471878F-4F92-4DF3-B6EF-5FFC2FC7F8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5C27C61C-22E0-4BF6-B34A-28CCC99949F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EA493CF6-593C-4DCD-9691-0FDC687189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46BE3BA-AFAE-46E9-82CC-3255B8E637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A1AE590-C91C-49D3-9945-7B6A5D8DF90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5696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AE38FD9D-46D9-AC42-B91A-F99126048F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0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4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0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D0294F47-5302-4438-BCB7-B21F3AB2CB6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903C5F14-ED27-4058-A501-BF5ED44219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9E550D51-E609-4961-8A78-92A330D6A1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3ABD6ADC-A7CB-4D3B-8F75-13763C394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4F1EA31F-1195-4675-B554-2E158D5B225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9240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62C82A4A-94A3-8545-9362-DE196DA525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8998B16E-8E76-2647-9A83-23B05B28AF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AEC1E950-4DDF-4F05-9898-71640D5E49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0A03B23-D8A1-4CF3-846B-7F9A5529802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46735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5" name="Titre 1">
            <a:extLst>
              <a:ext uri="{FF2B5EF4-FFF2-40B4-BE49-F238E27FC236}">
                <a16:creationId xmlns:a16="http://schemas.microsoft.com/office/drawing/2014/main" id="{D7895C50-E861-4CE0-B72E-5234BB15D3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57863640-DE1F-478E-9DBC-17A264C9D1B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4B4A9E0-5951-466D-A958-AD20060299D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37790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B8A68B02-B6B8-0A4E-927D-C7C5E11DCA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52FDB6FF-C113-2C47-8E97-8C0F867428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6FA78419-BCF8-C145-9BA5-4FE7419438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1E02393E-AB5A-4B34-8DF0-405EFE7D5F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AC2E9AB-D6AA-43C3-96CA-8CBC2D5CF71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9341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re 1">
            <a:extLst>
              <a:ext uri="{FF2B5EF4-FFF2-40B4-BE49-F238E27FC236}">
                <a16:creationId xmlns:a16="http://schemas.microsoft.com/office/drawing/2014/main" id="{8F773064-62EE-4DCF-B613-CBAFE0D9A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A712D5F2-7E8D-8B41-9FC0-057989707F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4675EFD1-650A-4B12-86FA-E47CED341D2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0424C92-2955-44AB-9626-E213574F593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45082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7B0A659F-EFD1-444F-9E43-8DE421EF2903}"/>
              </a:ext>
            </a:extLst>
          </p:cNvPr>
          <p:cNvSpPr/>
          <p:nvPr userDrawn="1"/>
        </p:nvSpPr>
        <p:spPr>
          <a:xfrm>
            <a:off x="5426318" y="0"/>
            <a:ext cx="3717682" cy="5143500"/>
          </a:xfrm>
          <a:custGeom>
            <a:avLst/>
            <a:gdLst>
              <a:gd name="connsiteX0" fmla="*/ 893329 w 3717682"/>
              <a:gd name="connsiteY0" fmla="*/ 0 h 5143500"/>
              <a:gd name="connsiteX1" fmla="*/ 3717682 w 3717682"/>
              <a:gd name="connsiteY1" fmla="*/ 0 h 5143500"/>
              <a:gd name="connsiteX2" fmla="*/ 3717682 w 3717682"/>
              <a:gd name="connsiteY2" fmla="*/ 5143500 h 5143500"/>
              <a:gd name="connsiteX3" fmla="*/ 1175798 w 3717682"/>
              <a:gd name="connsiteY3" fmla="*/ 5143500 h 5143500"/>
              <a:gd name="connsiteX4" fmla="*/ 1096714 w 3717682"/>
              <a:gd name="connsiteY4" fmla="*/ 5071624 h 5143500"/>
              <a:gd name="connsiteX5" fmla="*/ 0 w 3717682"/>
              <a:gd name="connsiteY5" fmla="*/ 2423922 h 5143500"/>
              <a:gd name="connsiteX6" fmla="*/ 855043 w 3717682"/>
              <a:gd name="connsiteY6" fmla="*/ 42126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7682" h="5143500">
                <a:moveTo>
                  <a:pt x="893329" y="0"/>
                </a:moveTo>
                <a:lnTo>
                  <a:pt x="3717682" y="0"/>
                </a:lnTo>
                <a:lnTo>
                  <a:pt x="3717682" y="5143500"/>
                </a:lnTo>
                <a:lnTo>
                  <a:pt x="1175798" y="5143500"/>
                </a:lnTo>
                <a:lnTo>
                  <a:pt x="1096714" y="5071624"/>
                </a:lnTo>
                <a:cubicBezTo>
                  <a:pt x="419108" y="4394018"/>
                  <a:pt x="0" y="3457914"/>
                  <a:pt x="0" y="2423922"/>
                </a:cubicBezTo>
                <a:cubicBezTo>
                  <a:pt x="0" y="1519179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60B5E4E6-2029-B34F-995E-85F917474A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01994" y="1620838"/>
            <a:ext cx="2996226" cy="190613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Et </a:t>
            </a:r>
            <a:r>
              <a:rPr lang="fr-FR" dirty="0" err="1"/>
              <a:t>vero</a:t>
            </a:r>
            <a:r>
              <a:rPr lang="fr-FR" dirty="0"/>
              <a:t> brute </a:t>
            </a:r>
            <a:r>
              <a:rPr lang="fr-FR" dirty="0" err="1"/>
              <a:t>eum</a:t>
            </a:r>
            <a:r>
              <a:rPr lang="fr-FR" dirty="0"/>
              <a:t>,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aliquip</a:t>
            </a:r>
            <a:r>
              <a:rPr lang="fr-FR" dirty="0"/>
              <a:t> at </a:t>
            </a:r>
            <a:r>
              <a:rPr lang="fr-FR" dirty="0" err="1"/>
              <a:t>vel</a:t>
            </a:r>
            <a:r>
              <a:rPr lang="fr-FR" dirty="0"/>
              <a:t>, magna </a:t>
            </a:r>
            <a:r>
              <a:rPr lang="fr-FR" dirty="0" err="1"/>
              <a:t>causae</a:t>
            </a:r>
            <a:r>
              <a:rPr lang="fr-FR" dirty="0"/>
              <a:t> pro te.</a:t>
            </a:r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20FAB314-069B-7245-9CD1-1E8C141EB9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9" name="Connecteur droit 8">
            <a:extLst>
              <a:ext uri="{FF2B5EF4-FFF2-40B4-BE49-F238E27FC236}">
                <a16:creationId xmlns:a16="http://schemas.microsoft.com/office/drawing/2014/main" id="{4C4DEE83-04EA-447C-BE7B-2CEB490676B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phic 30">
            <a:extLst>
              <a:ext uri="{FF2B5EF4-FFF2-40B4-BE49-F238E27FC236}">
                <a16:creationId xmlns:a16="http://schemas.microsoft.com/office/drawing/2014/main" id="{4DC1713A-F379-44EC-A844-F7F053EA07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4240AAD5-EC6F-4C52-9994-B63901BF0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4C89128A-364E-432C-B693-E715BC4BAB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50345AC-76FA-46A1-AF95-8E7997EE3E6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44354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711D59F2-F966-4BE3-BB2C-A1FB4C0C84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426317" y="1"/>
            <a:ext cx="3717682" cy="5143499"/>
          </a:xfrm>
          <a:custGeom>
            <a:avLst/>
            <a:gdLst>
              <a:gd name="connsiteX0" fmla="*/ 3243187 w 3717682"/>
              <a:gd name="connsiteY0" fmla="*/ 4869228 h 5143499"/>
              <a:gd name="connsiteX1" fmla="*/ 3238365 w 3717682"/>
              <a:gd name="connsiteY1" fmla="*/ 4873182 h 5143499"/>
              <a:gd name="connsiteX2" fmla="*/ 3238374 w 3717682"/>
              <a:gd name="connsiteY2" fmla="*/ 4873182 h 5143499"/>
              <a:gd name="connsiteX3" fmla="*/ 3227066 w 3717682"/>
              <a:gd name="connsiteY3" fmla="*/ 4930787 h 5143499"/>
              <a:gd name="connsiteX4" fmla="*/ 3284505 w 3717682"/>
              <a:gd name="connsiteY4" fmla="*/ 4930787 h 5143499"/>
              <a:gd name="connsiteX5" fmla="*/ 3285694 w 3717682"/>
              <a:gd name="connsiteY5" fmla="*/ 4924630 h 5143499"/>
              <a:gd name="connsiteX6" fmla="*/ 3282706 w 3717682"/>
              <a:gd name="connsiteY6" fmla="*/ 4921282 h 5143499"/>
              <a:gd name="connsiteX7" fmla="*/ 3244546 w 3717682"/>
              <a:gd name="connsiteY7" fmla="*/ 4921282 h 5143499"/>
              <a:gd name="connsiteX8" fmla="*/ 3247789 w 3717682"/>
              <a:gd name="connsiteY8" fmla="*/ 4904760 h 5143499"/>
              <a:gd name="connsiteX9" fmla="*/ 3281509 w 3717682"/>
              <a:gd name="connsiteY9" fmla="*/ 4904760 h 5143499"/>
              <a:gd name="connsiteX10" fmla="*/ 3283334 w 3717682"/>
              <a:gd name="connsiteY10" fmla="*/ 4903297 h 5143499"/>
              <a:gd name="connsiteX11" fmla="*/ 3284624 w 3717682"/>
              <a:gd name="connsiteY11" fmla="*/ 4896744 h 5143499"/>
              <a:gd name="connsiteX12" fmla="*/ 3283376 w 3717682"/>
              <a:gd name="connsiteY12" fmla="*/ 4895280 h 5143499"/>
              <a:gd name="connsiteX13" fmla="*/ 3249639 w 3717682"/>
              <a:gd name="connsiteY13" fmla="*/ 4895280 h 5143499"/>
              <a:gd name="connsiteX14" fmla="*/ 3252865 w 3717682"/>
              <a:gd name="connsiteY14" fmla="*/ 4878792 h 5143499"/>
              <a:gd name="connsiteX15" fmla="*/ 3289684 w 3717682"/>
              <a:gd name="connsiteY15" fmla="*/ 4878792 h 5143499"/>
              <a:gd name="connsiteX16" fmla="*/ 3293589 w 3717682"/>
              <a:gd name="connsiteY16" fmla="*/ 4876488 h 5143499"/>
              <a:gd name="connsiteX17" fmla="*/ 3295015 w 3717682"/>
              <a:gd name="connsiteY17" fmla="*/ 4869228 h 5143499"/>
              <a:gd name="connsiteX18" fmla="*/ 3143539 w 3717682"/>
              <a:gd name="connsiteY18" fmla="*/ 4869228 h 5143499"/>
              <a:gd name="connsiteX19" fmla="*/ 3139481 w 3717682"/>
              <a:gd name="connsiteY19" fmla="*/ 4873182 h 5143499"/>
              <a:gd name="connsiteX20" fmla="*/ 3128173 w 3717682"/>
              <a:gd name="connsiteY20" fmla="*/ 4930787 h 5143499"/>
              <a:gd name="connsiteX21" fmla="*/ 3140126 w 3717682"/>
              <a:gd name="connsiteY21" fmla="*/ 4930787 h 5143499"/>
              <a:gd name="connsiteX22" fmla="*/ 3144481 w 3717682"/>
              <a:gd name="connsiteY22" fmla="*/ 4927246 h 5143499"/>
              <a:gd name="connsiteX23" fmla="*/ 3152945 w 3717682"/>
              <a:gd name="connsiteY23" fmla="*/ 4884134 h 5143499"/>
              <a:gd name="connsiteX24" fmla="*/ 3166681 w 3717682"/>
              <a:gd name="connsiteY24" fmla="*/ 4903549 h 5143499"/>
              <a:gd name="connsiteX25" fmla="*/ 3169958 w 3717682"/>
              <a:gd name="connsiteY25" fmla="*/ 4905425 h 5143499"/>
              <a:gd name="connsiteX26" fmla="*/ 3176138 w 3717682"/>
              <a:gd name="connsiteY26" fmla="*/ 4905425 h 5143499"/>
              <a:gd name="connsiteX27" fmla="*/ 3180162 w 3717682"/>
              <a:gd name="connsiteY27" fmla="*/ 4903549 h 5143499"/>
              <a:gd name="connsiteX28" fmla="*/ 3201504 w 3717682"/>
              <a:gd name="connsiteY28" fmla="*/ 4884134 h 5143499"/>
              <a:gd name="connsiteX29" fmla="*/ 3193040 w 3717682"/>
              <a:gd name="connsiteY29" fmla="*/ 4927246 h 5143499"/>
              <a:gd name="connsiteX30" fmla="*/ 3196012 w 3717682"/>
              <a:gd name="connsiteY30" fmla="*/ 4930787 h 5143499"/>
              <a:gd name="connsiteX31" fmla="*/ 3207956 w 3717682"/>
              <a:gd name="connsiteY31" fmla="*/ 4930787 h 5143499"/>
              <a:gd name="connsiteX32" fmla="*/ 3219273 w 3717682"/>
              <a:gd name="connsiteY32" fmla="*/ 4873190 h 5143499"/>
              <a:gd name="connsiteX33" fmla="*/ 3216768 w 3717682"/>
              <a:gd name="connsiteY33" fmla="*/ 4869228 h 5143499"/>
              <a:gd name="connsiteX34" fmla="*/ 3202693 w 3717682"/>
              <a:gd name="connsiteY34" fmla="*/ 4869228 h 5143499"/>
              <a:gd name="connsiteX35" fmla="*/ 3175442 w 3717682"/>
              <a:gd name="connsiteY35" fmla="*/ 4893227 h 5143499"/>
              <a:gd name="connsiteX36" fmla="*/ 3157614 w 3717682"/>
              <a:gd name="connsiteY36" fmla="*/ 4869228 h 5143499"/>
              <a:gd name="connsiteX37" fmla="*/ 3072703 w 3717682"/>
              <a:gd name="connsiteY37" fmla="*/ 4869228 h 5143499"/>
              <a:gd name="connsiteX38" fmla="*/ 3067872 w 3717682"/>
              <a:gd name="connsiteY38" fmla="*/ 4873182 h 5143499"/>
              <a:gd name="connsiteX39" fmla="*/ 3056581 w 3717682"/>
              <a:gd name="connsiteY39" fmla="*/ 4930787 h 5143499"/>
              <a:gd name="connsiteX40" fmla="*/ 3113995 w 3717682"/>
              <a:gd name="connsiteY40" fmla="*/ 4930787 h 5143499"/>
              <a:gd name="connsiteX41" fmla="*/ 3115209 w 3717682"/>
              <a:gd name="connsiteY41" fmla="*/ 4924630 h 5143499"/>
              <a:gd name="connsiteX42" fmla="*/ 3112196 w 3717682"/>
              <a:gd name="connsiteY42" fmla="*/ 4921282 h 5143499"/>
              <a:gd name="connsiteX43" fmla="*/ 3074053 w 3717682"/>
              <a:gd name="connsiteY43" fmla="*/ 4921282 h 5143499"/>
              <a:gd name="connsiteX44" fmla="*/ 3077287 w 3717682"/>
              <a:gd name="connsiteY44" fmla="*/ 4904760 h 5143499"/>
              <a:gd name="connsiteX45" fmla="*/ 3111007 w 3717682"/>
              <a:gd name="connsiteY45" fmla="*/ 4904760 h 5143499"/>
              <a:gd name="connsiteX46" fmla="*/ 3112841 w 3717682"/>
              <a:gd name="connsiteY46" fmla="*/ 4903297 h 5143499"/>
              <a:gd name="connsiteX47" fmla="*/ 3114131 w 3717682"/>
              <a:gd name="connsiteY47" fmla="*/ 4896744 h 5143499"/>
              <a:gd name="connsiteX48" fmla="*/ 3112875 w 3717682"/>
              <a:gd name="connsiteY48" fmla="*/ 4895280 h 5143499"/>
              <a:gd name="connsiteX49" fmla="*/ 3079146 w 3717682"/>
              <a:gd name="connsiteY49" fmla="*/ 4895280 h 5143499"/>
              <a:gd name="connsiteX50" fmla="*/ 3082389 w 3717682"/>
              <a:gd name="connsiteY50" fmla="*/ 4878792 h 5143499"/>
              <a:gd name="connsiteX51" fmla="*/ 3119199 w 3717682"/>
              <a:gd name="connsiteY51" fmla="*/ 4878792 h 5143499"/>
              <a:gd name="connsiteX52" fmla="*/ 3123122 w 3717682"/>
              <a:gd name="connsiteY52" fmla="*/ 4876488 h 5143499"/>
              <a:gd name="connsiteX53" fmla="*/ 3124531 w 3717682"/>
              <a:gd name="connsiteY53" fmla="*/ 4869228 h 5143499"/>
              <a:gd name="connsiteX54" fmla="*/ 2999626 w 3717682"/>
              <a:gd name="connsiteY54" fmla="*/ 4869228 h 5143499"/>
              <a:gd name="connsiteX55" fmla="*/ 2994346 w 3717682"/>
              <a:gd name="connsiteY55" fmla="*/ 4872559 h 5143499"/>
              <a:gd name="connsiteX56" fmla="*/ 2993115 w 3717682"/>
              <a:gd name="connsiteY56" fmla="*/ 4878767 h 5143499"/>
              <a:gd name="connsiteX57" fmla="*/ 3017581 w 3717682"/>
              <a:gd name="connsiteY57" fmla="*/ 4878767 h 5143499"/>
              <a:gd name="connsiteX58" fmla="*/ 3007394 w 3717682"/>
              <a:gd name="connsiteY58" fmla="*/ 4930787 h 5143499"/>
              <a:gd name="connsiteX59" fmla="*/ 3018362 w 3717682"/>
              <a:gd name="connsiteY59" fmla="*/ 4930787 h 5143499"/>
              <a:gd name="connsiteX60" fmla="*/ 3023863 w 3717682"/>
              <a:gd name="connsiteY60" fmla="*/ 4926413 h 5143499"/>
              <a:gd name="connsiteX61" fmla="*/ 3033202 w 3717682"/>
              <a:gd name="connsiteY61" fmla="*/ 4878767 h 5143499"/>
              <a:gd name="connsiteX62" fmla="*/ 3053627 w 3717682"/>
              <a:gd name="connsiteY62" fmla="*/ 4878767 h 5143499"/>
              <a:gd name="connsiteX63" fmla="*/ 3058025 w 3717682"/>
              <a:gd name="connsiteY63" fmla="*/ 4874999 h 5143499"/>
              <a:gd name="connsiteX64" fmla="*/ 3058025 w 3717682"/>
              <a:gd name="connsiteY64" fmla="*/ 4875007 h 5143499"/>
              <a:gd name="connsiteX65" fmla="*/ 3059162 w 3717682"/>
              <a:gd name="connsiteY65" fmla="*/ 4869228 h 5143499"/>
              <a:gd name="connsiteX66" fmla="*/ 2848319 w 3717682"/>
              <a:gd name="connsiteY66" fmla="*/ 4869228 h 5143499"/>
              <a:gd name="connsiteX67" fmla="*/ 2845407 w 3717682"/>
              <a:gd name="connsiteY67" fmla="*/ 4871306 h 5143499"/>
              <a:gd name="connsiteX68" fmla="*/ 2842096 w 3717682"/>
              <a:gd name="connsiteY68" fmla="*/ 4888214 h 5143499"/>
              <a:gd name="connsiteX69" fmla="*/ 2886403 w 3717682"/>
              <a:gd name="connsiteY69" fmla="*/ 4909925 h 5143499"/>
              <a:gd name="connsiteX70" fmla="*/ 2882302 w 3717682"/>
              <a:gd name="connsiteY70" fmla="*/ 4930787 h 5143499"/>
              <a:gd name="connsiteX71" fmla="*/ 2893279 w 3717682"/>
              <a:gd name="connsiteY71" fmla="*/ 4930787 h 5143499"/>
              <a:gd name="connsiteX72" fmla="*/ 2898780 w 3717682"/>
              <a:gd name="connsiteY72" fmla="*/ 4926413 h 5143499"/>
              <a:gd name="connsiteX73" fmla="*/ 2909986 w 3717682"/>
              <a:gd name="connsiteY73" fmla="*/ 4869228 h 5143499"/>
              <a:gd name="connsiteX74" fmla="*/ 2896692 w 3717682"/>
              <a:gd name="connsiteY74" fmla="*/ 4869228 h 5143499"/>
              <a:gd name="connsiteX75" fmla="*/ 2893984 w 3717682"/>
              <a:gd name="connsiteY75" fmla="*/ 4871306 h 5143499"/>
              <a:gd name="connsiteX76" fmla="*/ 2888465 w 3717682"/>
              <a:gd name="connsiteY76" fmla="*/ 4899335 h 5143499"/>
              <a:gd name="connsiteX77" fmla="*/ 2857785 w 3717682"/>
              <a:gd name="connsiteY77" fmla="*/ 4887802 h 5143499"/>
              <a:gd name="connsiteX78" fmla="*/ 2861435 w 3717682"/>
              <a:gd name="connsiteY78" fmla="*/ 4869228 h 5143499"/>
              <a:gd name="connsiteX79" fmla="*/ 3334041 w 3717682"/>
              <a:gd name="connsiteY79" fmla="*/ 4869051 h 5143499"/>
              <a:gd name="connsiteX80" fmla="*/ 3305279 w 3717682"/>
              <a:gd name="connsiteY80" fmla="*/ 4880811 h 5143499"/>
              <a:gd name="connsiteX81" fmla="*/ 3324143 w 3717682"/>
              <a:gd name="connsiteY81" fmla="*/ 4902212 h 5143499"/>
              <a:gd name="connsiteX82" fmla="*/ 3341410 w 3717682"/>
              <a:gd name="connsiteY82" fmla="*/ 4917185 h 5143499"/>
              <a:gd name="connsiteX83" fmla="*/ 3329482 w 3717682"/>
              <a:gd name="connsiteY83" fmla="*/ 4921315 h 5143499"/>
              <a:gd name="connsiteX84" fmla="*/ 3302410 w 3717682"/>
              <a:gd name="connsiteY84" fmla="*/ 4921315 h 5143499"/>
              <a:gd name="connsiteX85" fmla="*/ 3297010 w 3717682"/>
              <a:gd name="connsiteY85" fmla="*/ 4925294 h 5143499"/>
              <a:gd name="connsiteX86" fmla="*/ 3295941 w 3717682"/>
              <a:gd name="connsiteY86" fmla="*/ 4930787 h 5143499"/>
              <a:gd name="connsiteX87" fmla="*/ 3330068 w 3717682"/>
              <a:gd name="connsiteY87" fmla="*/ 4930787 h 5143499"/>
              <a:gd name="connsiteX88" fmla="*/ 3359017 w 3717682"/>
              <a:gd name="connsiteY88" fmla="*/ 4920373 h 5143499"/>
              <a:gd name="connsiteX89" fmla="*/ 3356513 w 3717682"/>
              <a:gd name="connsiteY89" fmla="*/ 4906283 h 5143499"/>
              <a:gd name="connsiteX90" fmla="*/ 3346818 w 3717682"/>
              <a:gd name="connsiteY90" fmla="*/ 4899335 h 5143499"/>
              <a:gd name="connsiteX91" fmla="*/ 3323472 w 3717682"/>
              <a:gd name="connsiteY91" fmla="*/ 4881854 h 5143499"/>
              <a:gd name="connsiteX92" fmla="*/ 3333574 w 3717682"/>
              <a:gd name="connsiteY92" fmla="*/ 4878767 h 5143499"/>
              <a:gd name="connsiteX93" fmla="*/ 3356462 w 3717682"/>
              <a:gd name="connsiteY93" fmla="*/ 4878767 h 5143499"/>
              <a:gd name="connsiteX94" fmla="*/ 3361853 w 3717682"/>
              <a:gd name="connsiteY94" fmla="*/ 4874797 h 5143499"/>
              <a:gd name="connsiteX95" fmla="*/ 3362990 w 3717682"/>
              <a:gd name="connsiteY95" fmla="*/ 4869051 h 5143499"/>
              <a:gd name="connsiteX96" fmla="*/ 2952612 w 3717682"/>
              <a:gd name="connsiteY96" fmla="*/ 4869051 h 5143499"/>
              <a:gd name="connsiteX97" fmla="*/ 2923866 w 3717682"/>
              <a:gd name="connsiteY97" fmla="*/ 4880811 h 5143499"/>
              <a:gd name="connsiteX98" fmla="*/ 2942738 w 3717682"/>
              <a:gd name="connsiteY98" fmla="*/ 4902212 h 5143499"/>
              <a:gd name="connsiteX99" fmla="*/ 2960006 w 3717682"/>
              <a:gd name="connsiteY99" fmla="*/ 4917185 h 5143499"/>
              <a:gd name="connsiteX100" fmla="*/ 2948061 w 3717682"/>
              <a:gd name="connsiteY100" fmla="*/ 4921315 h 5143499"/>
              <a:gd name="connsiteX101" fmla="*/ 2920997 w 3717682"/>
              <a:gd name="connsiteY101" fmla="*/ 4921315 h 5143499"/>
              <a:gd name="connsiteX102" fmla="*/ 2915598 w 3717682"/>
              <a:gd name="connsiteY102" fmla="*/ 4925294 h 5143499"/>
              <a:gd name="connsiteX103" fmla="*/ 2914520 w 3717682"/>
              <a:gd name="connsiteY103" fmla="*/ 4930787 h 5143499"/>
              <a:gd name="connsiteX104" fmla="*/ 2948647 w 3717682"/>
              <a:gd name="connsiteY104" fmla="*/ 4930787 h 5143499"/>
              <a:gd name="connsiteX105" fmla="*/ 2977596 w 3717682"/>
              <a:gd name="connsiteY105" fmla="*/ 4920373 h 5143499"/>
              <a:gd name="connsiteX106" fmla="*/ 2975108 w 3717682"/>
              <a:gd name="connsiteY106" fmla="*/ 4906283 h 5143499"/>
              <a:gd name="connsiteX107" fmla="*/ 2965405 w 3717682"/>
              <a:gd name="connsiteY107" fmla="*/ 4899335 h 5143499"/>
              <a:gd name="connsiteX108" fmla="*/ 2942051 w 3717682"/>
              <a:gd name="connsiteY108" fmla="*/ 4881854 h 5143499"/>
              <a:gd name="connsiteX109" fmla="*/ 2952153 w 3717682"/>
              <a:gd name="connsiteY109" fmla="*/ 4878767 h 5143499"/>
              <a:gd name="connsiteX110" fmla="*/ 2975049 w 3717682"/>
              <a:gd name="connsiteY110" fmla="*/ 4878767 h 5143499"/>
              <a:gd name="connsiteX111" fmla="*/ 2980440 w 3717682"/>
              <a:gd name="connsiteY111" fmla="*/ 4874797 h 5143499"/>
              <a:gd name="connsiteX112" fmla="*/ 2981577 w 3717682"/>
              <a:gd name="connsiteY112" fmla="*/ 4869051 h 5143499"/>
              <a:gd name="connsiteX113" fmla="*/ 2802111 w 3717682"/>
              <a:gd name="connsiteY113" fmla="*/ 4869051 h 5143499"/>
              <a:gd name="connsiteX114" fmla="*/ 2773366 w 3717682"/>
              <a:gd name="connsiteY114" fmla="*/ 4880811 h 5143499"/>
              <a:gd name="connsiteX115" fmla="*/ 2792246 w 3717682"/>
              <a:gd name="connsiteY115" fmla="*/ 4902212 h 5143499"/>
              <a:gd name="connsiteX116" fmla="*/ 2809505 w 3717682"/>
              <a:gd name="connsiteY116" fmla="*/ 4917185 h 5143499"/>
              <a:gd name="connsiteX117" fmla="*/ 2797561 w 3717682"/>
              <a:gd name="connsiteY117" fmla="*/ 4921315 h 5143499"/>
              <a:gd name="connsiteX118" fmla="*/ 2770488 w 3717682"/>
              <a:gd name="connsiteY118" fmla="*/ 4921315 h 5143499"/>
              <a:gd name="connsiteX119" fmla="*/ 2765097 w 3717682"/>
              <a:gd name="connsiteY119" fmla="*/ 4925294 h 5143499"/>
              <a:gd name="connsiteX120" fmla="*/ 2764011 w 3717682"/>
              <a:gd name="connsiteY120" fmla="*/ 4930787 h 5143499"/>
              <a:gd name="connsiteX121" fmla="*/ 2798138 w 3717682"/>
              <a:gd name="connsiteY121" fmla="*/ 4930787 h 5143499"/>
              <a:gd name="connsiteX122" fmla="*/ 2827104 w 3717682"/>
              <a:gd name="connsiteY122" fmla="*/ 4920373 h 5143499"/>
              <a:gd name="connsiteX123" fmla="*/ 2824600 w 3717682"/>
              <a:gd name="connsiteY123" fmla="*/ 4906283 h 5143499"/>
              <a:gd name="connsiteX124" fmla="*/ 2814913 w 3717682"/>
              <a:gd name="connsiteY124" fmla="*/ 4899335 h 5143499"/>
              <a:gd name="connsiteX125" fmla="*/ 2791542 w 3717682"/>
              <a:gd name="connsiteY125" fmla="*/ 4881854 h 5143499"/>
              <a:gd name="connsiteX126" fmla="*/ 2801644 w 3717682"/>
              <a:gd name="connsiteY126" fmla="*/ 4878767 h 5143499"/>
              <a:gd name="connsiteX127" fmla="*/ 2824532 w 3717682"/>
              <a:gd name="connsiteY127" fmla="*/ 4878767 h 5143499"/>
              <a:gd name="connsiteX128" fmla="*/ 2829939 w 3717682"/>
              <a:gd name="connsiteY128" fmla="*/ 4874797 h 5143499"/>
              <a:gd name="connsiteX129" fmla="*/ 2831060 w 3717682"/>
              <a:gd name="connsiteY129" fmla="*/ 4869051 h 5143499"/>
              <a:gd name="connsiteX130" fmla="*/ 2554594 w 3717682"/>
              <a:gd name="connsiteY130" fmla="*/ 4818697 h 5143499"/>
              <a:gd name="connsiteX131" fmla="*/ 2506679 w 3717682"/>
              <a:gd name="connsiteY131" fmla="*/ 4832401 h 5143499"/>
              <a:gd name="connsiteX132" fmla="*/ 2536426 w 3717682"/>
              <a:gd name="connsiteY132" fmla="*/ 4837128 h 5143499"/>
              <a:gd name="connsiteX133" fmla="*/ 2592592 w 3717682"/>
              <a:gd name="connsiteY133" fmla="*/ 4852573 h 5143499"/>
              <a:gd name="connsiteX134" fmla="*/ 2515457 w 3717682"/>
              <a:gd name="connsiteY134" fmla="*/ 4932277 h 5143499"/>
              <a:gd name="connsiteX135" fmla="*/ 2537318 w 3717682"/>
              <a:gd name="connsiteY135" fmla="*/ 4875983 h 5143499"/>
              <a:gd name="connsiteX136" fmla="*/ 2542895 w 3717682"/>
              <a:gd name="connsiteY136" fmla="*/ 4853187 h 5143499"/>
              <a:gd name="connsiteX137" fmla="*/ 2524218 w 3717682"/>
              <a:gd name="connsiteY137" fmla="*/ 4872030 h 5143499"/>
              <a:gd name="connsiteX138" fmla="*/ 2487578 w 3717682"/>
              <a:gd name="connsiteY138" fmla="*/ 4935414 h 5143499"/>
              <a:gd name="connsiteX139" fmla="*/ 2477187 w 3717682"/>
              <a:gd name="connsiteY139" fmla="*/ 4965487 h 5143499"/>
              <a:gd name="connsiteX140" fmla="*/ 2518259 w 3717682"/>
              <a:gd name="connsiteY140" fmla="*/ 4955216 h 5143499"/>
              <a:gd name="connsiteX141" fmla="*/ 2622229 w 3717682"/>
              <a:gd name="connsiteY141" fmla="*/ 4857300 h 5143499"/>
              <a:gd name="connsiteX142" fmla="*/ 2613315 w 3717682"/>
              <a:gd name="connsiteY142" fmla="*/ 4831517 h 5143499"/>
              <a:gd name="connsiteX143" fmla="*/ 2554594 w 3717682"/>
              <a:gd name="connsiteY143" fmla="*/ 4818697 h 5143499"/>
              <a:gd name="connsiteX144" fmla="*/ 3137129 w 3717682"/>
              <a:gd name="connsiteY144" fmla="*/ 4793385 h 5143499"/>
              <a:gd name="connsiteX145" fmla="*/ 3151773 w 3717682"/>
              <a:gd name="connsiteY145" fmla="*/ 4809730 h 5143499"/>
              <a:gd name="connsiteX146" fmla="*/ 3151035 w 3717682"/>
              <a:gd name="connsiteY146" fmla="*/ 4813431 h 5143499"/>
              <a:gd name="connsiteX147" fmla="*/ 3146739 w 3717682"/>
              <a:gd name="connsiteY147" fmla="*/ 4818016 h 5143499"/>
              <a:gd name="connsiteX148" fmla="*/ 3113512 w 3717682"/>
              <a:gd name="connsiteY148" fmla="*/ 4818016 h 5143499"/>
              <a:gd name="connsiteX149" fmla="*/ 3115142 w 3717682"/>
              <a:gd name="connsiteY149" fmla="*/ 4809730 h 5143499"/>
              <a:gd name="connsiteX150" fmla="*/ 3137129 w 3717682"/>
              <a:gd name="connsiteY150" fmla="*/ 4793385 h 5143499"/>
              <a:gd name="connsiteX151" fmla="*/ 2908772 w 3717682"/>
              <a:gd name="connsiteY151" fmla="*/ 4793385 h 5143499"/>
              <a:gd name="connsiteX152" fmla="*/ 2923408 w 3717682"/>
              <a:gd name="connsiteY152" fmla="*/ 4809730 h 5143499"/>
              <a:gd name="connsiteX153" fmla="*/ 2922678 w 3717682"/>
              <a:gd name="connsiteY153" fmla="*/ 4813431 h 5143499"/>
              <a:gd name="connsiteX154" fmla="*/ 2918374 w 3717682"/>
              <a:gd name="connsiteY154" fmla="*/ 4818016 h 5143499"/>
              <a:gd name="connsiteX155" fmla="*/ 2885163 w 3717682"/>
              <a:gd name="connsiteY155" fmla="*/ 4818016 h 5143499"/>
              <a:gd name="connsiteX156" fmla="*/ 2886785 w 3717682"/>
              <a:gd name="connsiteY156" fmla="*/ 4809730 h 5143499"/>
              <a:gd name="connsiteX157" fmla="*/ 2908772 w 3717682"/>
              <a:gd name="connsiteY157" fmla="*/ 4793385 h 5143499"/>
              <a:gd name="connsiteX158" fmla="*/ 2671715 w 3717682"/>
              <a:gd name="connsiteY158" fmla="*/ 4783926 h 5143499"/>
              <a:gd name="connsiteX159" fmla="*/ 2638520 w 3717682"/>
              <a:gd name="connsiteY159" fmla="*/ 4801898 h 5143499"/>
              <a:gd name="connsiteX160" fmla="*/ 2664854 w 3717682"/>
              <a:gd name="connsiteY160" fmla="*/ 4864568 h 5143499"/>
              <a:gd name="connsiteX161" fmla="*/ 2687733 w 3717682"/>
              <a:gd name="connsiteY161" fmla="*/ 4909866 h 5143499"/>
              <a:gd name="connsiteX162" fmla="*/ 2639174 w 3717682"/>
              <a:gd name="connsiteY162" fmla="*/ 4918716 h 5143499"/>
              <a:gd name="connsiteX163" fmla="*/ 2602737 w 3717682"/>
              <a:gd name="connsiteY163" fmla="*/ 4921576 h 5143499"/>
              <a:gd name="connsiteX164" fmla="*/ 2609444 w 3717682"/>
              <a:gd name="connsiteY164" fmla="*/ 4931233 h 5143499"/>
              <a:gd name="connsiteX165" fmla="*/ 2663666 w 3717682"/>
              <a:gd name="connsiteY165" fmla="*/ 4936701 h 5143499"/>
              <a:gd name="connsiteX166" fmla="*/ 2718643 w 3717682"/>
              <a:gd name="connsiteY166" fmla="*/ 4911877 h 5143499"/>
              <a:gd name="connsiteX167" fmla="*/ 2694278 w 3717682"/>
              <a:gd name="connsiteY167" fmla="*/ 4859916 h 5143499"/>
              <a:gd name="connsiteX168" fmla="*/ 2665856 w 3717682"/>
              <a:gd name="connsiteY168" fmla="*/ 4812506 h 5143499"/>
              <a:gd name="connsiteX169" fmla="*/ 2718125 w 3717682"/>
              <a:gd name="connsiteY169" fmla="*/ 4800493 h 5143499"/>
              <a:gd name="connsiteX170" fmla="*/ 2735495 w 3717682"/>
              <a:gd name="connsiteY170" fmla="*/ 4794235 h 5143499"/>
              <a:gd name="connsiteX171" fmla="*/ 2711130 w 3717682"/>
              <a:gd name="connsiteY171" fmla="*/ 4785284 h 5143499"/>
              <a:gd name="connsiteX172" fmla="*/ 2671715 w 3717682"/>
              <a:gd name="connsiteY172" fmla="*/ 4783926 h 5143499"/>
              <a:gd name="connsiteX173" fmla="*/ 3324762 w 3717682"/>
              <a:gd name="connsiteY173" fmla="*/ 4783846 h 5143499"/>
              <a:gd name="connsiteX174" fmla="*/ 3319490 w 3717682"/>
              <a:gd name="connsiteY174" fmla="*/ 4787194 h 5143499"/>
              <a:gd name="connsiteX175" fmla="*/ 3318268 w 3717682"/>
              <a:gd name="connsiteY175" fmla="*/ 4793402 h 5143499"/>
              <a:gd name="connsiteX176" fmla="*/ 3342734 w 3717682"/>
              <a:gd name="connsiteY176" fmla="*/ 4793402 h 5143499"/>
              <a:gd name="connsiteX177" fmla="*/ 3332539 w 3717682"/>
              <a:gd name="connsiteY177" fmla="*/ 4845422 h 5143499"/>
              <a:gd name="connsiteX178" fmla="*/ 3343507 w 3717682"/>
              <a:gd name="connsiteY178" fmla="*/ 4845422 h 5143499"/>
              <a:gd name="connsiteX179" fmla="*/ 3349000 w 3717682"/>
              <a:gd name="connsiteY179" fmla="*/ 4841048 h 5143499"/>
              <a:gd name="connsiteX180" fmla="*/ 3358355 w 3717682"/>
              <a:gd name="connsiteY180" fmla="*/ 4793402 h 5143499"/>
              <a:gd name="connsiteX181" fmla="*/ 3378780 w 3717682"/>
              <a:gd name="connsiteY181" fmla="*/ 4793402 h 5143499"/>
              <a:gd name="connsiteX182" fmla="*/ 3383195 w 3717682"/>
              <a:gd name="connsiteY182" fmla="*/ 4789633 h 5143499"/>
              <a:gd name="connsiteX183" fmla="*/ 3384316 w 3717682"/>
              <a:gd name="connsiteY183" fmla="*/ 4783846 h 5143499"/>
              <a:gd name="connsiteX184" fmla="*/ 3274395 w 3717682"/>
              <a:gd name="connsiteY184" fmla="*/ 4783846 h 5143499"/>
              <a:gd name="connsiteX185" fmla="*/ 3262314 w 3717682"/>
              <a:gd name="connsiteY185" fmla="*/ 4845422 h 5143499"/>
              <a:gd name="connsiteX186" fmla="*/ 3314906 w 3717682"/>
              <a:gd name="connsiteY186" fmla="*/ 4845422 h 5143499"/>
              <a:gd name="connsiteX187" fmla="*/ 3316044 w 3717682"/>
              <a:gd name="connsiteY187" fmla="*/ 4839660 h 5143499"/>
              <a:gd name="connsiteX188" fmla="*/ 3313123 w 3717682"/>
              <a:gd name="connsiteY188" fmla="*/ 4835916 h 5143499"/>
              <a:gd name="connsiteX189" fmla="*/ 3279785 w 3717682"/>
              <a:gd name="connsiteY189" fmla="*/ 4835916 h 5143499"/>
              <a:gd name="connsiteX190" fmla="*/ 3289599 w 3717682"/>
              <a:gd name="connsiteY190" fmla="*/ 4785932 h 5143499"/>
              <a:gd name="connsiteX191" fmla="*/ 3287689 w 3717682"/>
              <a:gd name="connsiteY191" fmla="*/ 4783846 h 5143499"/>
              <a:gd name="connsiteX192" fmla="*/ 3190706 w 3717682"/>
              <a:gd name="connsiteY192" fmla="*/ 4783846 h 5143499"/>
              <a:gd name="connsiteX193" fmla="*/ 3187174 w 3717682"/>
              <a:gd name="connsiteY193" fmla="*/ 4786580 h 5143499"/>
              <a:gd name="connsiteX194" fmla="*/ 3181062 w 3717682"/>
              <a:gd name="connsiteY194" fmla="*/ 4817948 h 5143499"/>
              <a:gd name="connsiteX195" fmla="*/ 3209943 w 3717682"/>
              <a:gd name="connsiteY195" fmla="*/ 4846801 h 5143499"/>
              <a:gd name="connsiteX196" fmla="*/ 3209943 w 3717682"/>
              <a:gd name="connsiteY196" fmla="*/ 4846793 h 5143499"/>
              <a:gd name="connsiteX197" fmla="*/ 3249622 w 3717682"/>
              <a:gd name="connsiteY197" fmla="*/ 4817940 h 5143499"/>
              <a:gd name="connsiteX198" fmla="*/ 3255709 w 3717682"/>
              <a:gd name="connsiteY198" fmla="*/ 4786580 h 5143499"/>
              <a:gd name="connsiteX199" fmla="*/ 3253247 w 3717682"/>
              <a:gd name="connsiteY199" fmla="*/ 4783846 h 5143499"/>
              <a:gd name="connsiteX200" fmla="*/ 3240810 w 3717682"/>
              <a:gd name="connsiteY200" fmla="*/ 4783846 h 5143499"/>
              <a:gd name="connsiteX201" fmla="*/ 3237398 w 3717682"/>
              <a:gd name="connsiteY201" fmla="*/ 4801890 h 5143499"/>
              <a:gd name="connsiteX202" fmla="*/ 3235445 w 3717682"/>
              <a:gd name="connsiteY202" fmla="*/ 4811496 h 5143499"/>
              <a:gd name="connsiteX203" fmla="*/ 3233815 w 3717682"/>
              <a:gd name="connsiteY203" fmla="*/ 4819841 h 5143499"/>
              <a:gd name="connsiteX204" fmla="*/ 3211522 w 3717682"/>
              <a:gd name="connsiteY204" fmla="*/ 4836329 h 5143499"/>
              <a:gd name="connsiteX205" fmla="*/ 3196139 w 3717682"/>
              <a:gd name="connsiteY205" fmla="*/ 4819841 h 5143499"/>
              <a:gd name="connsiteX206" fmla="*/ 3196852 w 3717682"/>
              <a:gd name="connsiteY206" fmla="*/ 4816114 h 5143499"/>
              <a:gd name="connsiteX207" fmla="*/ 3199722 w 3717682"/>
              <a:gd name="connsiteY207" fmla="*/ 4801898 h 5143499"/>
              <a:gd name="connsiteX208" fmla="*/ 3203143 w 3717682"/>
              <a:gd name="connsiteY208" fmla="*/ 4783846 h 5143499"/>
              <a:gd name="connsiteX209" fmla="*/ 2786677 w 3717682"/>
              <a:gd name="connsiteY209" fmla="*/ 4783846 h 5143499"/>
              <a:gd name="connsiteX210" fmla="*/ 2786491 w 3717682"/>
              <a:gd name="connsiteY210" fmla="*/ 4784645 h 5143499"/>
              <a:gd name="connsiteX211" fmla="*/ 2793053 w 3717682"/>
              <a:gd name="connsiteY211" fmla="*/ 4793360 h 5143499"/>
              <a:gd name="connsiteX212" fmla="*/ 2825415 w 3717682"/>
              <a:gd name="connsiteY212" fmla="*/ 4793360 h 5143499"/>
              <a:gd name="connsiteX213" fmla="*/ 2840101 w 3717682"/>
              <a:gd name="connsiteY213" fmla="*/ 4814659 h 5143499"/>
              <a:gd name="connsiteX214" fmla="*/ 2820032 w 3717682"/>
              <a:gd name="connsiteY214" fmla="*/ 4835916 h 5143499"/>
              <a:gd name="connsiteX215" fmla="*/ 2797866 w 3717682"/>
              <a:gd name="connsiteY215" fmla="*/ 4835916 h 5143499"/>
              <a:gd name="connsiteX216" fmla="*/ 2804709 w 3717682"/>
              <a:gd name="connsiteY216" fmla="*/ 4800964 h 5143499"/>
              <a:gd name="connsiteX217" fmla="*/ 2791610 w 3717682"/>
              <a:gd name="connsiteY217" fmla="*/ 4800964 h 5143499"/>
              <a:gd name="connsiteX218" fmla="*/ 2788698 w 3717682"/>
              <a:gd name="connsiteY218" fmla="*/ 4803051 h 5143499"/>
              <a:gd name="connsiteX219" fmla="*/ 2780378 w 3717682"/>
              <a:gd name="connsiteY219" fmla="*/ 4845422 h 5143499"/>
              <a:gd name="connsiteX220" fmla="*/ 2817188 w 3717682"/>
              <a:gd name="connsiteY220" fmla="*/ 4845422 h 5143499"/>
              <a:gd name="connsiteX221" fmla="*/ 2856562 w 3717682"/>
              <a:gd name="connsiteY221" fmla="*/ 4814239 h 5143499"/>
              <a:gd name="connsiteX222" fmla="*/ 2831196 w 3717682"/>
              <a:gd name="connsiteY222" fmla="*/ 4783846 h 5143499"/>
              <a:gd name="connsiteX223" fmla="*/ 3055062 w 3717682"/>
              <a:gd name="connsiteY223" fmla="*/ 4783661 h 5143499"/>
              <a:gd name="connsiteX224" fmla="*/ 3026300 w 3717682"/>
              <a:gd name="connsiteY224" fmla="*/ 4795438 h 5143499"/>
              <a:gd name="connsiteX225" fmla="*/ 3045180 w 3717682"/>
              <a:gd name="connsiteY225" fmla="*/ 4816838 h 5143499"/>
              <a:gd name="connsiteX226" fmla="*/ 3062456 w 3717682"/>
              <a:gd name="connsiteY226" fmla="*/ 4831820 h 5143499"/>
              <a:gd name="connsiteX227" fmla="*/ 3050512 w 3717682"/>
              <a:gd name="connsiteY227" fmla="*/ 4835942 h 5143499"/>
              <a:gd name="connsiteX228" fmla="*/ 3023447 w 3717682"/>
              <a:gd name="connsiteY228" fmla="*/ 4835942 h 5143499"/>
              <a:gd name="connsiteX229" fmla="*/ 3018040 w 3717682"/>
              <a:gd name="connsiteY229" fmla="*/ 4839920 h 5143499"/>
              <a:gd name="connsiteX230" fmla="*/ 3016970 w 3717682"/>
              <a:gd name="connsiteY230" fmla="*/ 4845422 h 5143499"/>
              <a:gd name="connsiteX231" fmla="*/ 3051097 w 3717682"/>
              <a:gd name="connsiteY231" fmla="*/ 4845422 h 5143499"/>
              <a:gd name="connsiteX232" fmla="*/ 3080055 w 3717682"/>
              <a:gd name="connsiteY232" fmla="*/ 4834999 h 5143499"/>
              <a:gd name="connsiteX233" fmla="*/ 3080063 w 3717682"/>
              <a:gd name="connsiteY233" fmla="*/ 4834999 h 5143499"/>
              <a:gd name="connsiteX234" fmla="*/ 3077559 w 3717682"/>
              <a:gd name="connsiteY234" fmla="*/ 4820909 h 5143499"/>
              <a:gd name="connsiteX235" fmla="*/ 3067864 w 3717682"/>
              <a:gd name="connsiteY235" fmla="*/ 4813944 h 5143499"/>
              <a:gd name="connsiteX236" fmla="*/ 3044493 w 3717682"/>
              <a:gd name="connsiteY236" fmla="*/ 4796481 h 5143499"/>
              <a:gd name="connsiteX237" fmla="*/ 3054620 w 3717682"/>
              <a:gd name="connsiteY237" fmla="*/ 4793385 h 5143499"/>
              <a:gd name="connsiteX238" fmla="*/ 3077491 w 3717682"/>
              <a:gd name="connsiteY238" fmla="*/ 4793385 h 5143499"/>
              <a:gd name="connsiteX239" fmla="*/ 3082899 w 3717682"/>
              <a:gd name="connsiteY239" fmla="*/ 4789431 h 5143499"/>
              <a:gd name="connsiteX240" fmla="*/ 3084028 w 3717682"/>
              <a:gd name="connsiteY240" fmla="*/ 4783661 h 5143499"/>
              <a:gd name="connsiteX241" fmla="*/ 2982358 w 3717682"/>
              <a:gd name="connsiteY241" fmla="*/ 4783661 h 5143499"/>
              <a:gd name="connsiteX242" fmla="*/ 2953613 w 3717682"/>
              <a:gd name="connsiteY242" fmla="*/ 4795438 h 5143499"/>
              <a:gd name="connsiteX243" fmla="*/ 2972485 w 3717682"/>
              <a:gd name="connsiteY243" fmla="*/ 4816838 h 5143499"/>
              <a:gd name="connsiteX244" fmla="*/ 2989761 w 3717682"/>
              <a:gd name="connsiteY244" fmla="*/ 4831820 h 5143499"/>
              <a:gd name="connsiteX245" fmla="*/ 2977800 w 3717682"/>
              <a:gd name="connsiteY245" fmla="*/ 4835942 h 5143499"/>
              <a:gd name="connsiteX246" fmla="*/ 2950761 w 3717682"/>
              <a:gd name="connsiteY246" fmla="*/ 4835942 h 5143499"/>
              <a:gd name="connsiteX247" fmla="*/ 2945345 w 3717682"/>
              <a:gd name="connsiteY247" fmla="*/ 4839920 h 5143499"/>
              <a:gd name="connsiteX248" fmla="*/ 2944266 w 3717682"/>
              <a:gd name="connsiteY248" fmla="*/ 4845422 h 5143499"/>
              <a:gd name="connsiteX249" fmla="*/ 2978394 w 3717682"/>
              <a:gd name="connsiteY249" fmla="*/ 4845422 h 5143499"/>
              <a:gd name="connsiteX250" fmla="*/ 3007360 w 3717682"/>
              <a:gd name="connsiteY250" fmla="*/ 4834999 h 5143499"/>
              <a:gd name="connsiteX251" fmla="*/ 3004855 w 3717682"/>
              <a:gd name="connsiteY251" fmla="*/ 4820909 h 5143499"/>
              <a:gd name="connsiteX252" fmla="*/ 2995161 w 3717682"/>
              <a:gd name="connsiteY252" fmla="*/ 4813944 h 5143499"/>
              <a:gd name="connsiteX253" fmla="*/ 2971798 w 3717682"/>
              <a:gd name="connsiteY253" fmla="*/ 4796481 h 5143499"/>
              <a:gd name="connsiteX254" fmla="*/ 2981917 w 3717682"/>
              <a:gd name="connsiteY254" fmla="*/ 4793385 h 5143499"/>
              <a:gd name="connsiteX255" fmla="*/ 3004779 w 3717682"/>
              <a:gd name="connsiteY255" fmla="*/ 4793385 h 5143499"/>
              <a:gd name="connsiteX256" fmla="*/ 3010178 w 3717682"/>
              <a:gd name="connsiteY256" fmla="*/ 4789431 h 5143499"/>
              <a:gd name="connsiteX257" fmla="*/ 3011324 w 3717682"/>
              <a:gd name="connsiteY257" fmla="*/ 4783661 h 5143499"/>
              <a:gd name="connsiteX258" fmla="*/ 3138963 w 3717682"/>
              <a:gd name="connsiteY258" fmla="*/ 4783013 h 5143499"/>
              <a:gd name="connsiteX259" fmla="*/ 3100124 w 3717682"/>
              <a:gd name="connsiteY259" fmla="*/ 4811614 h 5143499"/>
              <a:gd name="connsiteX260" fmla="*/ 3094028 w 3717682"/>
              <a:gd name="connsiteY260" fmla="*/ 4842705 h 5143499"/>
              <a:gd name="connsiteX261" fmla="*/ 3096388 w 3717682"/>
              <a:gd name="connsiteY261" fmla="*/ 4845422 h 5143499"/>
              <a:gd name="connsiteX262" fmla="*/ 3108138 w 3717682"/>
              <a:gd name="connsiteY262" fmla="*/ 4845422 h 5143499"/>
              <a:gd name="connsiteX263" fmla="*/ 3111567 w 3717682"/>
              <a:gd name="connsiteY263" fmla="*/ 4827521 h 5143499"/>
              <a:gd name="connsiteX264" fmla="*/ 3148174 w 3717682"/>
              <a:gd name="connsiteY264" fmla="*/ 4827521 h 5143499"/>
              <a:gd name="connsiteX265" fmla="*/ 3144753 w 3717682"/>
              <a:gd name="connsiteY265" fmla="*/ 4845422 h 5143499"/>
              <a:gd name="connsiteX266" fmla="*/ 3156510 w 3717682"/>
              <a:gd name="connsiteY266" fmla="*/ 4845422 h 5143499"/>
              <a:gd name="connsiteX267" fmla="*/ 3159932 w 3717682"/>
              <a:gd name="connsiteY267" fmla="*/ 4842705 h 5143499"/>
              <a:gd name="connsiteX268" fmla="*/ 3166036 w 3717682"/>
              <a:gd name="connsiteY268" fmla="*/ 4811614 h 5143499"/>
              <a:gd name="connsiteX269" fmla="*/ 3138963 w 3717682"/>
              <a:gd name="connsiteY269" fmla="*/ 4783013 h 5143499"/>
              <a:gd name="connsiteX270" fmla="*/ 2910597 w 3717682"/>
              <a:gd name="connsiteY270" fmla="*/ 4783013 h 5143499"/>
              <a:gd name="connsiteX271" fmla="*/ 2871775 w 3717682"/>
              <a:gd name="connsiteY271" fmla="*/ 4811614 h 5143499"/>
              <a:gd name="connsiteX272" fmla="*/ 2865663 w 3717682"/>
              <a:gd name="connsiteY272" fmla="*/ 4842705 h 5143499"/>
              <a:gd name="connsiteX273" fmla="*/ 2868031 w 3717682"/>
              <a:gd name="connsiteY273" fmla="*/ 4845422 h 5143499"/>
              <a:gd name="connsiteX274" fmla="*/ 2879781 w 3717682"/>
              <a:gd name="connsiteY274" fmla="*/ 4845422 h 5143499"/>
              <a:gd name="connsiteX275" fmla="*/ 2883202 w 3717682"/>
              <a:gd name="connsiteY275" fmla="*/ 4827521 h 5143499"/>
              <a:gd name="connsiteX276" fmla="*/ 2919817 w 3717682"/>
              <a:gd name="connsiteY276" fmla="*/ 4827521 h 5143499"/>
              <a:gd name="connsiteX277" fmla="*/ 2916396 w 3717682"/>
              <a:gd name="connsiteY277" fmla="*/ 4845422 h 5143499"/>
              <a:gd name="connsiteX278" fmla="*/ 2928154 w 3717682"/>
              <a:gd name="connsiteY278" fmla="*/ 4845422 h 5143499"/>
              <a:gd name="connsiteX279" fmla="*/ 2931566 w 3717682"/>
              <a:gd name="connsiteY279" fmla="*/ 4842705 h 5143499"/>
              <a:gd name="connsiteX280" fmla="*/ 2937679 w 3717682"/>
              <a:gd name="connsiteY280" fmla="*/ 4811614 h 5143499"/>
              <a:gd name="connsiteX281" fmla="*/ 2910597 w 3717682"/>
              <a:gd name="connsiteY281" fmla="*/ 4783013 h 5143499"/>
              <a:gd name="connsiteX282" fmla="*/ 2604596 w 3717682"/>
              <a:gd name="connsiteY282" fmla="*/ 4694494 h 5143499"/>
              <a:gd name="connsiteX283" fmla="*/ 2604596 w 3717682"/>
              <a:gd name="connsiteY283" fmla="*/ 4694502 h 5143499"/>
              <a:gd name="connsiteX284" fmla="*/ 2561063 w 3717682"/>
              <a:gd name="connsiteY284" fmla="*/ 4706111 h 5143499"/>
              <a:gd name="connsiteX285" fmla="*/ 2584714 w 3717682"/>
              <a:gd name="connsiteY285" fmla="*/ 4710283 h 5143499"/>
              <a:gd name="connsiteX286" fmla="*/ 2633732 w 3717682"/>
              <a:gd name="connsiteY286" fmla="*/ 4720882 h 5143499"/>
              <a:gd name="connsiteX287" fmla="*/ 2585478 w 3717682"/>
              <a:gd name="connsiteY287" fmla="*/ 4787632 h 5143499"/>
              <a:gd name="connsiteX288" fmla="*/ 2569909 w 3717682"/>
              <a:gd name="connsiteY288" fmla="*/ 4802588 h 5143499"/>
              <a:gd name="connsiteX289" fmla="*/ 2571759 w 3717682"/>
              <a:gd name="connsiteY289" fmla="*/ 4806609 h 5143499"/>
              <a:gd name="connsiteX290" fmla="*/ 2588942 w 3717682"/>
              <a:gd name="connsiteY290" fmla="*/ 4800881 h 5143499"/>
              <a:gd name="connsiteX291" fmla="*/ 2661416 w 3717682"/>
              <a:gd name="connsiteY291" fmla="*/ 4714910 h 5143499"/>
              <a:gd name="connsiteX292" fmla="*/ 2604596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1175798 w 3717682"/>
              <a:gd name="connsiteY296" fmla="*/ 5143499 h 5143499"/>
              <a:gd name="connsiteX297" fmla="*/ 1096714 w 3717682"/>
              <a:gd name="connsiteY297" fmla="*/ 5071623 h 5143499"/>
              <a:gd name="connsiteX298" fmla="*/ 0 w 3717682"/>
              <a:gd name="connsiteY298" fmla="*/ 2423921 h 5143499"/>
              <a:gd name="connsiteX299" fmla="*/ 855043 w 3717682"/>
              <a:gd name="connsiteY299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</a:cxnLst>
            <a:rect l="l" t="t" r="r" b="b"/>
            <a:pathLst>
              <a:path w="3717682" h="5143499">
                <a:moveTo>
                  <a:pt x="3243187" y="4869228"/>
                </a:moveTo>
                <a:cubicBezTo>
                  <a:pt x="3240488" y="4869228"/>
                  <a:pt x="3238909" y="4870465"/>
                  <a:pt x="3238365" y="4873182"/>
                </a:cubicBezTo>
                <a:lnTo>
                  <a:pt x="3238374" y="4873182"/>
                </a:lnTo>
                <a:lnTo>
                  <a:pt x="3227066" y="4930787"/>
                </a:lnTo>
                <a:lnTo>
                  <a:pt x="3284505" y="4930787"/>
                </a:lnTo>
                <a:lnTo>
                  <a:pt x="3285694" y="4924630"/>
                </a:lnTo>
                <a:cubicBezTo>
                  <a:pt x="3286203" y="4922123"/>
                  <a:pt x="3285584" y="4921282"/>
                  <a:pt x="3282706" y="4921282"/>
                </a:cubicBezTo>
                <a:lnTo>
                  <a:pt x="3244546" y="4921282"/>
                </a:lnTo>
                <a:lnTo>
                  <a:pt x="3247789" y="4904760"/>
                </a:lnTo>
                <a:lnTo>
                  <a:pt x="3281509" y="4904760"/>
                </a:lnTo>
                <a:cubicBezTo>
                  <a:pt x="3282401" y="4904794"/>
                  <a:pt x="3283181" y="4904169"/>
                  <a:pt x="3283334" y="4903297"/>
                </a:cubicBezTo>
                <a:lnTo>
                  <a:pt x="3284624" y="4896744"/>
                </a:lnTo>
                <a:cubicBezTo>
                  <a:pt x="3284794" y="4895919"/>
                  <a:pt x="3284319" y="4895280"/>
                  <a:pt x="3283376" y="4895280"/>
                </a:cubicBezTo>
                <a:lnTo>
                  <a:pt x="3249639" y="4895280"/>
                </a:lnTo>
                <a:lnTo>
                  <a:pt x="3252865" y="4878792"/>
                </a:lnTo>
                <a:lnTo>
                  <a:pt x="3289684" y="4878792"/>
                </a:lnTo>
                <a:cubicBezTo>
                  <a:pt x="3291424" y="4878792"/>
                  <a:pt x="3293148" y="4878792"/>
                  <a:pt x="3293589" y="4876488"/>
                </a:cubicBezTo>
                <a:lnTo>
                  <a:pt x="3295015" y="4869228"/>
                </a:lnTo>
                <a:close/>
                <a:moveTo>
                  <a:pt x="3143539" y="4869228"/>
                </a:moveTo>
                <a:cubicBezTo>
                  <a:pt x="3141229" y="4869228"/>
                  <a:pt x="3139965" y="4870675"/>
                  <a:pt x="3139481" y="4873182"/>
                </a:cubicBezTo>
                <a:lnTo>
                  <a:pt x="3128173" y="4930787"/>
                </a:lnTo>
                <a:lnTo>
                  <a:pt x="3140126" y="4930787"/>
                </a:lnTo>
                <a:cubicBezTo>
                  <a:pt x="3142630" y="4930787"/>
                  <a:pt x="3144031" y="4929542"/>
                  <a:pt x="3144481" y="4927246"/>
                </a:cubicBezTo>
                <a:lnTo>
                  <a:pt x="3152945" y="4884134"/>
                </a:lnTo>
                <a:lnTo>
                  <a:pt x="3166681" y="4903549"/>
                </a:lnTo>
                <a:cubicBezTo>
                  <a:pt x="3167335" y="4904730"/>
                  <a:pt x="3168598" y="4905454"/>
                  <a:pt x="3169958" y="4905425"/>
                </a:cubicBezTo>
                <a:lnTo>
                  <a:pt x="3176138" y="4905425"/>
                </a:lnTo>
                <a:cubicBezTo>
                  <a:pt x="3177678" y="4905357"/>
                  <a:pt x="3179127" y="4904681"/>
                  <a:pt x="3180162" y="4903549"/>
                </a:cubicBezTo>
                <a:lnTo>
                  <a:pt x="3201504" y="4884134"/>
                </a:lnTo>
                <a:lnTo>
                  <a:pt x="3193040" y="4927246"/>
                </a:lnTo>
                <a:cubicBezTo>
                  <a:pt x="3192591" y="4929542"/>
                  <a:pt x="3193499" y="4930787"/>
                  <a:pt x="3196012" y="4930787"/>
                </a:cubicBezTo>
                <a:lnTo>
                  <a:pt x="3207956" y="4930787"/>
                </a:lnTo>
                <a:lnTo>
                  <a:pt x="3219273" y="4873190"/>
                </a:lnTo>
                <a:cubicBezTo>
                  <a:pt x="3219748" y="4870675"/>
                  <a:pt x="3219086" y="4869228"/>
                  <a:pt x="3216768" y="4869228"/>
                </a:cubicBezTo>
                <a:lnTo>
                  <a:pt x="3202693" y="4869228"/>
                </a:lnTo>
                <a:lnTo>
                  <a:pt x="3175442" y="4893227"/>
                </a:lnTo>
                <a:lnTo>
                  <a:pt x="3157614" y="4869228"/>
                </a:lnTo>
                <a:close/>
                <a:moveTo>
                  <a:pt x="3072703" y="4869228"/>
                </a:moveTo>
                <a:cubicBezTo>
                  <a:pt x="3070003" y="4869228"/>
                  <a:pt x="3068407" y="4870465"/>
                  <a:pt x="3067872" y="4873182"/>
                </a:cubicBezTo>
                <a:lnTo>
                  <a:pt x="3056581" y="4930787"/>
                </a:lnTo>
                <a:lnTo>
                  <a:pt x="3113995" y="4930787"/>
                </a:lnTo>
                <a:lnTo>
                  <a:pt x="3115209" y="4924630"/>
                </a:lnTo>
                <a:cubicBezTo>
                  <a:pt x="3115710" y="4922123"/>
                  <a:pt x="3115091" y="4921282"/>
                  <a:pt x="3112196" y="4921282"/>
                </a:cubicBezTo>
                <a:lnTo>
                  <a:pt x="3074053" y="4921282"/>
                </a:lnTo>
                <a:lnTo>
                  <a:pt x="3077287" y="4904760"/>
                </a:lnTo>
                <a:lnTo>
                  <a:pt x="3111007" y="4904760"/>
                </a:lnTo>
                <a:cubicBezTo>
                  <a:pt x="3111899" y="4904787"/>
                  <a:pt x="3112678" y="4904166"/>
                  <a:pt x="3112841" y="4903297"/>
                </a:cubicBezTo>
                <a:lnTo>
                  <a:pt x="3114131" y="4896744"/>
                </a:lnTo>
                <a:cubicBezTo>
                  <a:pt x="3114284" y="4895919"/>
                  <a:pt x="3113834" y="4895280"/>
                  <a:pt x="3112875" y="4895280"/>
                </a:cubicBezTo>
                <a:lnTo>
                  <a:pt x="3079146" y="4895280"/>
                </a:lnTo>
                <a:lnTo>
                  <a:pt x="3082389" y="4878792"/>
                </a:lnTo>
                <a:lnTo>
                  <a:pt x="3119199" y="4878792"/>
                </a:lnTo>
                <a:cubicBezTo>
                  <a:pt x="3120931" y="4878792"/>
                  <a:pt x="3122655" y="4878792"/>
                  <a:pt x="3123122" y="4876488"/>
                </a:cubicBezTo>
                <a:lnTo>
                  <a:pt x="3124531" y="4869228"/>
                </a:lnTo>
                <a:close/>
                <a:moveTo>
                  <a:pt x="2999626" y="4869228"/>
                </a:moveTo>
                <a:cubicBezTo>
                  <a:pt x="2996544" y="4869228"/>
                  <a:pt x="2994787" y="4870263"/>
                  <a:pt x="2994346" y="4872559"/>
                </a:cubicBezTo>
                <a:lnTo>
                  <a:pt x="2993115" y="4878767"/>
                </a:lnTo>
                <a:lnTo>
                  <a:pt x="3017581" y="4878767"/>
                </a:lnTo>
                <a:lnTo>
                  <a:pt x="3007394" y="4930787"/>
                </a:lnTo>
                <a:lnTo>
                  <a:pt x="3018362" y="4930787"/>
                </a:lnTo>
                <a:cubicBezTo>
                  <a:pt x="3021444" y="4930787"/>
                  <a:pt x="3023227" y="4929542"/>
                  <a:pt x="3023863" y="4926413"/>
                </a:cubicBezTo>
                <a:lnTo>
                  <a:pt x="3033202" y="4878767"/>
                </a:lnTo>
                <a:lnTo>
                  <a:pt x="3053627" y="4878767"/>
                </a:lnTo>
                <a:cubicBezTo>
                  <a:pt x="3056514" y="4878767"/>
                  <a:pt x="3057532" y="4877514"/>
                  <a:pt x="3058025" y="4874999"/>
                </a:cubicBezTo>
                <a:lnTo>
                  <a:pt x="3058025" y="4875007"/>
                </a:lnTo>
                <a:lnTo>
                  <a:pt x="3059162" y="4869228"/>
                </a:lnTo>
                <a:close/>
                <a:moveTo>
                  <a:pt x="2848319" y="4869228"/>
                </a:moveTo>
                <a:cubicBezTo>
                  <a:pt x="2846774" y="4869228"/>
                  <a:pt x="2845611" y="4870254"/>
                  <a:pt x="2845407" y="4871306"/>
                </a:cubicBezTo>
                <a:lnTo>
                  <a:pt x="2842096" y="4888214"/>
                </a:lnTo>
                <a:cubicBezTo>
                  <a:pt x="2835789" y="4920365"/>
                  <a:pt x="2866512" y="4915974"/>
                  <a:pt x="2886403" y="4909925"/>
                </a:cubicBezTo>
                <a:lnTo>
                  <a:pt x="2882302" y="4930787"/>
                </a:lnTo>
                <a:lnTo>
                  <a:pt x="2893279" y="4930787"/>
                </a:lnTo>
                <a:cubicBezTo>
                  <a:pt x="2896369" y="4930787"/>
                  <a:pt x="2898152" y="4929542"/>
                  <a:pt x="2898780" y="4926413"/>
                </a:cubicBezTo>
                <a:lnTo>
                  <a:pt x="2909986" y="4869228"/>
                </a:lnTo>
                <a:lnTo>
                  <a:pt x="2896692" y="4869228"/>
                </a:lnTo>
                <a:cubicBezTo>
                  <a:pt x="2895350" y="4869228"/>
                  <a:pt x="2894179" y="4870254"/>
                  <a:pt x="2893984" y="4871306"/>
                </a:cubicBezTo>
                <a:lnTo>
                  <a:pt x="2888465" y="4899335"/>
                </a:lnTo>
                <a:cubicBezTo>
                  <a:pt x="2878847" y="4902262"/>
                  <a:pt x="2853897" y="4907629"/>
                  <a:pt x="2857785" y="4887802"/>
                </a:cubicBezTo>
                <a:lnTo>
                  <a:pt x="2861435" y="4869228"/>
                </a:lnTo>
                <a:close/>
                <a:moveTo>
                  <a:pt x="3334041" y="4869051"/>
                </a:moveTo>
                <a:cubicBezTo>
                  <a:pt x="3317631" y="4869051"/>
                  <a:pt x="3307783" y="4869152"/>
                  <a:pt x="3305279" y="4880811"/>
                </a:cubicBezTo>
                <a:cubicBezTo>
                  <a:pt x="3303428" y="4889476"/>
                  <a:pt x="3310271" y="4893665"/>
                  <a:pt x="3324143" y="4902212"/>
                </a:cubicBezTo>
                <a:cubicBezTo>
                  <a:pt x="3339356" y="4911549"/>
                  <a:pt x="3342828" y="4912264"/>
                  <a:pt x="3341410" y="4917185"/>
                </a:cubicBezTo>
                <a:cubicBezTo>
                  <a:pt x="3340306" y="4921155"/>
                  <a:pt x="3336316" y="4921315"/>
                  <a:pt x="3329482" y="4921315"/>
                </a:cubicBezTo>
                <a:lnTo>
                  <a:pt x="3302410" y="4921315"/>
                </a:lnTo>
                <a:cubicBezTo>
                  <a:pt x="3299336" y="4921315"/>
                  <a:pt x="3297545" y="4922577"/>
                  <a:pt x="3297010" y="4925294"/>
                </a:cubicBezTo>
                <a:lnTo>
                  <a:pt x="3295941" y="4930787"/>
                </a:lnTo>
                <a:lnTo>
                  <a:pt x="3330068" y="4930787"/>
                </a:lnTo>
                <a:cubicBezTo>
                  <a:pt x="3345680" y="4930787"/>
                  <a:pt x="3355460" y="4929828"/>
                  <a:pt x="3359017" y="4920373"/>
                </a:cubicBezTo>
                <a:cubicBezTo>
                  <a:pt x="3360757" y="4915763"/>
                  <a:pt x="3360732" y="4910994"/>
                  <a:pt x="3356513" y="4906283"/>
                </a:cubicBezTo>
                <a:cubicBezTo>
                  <a:pt x="3354373" y="4903886"/>
                  <a:pt x="3351198" y="4901774"/>
                  <a:pt x="3346818" y="4899335"/>
                </a:cubicBezTo>
                <a:cubicBezTo>
                  <a:pt x="3327326" y="4888407"/>
                  <a:pt x="3322224" y="4887146"/>
                  <a:pt x="3323472" y="4881854"/>
                </a:cubicBezTo>
                <a:cubicBezTo>
                  <a:pt x="3324151" y="4878877"/>
                  <a:pt x="3326239" y="4878767"/>
                  <a:pt x="3333574" y="4878767"/>
                </a:cubicBezTo>
                <a:lnTo>
                  <a:pt x="3356462" y="4878767"/>
                </a:lnTo>
                <a:cubicBezTo>
                  <a:pt x="3359535" y="4878767"/>
                  <a:pt x="3361318" y="4877514"/>
                  <a:pt x="3361853" y="4874797"/>
                </a:cubicBezTo>
                <a:lnTo>
                  <a:pt x="3362990" y="4869051"/>
                </a:lnTo>
                <a:close/>
                <a:moveTo>
                  <a:pt x="2952612" y="4869051"/>
                </a:moveTo>
                <a:cubicBezTo>
                  <a:pt x="2936210" y="4869051"/>
                  <a:pt x="2926371" y="4869152"/>
                  <a:pt x="2923866" y="4880811"/>
                </a:cubicBezTo>
                <a:cubicBezTo>
                  <a:pt x="2922016" y="4889476"/>
                  <a:pt x="2928850" y="4893665"/>
                  <a:pt x="2942738" y="4902212"/>
                </a:cubicBezTo>
                <a:cubicBezTo>
                  <a:pt x="2957943" y="4911549"/>
                  <a:pt x="2961415" y="4912264"/>
                  <a:pt x="2960006" y="4917185"/>
                </a:cubicBezTo>
                <a:cubicBezTo>
                  <a:pt x="2958877" y="4921155"/>
                  <a:pt x="2954895" y="4921315"/>
                  <a:pt x="2948061" y="4921315"/>
                </a:cubicBezTo>
                <a:lnTo>
                  <a:pt x="2920997" y="4921315"/>
                </a:lnTo>
                <a:cubicBezTo>
                  <a:pt x="2917924" y="4921315"/>
                  <a:pt x="2916133" y="4922577"/>
                  <a:pt x="2915598" y="4925294"/>
                </a:cubicBezTo>
                <a:lnTo>
                  <a:pt x="2914520" y="4930787"/>
                </a:lnTo>
                <a:lnTo>
                  <a:pt x="2948647" y="4930787"/>
                </a:lnTo>
                <a:cubicBezTo>
                  <a:pt x="2964268" y="4930787"/>
                  <a:pt x="2974047" y="4929828"/>
                  <a:pt x="2977596" y="4920373"/>
                </a:cubicBezTo>
                <a:cubicBezTo>
                  <a:pt x="2979345" y="4915763"/>
                  <a:pt x="2979328" y="4910994"/>
                  <a:pt x="2975108" y="4906283"/>
                </a:cubicBezTo>
                <a:cubicBezTo>
                  <a:pt x="2972952" y="4903886"/>
                  <a:pt x="2969794" y="4901774"/>
                  <a:pt x="2965405" y="4899335"/>
                </a:cubicBezTo>
                <a:cubicBezTo>
                  <a:pt x="2945905" y="4888407"/>
                  <a:pt x="2940820" y="4887146"/>
                  <a:pt x="2942051" y="4881854"/>
                </a:cubicBezTo>
                <a:cubicBezTo>
                  <a:pt x="2942730" y="4878877"/>
                  <a:pt x="2944810" y="4878767"/>
                  <a:pt x="2952153" y="4878767"/>
                </a:cubicBezTo>
                <a:lnTo>
                  <a:pt x="2975049" y="4878767"/>
                </a:lnTo>
                <a:cubicBezTo>
                  <a:pt x="2978114" y="4878767"/>
                  <a:pt x="2979914" y="4877514"/>
                  <a:pt x="2980440" y="4874797"/>
                </a:cubicBezTo>
                <a:lnTo>
                  <a:pt x="2981577" y="4869051"/>
                </a:lnTo>
                <a:close/>
                <a:moveTo>
                  <a:pt x="2802111" y="4869051"/>
                </a:moveTo>
                <a:cubicBezTo>
                  <a:pt x="2785710" y="4869051"/>
                  <a:pt x="2775862" y="4869152"/>
                  <a:pt x="2773366" y="4880811"/>
                </a:cubicBezTo>
                <a:cubicBezTo>
                  <a:pt x="2771498" y="4889476"/>
                  <a:pt x="2778349" y="4893665"/>
                  <a:pt x="2792246" y="4902212"/>
                </a:cubicBezTo>
                <a:cubicBezTo>
                  <a:pt x="2807434" y="4911549"/>
                  <a:pt x="2810906" y="4912264"/>
                  <a:pt x="2809505" y="4917185"/>
                </a:cubicBezTo>
                <a:cubicBezTo>
                  <a:pt x="2808385" y="4921155"/>
                  <a:pt x="2804403" y="4921315"/>
                  <a:pt x="2797561" y="4921315"/>
                </a:cubicBezTo>
                <a:lnTo>
                  <a:pt x="2770488" y="4921315"/>
                </a:lnTo>
                <a:cubicBezTo>
                  <a:pt x="2767415" y="4921315"/>
                  <a:pt x="2765632" y="4922577"/>
                  <a:pt x="2765097" y="4925294"/>
                </a:cubicBezTo>
                <a:lnTo>
                  <a:pt x="2764011" y="4930787"/>
                </a:lnTo>
                <a:lnTo>
                  <a:pt x="2798138" y="4930787"/>
                </a:lnTo>
                <a:cubicBezTo>
                  <a:pt x="2813759" y="4930787"/>
                  <a:pt x="2823547" y="4929828"/>
                  <a:pt x="2827104" y="4920373"/>
                </a:cubicBezTo>
                <a:cubicBezTo>
                  <a:pt x="2828827" y="4915763"/>
                  <a:pt x="2828810" y="4910994"/>
                  <a:pt x="2824600" y="4906283"/>
                </a:cubicBezTo>
                <a:cubicBezTo>
                  <a:pt x="2822452" y="4903886"/>
                  <a:pt x="2819277" y="4901774"/>
                  <a:pt x="2814913" y="4899335"/>
                </a:cubicBezTo>
                <a:cubicBezTo>
                  <a:pt x="2795404" y="4888407"/>
                  <a:pt x="2790311" y="4887146"/>
                  <a:pt x="2791542" y="4881854"/>
                </a:cubicBezTo>
                <a:cubicBezTo>
                  <a:pt x="2792238" y="4878877"/>
                  <a:pt x="2794318" y="4878767"/>
                  <a:pt x="2801644" y="4878767"/>
                </a:cubicBezTo>
                <a:lnTo>
                  <a:pt x="2824532" y="4878767"/>
                </a:lnTo>
                <a:cubicBezTo>
                  <a:pt x="2827613" y="4878767"/>
                  <a:pt x="2829405" y="4877514"/>
                  <a:pt x="2829939" y="4874797"/>
                </a:cubicBezTo>
                <a:lnTo>
                  <a:pt x="2831060" y="4869051"/>
                </a:lnTo>
                <a:close/>
                <a:moveTo>
                  <a:pt x="2554594" y="4818697"/>
                </a:moveTo>
                <a:cubicBezTo>
                  <a:pt x="2536545" y="4819757"/>
                  <a:pt x="2505499" y="4826092"/>
                  <a:pt x="2506679" y="4832401"/>
                </a:cubicBezTo>
                <a:cubicBezTo>
                  <a:pt x="2507766" y="4839231"/>
                  <a:pt x="2527427" y="4837128"/>
                  <a:pt x="2536426" y="4837128"/>
                </a:cubicBezTo>
                <a:cubicBezTo>
                  <a:pt x="2556215" y="4837128"/>
                  <a:pt x="2587643" y="4838466"/>
                  <a:pt x="2592592" y="4852573"/>
                </a:cubicBezTo>
                <a:cubicBezTo>
                  <a:pt x="2603263" y="4882957"/>
                  <a:pt x="2530883" y="4937517"/>
                  <a:pt x="2515457" y="4932277"/>
                </a:cubicBezTo>
                <a:cubicBezTo>
                  <a:pt x="2508479" y="4929904"/>
                  <a:pt x="2529635" y="4890250"/>
                  <a:pt x="2537318" y="4875983"/>
                </a:cubicBezTo>
                <a:cubicBezTo>
                  <a:pt x="2541885" y="4867470"/>
                  <a:pt x="2548838" y="4854095"/>
                  <a:pt x="2542895" y="4853187"/>
                </a:cubicBezTo>
                <a:cubicBezTo>
                  <a:pt x="2536273" y="4852186"/>
                  <a:pt x="2528956" y="4864770"/>
                  <a:pt x="2524218" y="4872030"/>
                </a:cubicBezTo>
                <a:cubicBezTo>
                  <a:pt x="2511349" y="4891756"/>
                  <a:pt x="2498147" y="4913291"/>
                  <a:pt x="2487578" y="4935414"/>
                </a:cubicBezTo>
                <a:cubicBezTo>
                  <a:pt x="2484310" y="4942245"/>
                  <a:pt x="2473452" y="4962829"/>
                  <a:pt x="2477187" y="4965487"/>
                </a:cubicBezTo>
                <a:cubicBezTo>
                  <a:pt x="2480668" y="4967960"/>
                  <a:pt x="2497205" y="4964436"/>
                  <a:pt x="2518259" y="4955216"/>
                </a:cubicBezTo>
                <a:cubicBezTo>
                  <a:pt x="2584451" y="4926220"/>
                  <a:pt x="2614249" y="4888484"/>
                  <a:pt x="2622229" y="4857300"/>
                </a:cubicBezTo>
                <a:cubicBezTo>
                  <a:pt x="2624773" y="4847711"/>
                  <a:pt x="2621259" y="4837546"/>
                  <a:pt x="2613315" y="4831517"/>
                </a:cubicBezTo>
                <a:cubicBezTo>
                  <a:pt x="2599486" y="4821027"/>
                  <a:pt x="2574866" y="4817520"/>
                  <a:pt x="2554594" y="4818697"/>
                </a:cubicBezTo>
                <a:close/>
                <a:moveTo>
                  <a:pt x="3137129" y="4793385"/>
                </a:moveTo>
                <a:cubicBezTo>
                  <a:pt x="3150449" y="4793385"/>
                  <a:pt x="3153930" y="4798340"/>
                  <a:pt x="3151773" y="4809730"/>
                </a:cubicBezTo>
                <a:cubicBezTo>
                  <a:pt x="3151773" y="4809730"/>
                  <a:pt x="3151230" y="4812573"/>
                  <a:pt x="3151035" y="4813431"/>
                </a:cubicBezTo>
                <a:cubicBezTo>
                  <a:pt x="3150772" y="4814710"/>
                  <a:pt x="3150186" y="4818016"/>
                  <a:pt x="3146739" y="4818016"/>
                </a:cubicBezTo>
                <a:lnTo>
                  <a:pt x="3113512" y="4818016"/>
                </a:lnTo>
                <a:lnTo>
                  <a:pt x="3115142" y="4809730"/>
                </a:lnTo>
                <a:cubicBezTo>
                  <a:pt x="3117485" y="4797734"/>
                  <a:pt x="3124531" y="4793385"/>
                  <a:pt x="3137129" y="4793385"/>
                </a:cubicBezTo>
                <a:close/>
                <a:moveTo>
                  <a:pt x="2908772" y="4793385"/>
                </a:moveTo>
                <a:cubicBezTo>
                  <a:pt x="2922084" y="4793385"/>
                  <a:pt x="2925581" y="4798340"/>
                  <a:pt x="2923408" y="4809730"/>
                </a:cubicBezTo>
                <a:cubicBezTo>
                  <a:pt x="2923408" y="4809730"/>
                  <a:pt x="2922865" y="4812573"/>
                  <a:pt x="2922678" y="4813431"/>
                </a:cubicBezTo>
                <a:cubicBezTo>
                  <a:pt x="2922423" y="4814710"/>
                  <a:pt x="2921829" y="4818016"/>
                  <a:pt x="2918374" y="4818016"/>
                </a:cubicBezTo>
                <a:lnTo>
                  <a:pt x="2885163" y="4818016"/>
                </a:lnTo>
                <a:lnTo>
                  <a:pt x="2886785" y="4809730"/>
                </a:lnTo>
                <a:cubicBezTo>
                  <a:pt x="2889111" y="4797734"/>
                  <a:pt x="2896174" y="4793385"/>
                  <a:pt x="2908772" y="4793385"/>
                </a:cubicBezTo>
                <a:close/>
                <a:moveTo>
                  <a:pt x="2671715" y="4783926"/>
                </a:moveTo>
                <a:cubicBezTo>
                  <a:pt x="2657863" y="4785815"/>
                  <a:pt x="2645049" y="4790925"/>
                  <a:pt x="2638520" y="4801898"/>
                </a:cubicBezTo>
                <a:cubicBezTo>
                  <a:pt x="2628435" y="4818857"/>
                  <a:pt x="2647502" y="4842074"/>
                  <a:pt x="2664854" y="4864568"/>
                </a:cubicBezTo>
                <a:cubicBezTo>
                  <a:pt x="2678768" y="4882595"/>
                  <a:pt x="2693922" y="4899814"/>
                  <a:pt x="2687733" y="4909866"/>
                </a:cubicBezTo>
                <a:cubicBezTo>
                  <a:pt x="2682690" y="4918085"/>
                  <a:pt x="2650320" y="4918068"/>
                  <a:pt x="2639174" y="4918716"/>
                </a:cubicBezTo>
                <a:cubicBezTo>
                  <a:pt x="2625633" y="4919515"/>
                  <a:pt x="2606150" y="4919557"/>
                  <a:pt x="2602737" y="4921576"/>
                </a:cubicBezTo>
                <a:cubicBezTo>
                  <a:pt x="2599681" y="4923385"/>
                  <a:pt x="2597983" y="4928995"/>
                  <a:pt x="2609444" y="4931233"/>
                </a:cubicBezTo>
                <a:cubicBezTo>
                  <a:pt x="2618638" y="4933050"/>
                  <a:pt x="2640540" y="4936718"/>
                  <a:pt x="2663666" y="4936701"/>
                </a:cubicBezTo>
                <a:cubicBezTo>
                  <a:pt x="2687801" y="4936692"/>
                  <a:pt x="2713150" y="4932360"/>
                  <a:pt x="2718643" y="4911877"/>
                </a:cubicBezTo>
                <a:cubicBezTo>
                  <a:pt x="2723058" y="4895423"/>
                  <a:pt x="2707751" y="4877791"/>
                  <a:pt x="2694278" y="4859916"/>
                </a:cubicBezTo>
                <a:cubicBezTo>
                  <a:pt x="2679524" y="4840333"/>
                  <a:pt x="2664599" y="4826377"/>
                  <a:pt x="2665856" y="4812506"/>
                </a:cubicBezTo>
                <a:cubicBezTo>
                  <a:pt x="2666824" y="4801730"/>
                  <a:pt x="2686120" y="4801107"/>
                  <a:pt x="2718125" y="4800493"/>
                </a:cubicBezTo>
                <a:cubicBezTo>
                  <a:pt x="2724798" y="4800350"/>
                  <a:pt x="2738041" y="4800005"/>
                  <a:pt x="2735495" y="4794235"/>
                </a:cubicBezTo>
                <a:cubicBezTo>
                  <a:pt x="2733211" y="4789154"/>
                  <a:pt x="2723295" y="4787463"/>
                  <a:pt x="2711130" y="4785284"/>
                </a:cubicBezTo>
                <a:cubicBezTo>
                  <a:pt x="2700455" y="4783371"/>
                  <a:pt x="2685566" y="4782037"/>
                  <a:pt x="2671715" y="4783926"/>
                </a:cubicBezTo>
                <a:close/>
                <a:moveTo>
                  <a:pt x="3324762" y="4783846"/>
                </a:moveTo>
                <a:cubicBezTo>
                  <a:pt x="3321681" y="4783846"/>
                  <a:pt x="3319949" y="4784889"/>
                  <a:pt x="3319490" y="4787194"/>
                </a:cubicBezTo>
                <a:lnTo>
                  <a:pt x="3318268" y="4793402"/>
                </a:lnTo>
                <a:lnTo>
                  <a:pt x="3342734" y="4793402"/>
                </a:lnTo>
                <a:lnTo>
                  <a:pt x="3332539" y="4845422"/>
                </a:lnTo>
                <a:lnTo>
                  <a:pt x="3343507" y="4845422"/>
                </a:lnTo>
                <a:cubicBezTo>
                  <a:pt x="3346597" y="4845422"/>
                  <a:pt x="3348388" y="4844169"/>
                  <a:pt x="3349000" y="4841048"/>
                </a:cubicBezTo>
                <a:lnTo>
                  <a:pt x="3358355" y="4793402"/>
                </a:lnTo>
                <a:lnTo>
                  <a:pt x="3378780" y="4793402"/>
                </a:lnTo>
                <a:cubicBezTo>
                  <a:pt x="3381667" y="4793402"/>
                  <a:pt x="3382686" y="4792140"/>
                  <a:pt x="3383195" y="4789633"/>
                </a:cubicBezTo>
                <a:lnTo>
                  <a:pt x="3384316" y="4783846"/>
                </a:lnTo>
                <a:close/>
                <a:moveTo>
                  <a:pt x="3274395" y="4783846"/>
                </a:moveTo>
                <a:lnTo>
                  <a:pt x="3262314" y="4845422"/>
                </a:lnTo>
                <a:lnTo>
                  <a:pt x="3314906" y="4845422"/>
                </a:lnTo>
                <a:lnTo>
                  <a:pt x="3316044" y="4839660"/>
                </a:lnTo>
                <a:cubicBezTo>
                  <a:pt x="3316578" y="4836968"/>
                  <a:pt x="3315619" y="4835916"/>
                  <a:pt x="3313123" y="4835916"/>
                </a:cubicBezTo>
                <a:lnTo>
                  <a:pt x="3279785" y="4835916"/>
                </a:lnTo>
                <a:lnTo>
                  <a:pt x="3289599" y="4785932"/>
                </a:lnTo>
                <a:cubicBezTo>
                  <a:pt x="3289794" y="4784889"/>
                  <a:pt x="3289030" y="4783846"/>
                  <a:pt x="3287689" y="4783846"/>
                </a:cubicBezTo>
                <a:close/>
                <a:moveTo>
                  <a:pt x="3190706" y="4783846"/>
                </a:moveTo>
                <a:cubicBezTo>
                  <a:pt x="3189093" y="4783846"/>
                  <a:pt x="3187582" y="4784477"/>
                  <a:pt x="3187174" y="4786580"/>
                </a:cubicBezTo>
                <a:lnTo>
                  <a:pt x="3181062" y="4817948"/>
                </a:lnTo>
                <a:cubicBezTo>
                  <a:pt x="3176894" y="4840063"/>
                  <a:pt x="3187998" y="4846801"/>
                  <a:pt x="3209943" y="4846801"/>
                </a:cubicBezTo>
                <a:lnTo>
                  <a:pt x="3209943" y="4846793"/>
                </a:lnTo>
                <a:cubicBezTo>
                  <a:pt x="3235649" y="4846793"/>
                  <a:pt x="3245556" y="4838078"/>
                  <a:pt x="3249622" y="4817940"/>
                </a:cubicBezTo>
                <a:lnTo>
                  <a:pt x="3255709" y="4786580"/>
                </a:lnTo>
                <a:cubicBezTo>
                  <a:pt x="3256117" y="4784477"/>
                  <a:pt x="3254852" y="4783846"/>
                  <a:pt x="3253247" y="4783846"/>
                </a:cubicBezTo>
                <a:lnTo>
                  <a:pt x="3240810" y="4783846"/>
                </a:lnTo>
                <a:lnTo>
                  <a:pt x="3237398" y="4801890"/>
                </a:lnTo>
                <a:lnTo>
                  <a:pt x="3235445" y="4811496"/>
                </a:lnTo>
                <a:lnTo>
                  <a:pt x="3233815" y="4819841"/>
                </a:lnTo>
                <a:cubicBezTo>
                  <a:pt x="3231540" y="4831206"/>
                  <a:pt x="3224112" y="4836329"/>
                  <a:pt x="3211522" y="4836329"/>
                </a:cubicBezTo>
                <a:cubicBezTo>
                  <a:pt x="3197676" y="4836329"/>
                  <a:pt x="3193966" y="4831332"/>
                  <a:pt x="3196139" y="4819841"/>
                </a:cubicBezTo>
                <a:cubicBezTo>
                  <a:pt x="3196139" y="4819841"/>
                  <a:pt x="3196674" y="4816972"/>
                  <a:pt x="3196852" y="4816114"/>
                </a:cubicBezTo>
                <a:lnTo>
                  <a:pt x="3199722" y="4801898"/>
                </a:lnTo>
                <a:lnTo>
                  <a:pt x="3203143" y="4783846"/>
                </a:lnTo>
                <a:close/>
                <a:moveTo>
                  <a:pt x="2786677" y="4783846"/>
                </a:moveTo>
                <a:lnTo>
                  <a:pt x="2786491" y="4784645"/>
                </a:lnTo>
                <a:cubicBezTo>
                  <a:pt x="2785489" y="4788784"/>
                  <a:pt x="2786015" y="4793360"/>
                  <a:pt x="2793053" y="4793360"/>
                </a:cubicBezTo>
                <a:lnTo>
                  <a:pt x="2825415" y="4793360"/>
                </a:lnTo>
                <a:cubicBezTo>
                  <a:pt x="2840984" y="4793360"/>
                  <a:pt x="2843208" y="4801074"/>
                  <a:pt x="2840101" y="4814659"/>
                </a:cubicBezTo>
                <a:cubicBezTo>
                  <a:pt x="2837045" y="4828001"/>
                  <a:pt x="2831722" y="4834865"/>
                  <a:pt x="2820032" y="4835916"/>
                </a:cubicBezTo>
                <a:lnTo>
                  <a:pt x="2797866" y="4835916"/>
                </a:lnTo>
                <a:lnTo>
                  <a:pt x="2804709" y="4800964"/>
                </a:lnTo>
                <a:lnTo>
                  <a:pt x="2791610" y="4800964"/>
                </a:lnTo>
                <a:cubicBezTo>
                  <a:pt x="2790065" y="4800964"/>
                  <a:pt x="2788902" y="4802007"/>
                  <a:pt x="2788698" y="4803051"/>
                </a:cubicBezTo>
                <a:lnTo>
                  <a:pt x="2780378" y="4845422"/>
                </a:lnTo>
                <a:lnTo>
                  <a:pt x="2817188" y="4845422"/>
                </a:lnTo>
                <a:cubicBezTo>
                  <a:pt x="2837809" y="4845422"/>
                  <a:pt x="2852097" y="4837834"/>
                  <a:pt x="2856562" y="4814239"/>
                </a:cubicBezTo>
                <a:cubicBezTo>
                  <a:pt x="2859882" y="4796674"/>
                  <a:pt x="2852207" y="4783846"/>
                  <a:pt x="2831196" y="4783846"/>
                </a:cubicBezTo>
                <a:close/>
                <a:moveTo>
                  <a:pt x="3055062" y="4783661"/>
                </a:moveTo>
                <a:cubicBezTo>
                  <a:pt x="3038660" y="4783661"/>
                  <a:pt x="3028813" y="4783762"/>
                  <a:pt x="3026300" y="4795438"/>
                </a:cubicBezTo>
                <a:cubicBezTo>
                  <a:pt x="3024458" y="4804094"/>
                  <a:pt x="3031300" y="4808291"/>
                  <a:pt x="3045180" y="4816838"/>
                </a:cubicBezTo>
                <a:cubicBezTo>
                  <a:pt x="3060376" y="4826175"/>
                  <a:pt x="3063848" y="4826882"/>
                  <a:pt x="3062456" y="4831820"/>
                </a:cubicBezTo>
                <a:cubicBezTo>
                  <a:pt x="3061327" y="4835790"/>
                  <a:pt x="3057346" y="4835942"/>
                  <a:pt x="3050512" y="4835942"/>
                </a:cubicBezTo>
                <a:lnTo>
                  <a:pt x="3023447" y="4835942"/>
                </a:lnTo>
                <a:cubicBezTo>
                  <a:pt x="3020366" y="4835942"/>
                  <a:pt x="3018574" y="4837203"/>
                  <a:pt x="3018040" y="4839920"/>
                </a:cubicBezTo>
                <a:lnTo>
                  <a:pt x="3016970" y="4845422"/>
                </a:lnTo>
                <a:lnTo>
                  <a:pt x="3051097" y="4845422"/>
                </a:lnTo>
                <a:cubicBezTo>
                  <a:pt x="3066701" y="4845422"/>
                  <a:pt x="3076506" y="4844471"/>
                  <a:pt x="3080055" y="4834999"/>
                </a:cubicBezTo>
                <a:lnTo>
                  <a:pt x="3080063" y="4834999"/>
                </a:lnTo>
                <a:cubicBezTo>
                  <a:pt x="3081795" y="4830381"/>
                  <a:pt x="3081778" y="4825612"/>
                  <a:pt x="3077559" y="4820909"/>
                </a:cubicBezTo>
                <a:cubicBezTo>
                  <a:pt x="3075411" y="4818503"/>
                  <a:pt x="3072244" y="4816409"/>
                  <a:pt x="3067864" y="4813944"/>
                </a:cubicBezTo>
                <a:cubicBezTo>
                  <a:pt x="3048364" y="4803017"/>
                  <a:pt x="3043270" y="4801772"/>
                  <a:pt x="3044493" y="4796481"/>
                </a:cubicBezTo>
                <a:cubicBezTo>
                  <a:pt x="3045189" y="4793511"/>
                  <a:pt x="3047277" y="4793385"/>
                  <a:pt x="3054620" y="4793385"/>
                </a:cubicBezTo>
                <a:lnTo>
                  <a:pt x="3077491" y="4793385"/>
                </a:lnTo>
                <a:cubicBezTo>
                  <a:pt x="3080573" y="4793385"/>
                  <a:pt x="3082364" y="4792140"/>
                  <a:pt x="3082899" y="4789431"/>
                </a:cubicBezTo>
                <a:lnTo>
                  <a:pt x="3084028" y="4783661"/>
                </a:lnTo>
                <a:close/>
                <a:moveTo>
                  <a:pt x="2982358" y="4783661"/>
                </a:moveTo>
                <a:cubicBezTo>
                  <a:pt x="2965957" y="4783661"/>
                  <a:pt x="2956118" y="4783762"/>
                  <a:pt x="2953613" y="4795438"/>
                </a:cubicBezTo>
                <a:cubicBezTo>
                  <a:pt x="2951754" y="4804094"/>
                  <a:pt x="2958605" y="4808291"/>
                  <a:pt x="2972485" y="4816838"/>
                </a:cubicBezTo>
                <a:cubicBezTo>
                  <a:pt x="2987681" y="4826175"/>
                  <a:pt x="2991162" y="4826882"/>
                  <a:pt x="2989761" y="4831820"/>
                </a:cubicBezTo>
                <a:cubicBezTo>
                  <a:pt x="2988641" y="4835790"/>
                  <a:pt x="2984651" y="4835942"/>
                  <a:pt x="2977800" y="4835942"/>
                </a:cubicBezTo>
                <a:lnTo>
                  <a:pt x="2950761" y="4835942"/>
                </a:lnTo>
                <a:cubicBezTo>
                  <a:pt x="2947671" y="4835942"/>
                  <a:pt x="2945888" y="4837203"/>
                  <a:pt x="2945345" y="4839920"/>
                </a:cubicBezTo>
                <a:lnTo>
                  <a:pt x="2944266" y="4845422"/>
                </a:lnTo>
                <a:lnTo>
                  <a:pt x="2978394" y="4845422"/>
                </a:lnTo>
                <a:cubicBezTo>
                  <a:pt x="2994014" y="4845422"/>
                  <a:pt x="3003803" y="4844471"/>
                  <a:pt x="3007360" y="4834999"/>
                </a:cubicBezTo>
                <a:cubicBezTo>
                  <a:pt x="3009083" y="4830381"/>
                  <a:pt x="3009066" y="4825612"/>
                  <a:pt x="3004855" y="4820909"/>
                </a:cubicBezTo>
                <a:cubicBezTo>
                  <a:pt x="3002699" y="4818503"/>
                  <a:pt x="2999533" y="4816409"/>
                  <a:pt x="2995161" y="4813944"/>
                </a:cubicBezTo>
                <a:cubicBezTo>
                  <a:pt x="2975643" y="4803017"/>
                  <a:pt x="2970567" y="4801772"/>
                  <a:pt x="2971798" y="4796481"/>
                </a:cubicBezTo>
                <a:cubicBezTo>
                  <a:pt x="2972477" y="4793511"/>
                  <a:pt x="2974557" y="4793385"/>
                  <a:pt x="2981917" y="4793385"/>
                </a:cubicBezTo>
                <a:lnTo>
                  <a:pt x="3004779" y="4793385"/>
                </a:lnTo>
                <a:cubicBezTo>
                  <a:pt x="3007869" y="4793385"/>
                  <a:pt x="3009660" y="4792140"/>
                  <a:pt x="3010178" y="4789431"/>
                </a:cubicBezTo>
                <a:lnTo>
                  <a:pt x="3011324" y="4783661"/>
                </a:lnTo>
                <a:close/>
                <a:moveTo>
                  <a:pt x="3138963" y="4783013"/>
                </a:moveTo>
                <a:cubicBezTo>
                  <a:pt x="3117247" y="4783013"/>
                  <a:pt x="3104861" y="4788414"/>
                  <a:pt x="3100124" y="4811614"/>
                </a:cubicBezTo>
                <a:lnTo>
                  <a:pt x="3094028" y="4842705"/>
                </a:lnTo>
                <a:cubicBezTo>
                  <a:pt x="3093621" y="4844791"/>
                  <a:pt x="3094835" y="4845422"/>
                  <a:pt x="3096388" y="4845422"/>
                </a:cubicBezTo>
                <a:lnTo>
                  <a:pt x="3108138" y="4845422"/>
                </a:lnTo>
                <a:lnTo>
                  <a:pt x="3111567" y="4827521"/>
                </a:lnTo>
                <a:lnTo>
                  <a:pt x="3148174" y="4827521"/>
                </a:lnTo>
                <a:lnTo>
                  <a:pt x="3144753" y="4845422"/>
                </a:lnTo>
                <a:lnTo>
                  <a:pt x="3156510" y="4845422"/>
                </a:lnTo>
                <a:cubicBezTo>
                  <a:pt x="3158056" y="4845422"/>
                  <a:pt x="3159524" y="4844791"/>
                  <a:pt x="3159932" y="4842705"/>
                </a:cubicBezTo>
                <a:lnTo>
                  <a:pt x="3166036" y="4811614"/>
                </a:lnTo>
                <a:cubicBezTo>
                  <a:pt x="3170535" y="4788027"/>
                  <a:pt x="3157088" y="4783013"/>
                  <a:pt x="3138963" y="4783013"/>
                </a:cubicBezTo>
                <a:close/>
                <a:moveTo>
                  <a:pt x="2910597" y="4783013"/>
                </a:moveTo>
                <a:cubicBezTo>
                  <a:pt x="2888890" y="4783013"/>
                  <a:pt x="2876504" y="4788414"/>
                  <a:pt x="2871775" y="4811614"/>
                </a:cubicBezTo>
                <a:lnTo>
                  <a:pt x="2865663" y="4842705"/>
                </a:lnTo>
                <a:cubicBezTo>
                  <a:pt x="2865264" y="4844791"/>
                  <a:pt x="2866478" y="4845422"/>
                  <a:pt x="2868031" y="4845422"/>
                </a:cubicBezTo>
                <a:lnTo>
                  <a:pt x="2879781" y="4845422"/>
                </a:lnTo>
                <a:lnTo>
                  <a:pt x="2883202" y="4827521"/>
                </a:lnTo>
                <a:lnTo>
                  <a:pt x="2919817" y="4827521"/>
                </a:lnTo>
                <a:lnTo>
                  <a:pt x="2916396" y="4845422"/>
                </a:lnTo>
                <a:lnTo>
                  <a:pt x="2928154" y="4845422"/>
                </a:lnTo>
                <a:cubicBezTo>
                  <a:pt x="2929699" y="4845422"/>
                  <a:pt x="2931167" y="4844791"/>
                  <a:pt x="2931566" y="4842705"/>
                </a:cubicBezTo>
                <a:lnTo>
                  <a:pt x="2937679" y="4811614"/>
                </a:lnTo>
                <a:cubicBezTo>
                  <a:pt x="2942170" y="4788027"/>
                  <a:pt x="2928722" y="4783013"/>
                  <a:pt x="2910597" y="4783013"/>
                </a:cubicBezTo>
                <a:close/>
                <a:moveTo>
                  <a:pt x="2604596" y="4694494"/>
                </a:moveTo>
                <a:lnTo>
                  <a:pt x="2604596" y="4694502"/>
                </a:lnTo>
                <a:cubicBezTo>
                  <a:pt x="2581132" y="4695596"/>
                  <a:pt x="2559730" y="4701543"/>
                  <a:pt x="2561063" y="4706111"/>
                </a:cubicBezTo>
                <a:cubicBezTo>
                  <a:pt x="2562701" y="4711671"/>
                  <a:pt x="2578644" y="4710283"/>
                  <a:pt x="2584714" y="4710283"/>
                </a:cubicBezTo>
                <a:cubicBezTo>
                  <a:pt x="2607067" y="4710283"/>
                  <a:pt x="2628596" y="4714624"/>
                  <a:pt x="2633732" y="4720882"/>
                </a:cubicBezTo>
                <a:cubicBezTo>
                  <a:pt x="2641755" y="4730657"/>
                  <a:pt x="2627942" y="4754766"/>
                  <a:pt x="2585478" y="4787632"/>
                </a:cubicBezTo>
                <a:cubicBezTo>
                  <a:pt x="2577337" y="4793932"/>
                  <a:pt x="2571258" y="4799737"/>
                  <a:pt x="2569909" y="4802588"/>
                </a:cubicBezTo>
                <a:cubicBezTo>
                  <a:pt x="2569187" y="4804102"/>
                  <a:pt x="2569527" y="4806306"/>
                  <a:pt x="2571759" y="4806609"/>
                </a:cubicBezTo>
                <a:cubicBezTo>
                  <a:pt x="2574094" y="4806937"/>
                  <a:pt x="2579697" y="4805633"/>
                  <a:pt x="2588942" y="4800881"/>
                </a:cubicBezTo>
                <a:cubicBezTo>
                  <a:pt x="2626669" y="4781491"/>
                  <a:pt x="2669956" y="4741996"/>
                  <a:pt x="2661416" y="4714910"/>
                </a:cubicBezTo>
                <a:cubicBezTo>
                  <a:pt x="2656212" y="4698380"/>
                  <a:pt x="2628239" y="4693392"/>
                  <a:pt x="2604596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4445E9-1627-7C4E-BC4C-33D3B03582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78" y="1480359"/>
            <a:ext cx="1003144" cy="915914"/>
          </a:xfrm>
          <a:prstGeom prst="rect">
            <a:avLst/>
          </a:prstGeom>
        </p:spPr>
      </p:pic>
      <p:sp>
        <p:nvSpPr>
          <p:cNvPr id="24" name="Espace réservé du texte 9">
            <a:extLst>
              <a:ext uri="{FF2B5EF4-FFF2-40B4-BE49-F238E27FC236}">
                <a16:creationId xmlns:a16="http://schemas.microsoft.com/office/drawing/2014/main" id="{A0947405-044D-A248-A01A-51A513B18A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742" y="1666622"/>
            <a:ext cx="3961720" cy="2133218"/>
          </a:xfrm>
          <a:prstGeom prst="rect">
            <a:avLst/>
          </a:prstGeom>
        </p:spPr>
        <p:txBody>
          <a:bodyPr lIns="90000" tIns="0" rIns="0" bIns="0" anchor="ctr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3ds SemiBold" panose="02000503020000020004" pitchFamily="2" charset="77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EA4C756E-194C-4F3E-ABC9-E3B2DB21DD3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02A54E8-0B67-444C-859D-D5BA15EE9D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4ED6028-F6BF-4175-B562-58E2B4FAD23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40219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64E3299-DC24-46C5-9A27-05B7E38A79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E4C463AC-C609-4E95-9D85-6B94D3AC0D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B560DC92-45A9-4298-BFD9-D29534643BA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hart Placeholder 2">
            <a:extLst>
              <a:ext uri="{FF2B5EF4-FFF2-40B4-BE49-F238E27FC236}">
                <a16:creationId xmlns:a16="http://schemas.microsoft.com/office/drawing/2014/main" id="{56F9DD30-0F68-41A2-965A-322FE98B54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185385"/>
            <a:ext cx="4638674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E3BD1110-736C-41FE-B772-5F599148C8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CD5DD2F-8B25-4934-A62D-37FADC56B5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05AE72B-C5EE-4D2A-A392-46A704B46F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185385"/>
            <a:ext cx="3354235" cy="338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A1416B4-32BE-44A8-B0C6-B5A179AFA6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79959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EF2505C-1F95-3649-82BC-A77CD3A4C5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A9F187C5-3001-47D7-82D1-610C05FC9A5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D5D560-C9FC-4B55-8F3A-12980951F2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533105"/>
            <a:ext cx="4638674" cy="303889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6B1CB83-5966-4D14-8FA4-6FC1EEF7CA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9A03BF53-73BD-484C-9C19-0A93E17EA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976CA50-9739-4D8B-AFC7-2E9BE2918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8370DBD-2152-429C-BEF6-31F1509F8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530489"/>
            <a:ext cx="3354235" cy="303889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12DB45C-D78B-4269-88A5-EF11217CBF8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21679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FD65DAF3-E06E-4CD8-9D02-D13D5E74E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9143E142-CCC3-48E5-BCDC-169490F9B3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241F5401-BB88-4D56-9585-CF6264AD981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80869B-FE49-4179-BB24-7CDE52DB06FB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3DFFB2D5-9912-41F7-8C4E-7A42C73848B9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B6D6657-D01D-4D32-9F68-B5E3FF755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2035430-A810-4A25-8E2E-08FE43B5D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F98F92F-020C-430C-8D6B-8F8D7AD0B78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88242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BC52370C-3B93-BA4F-90EB-FDD3FE71C0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1B40FC61-8E9D-487D-8B0C-0512D4F45B6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C883D573-D85A-44EF-A74A-226004F0DD74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2" name="Chart Placeholder 2">
            <a:extLst>
              <a:ext uri="{FF2B5EF4-FFF2-40B4-BE49-F238E27FC236}">
                <a16:creationId xmlns:a16="http://schemas.microsoft.com/office/drawing/2014/main" id="{B854AC56-5F45-4999-A780-DAE57800E32F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6E167BC0-4503-46F6-86E2-C99C214FF8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D9708901-F7A9-45C8-84A2-4E40CCBA3A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1AC41AB-AE3E-4EBD-8C6F-AD1D856D7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04FCE7B1-3538-40EA-BC58-361FE5796BF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235333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883AB93-8A12-4381-863D-A6DCA8326D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BD0AA781-C64B-4621-94F8-C750E1CF5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BA08A484-23E0-431D-B5CE-6AD504F8313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hart Placeholder 2">
            <a:extLst>
              <a:ext uri="{FF2B5EF4-FFF2-40B4-BE49-F238E27FC236}">
                <a16:creationId xmlns:a16="http://schemas.microsoft.com/office/drawing/2014/main" id="{B2656E46-4EF8-44EB-A3BA-8E234F8F5949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240527"/>
            <a:ext cx="8198669" cy="333147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C228822A-3C82-40E0-9FCD-9438A807DA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772596-B503-49EA-8FDC-B0A65DE0E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4EFE717-6401-496E-B171-BE395912DA5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7314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89B8EAD-7EE5-CD41-9D0D-BC9A90591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FAD8D98F-A73D-4D06-9361-4DDB0A71E81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657D95C7-47CB-496F-AF2C-A661F7B950B1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591733"/>
            <a:ext cx="8198669" cy="29802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A4592C86-2AEF-4B57-8060-C8A53855A6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8CE5E645-F65D-4A5F-869B-E42DB973A9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24E604-5135-4CAC-B088-D012739E37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C93E297-1989-4036-97BD-F427DC5265F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087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286934"/>
            <a:ext cx="3912871" cy="3124564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286934"/>
            <a:ext cx="3912871" cy="3124564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C571A79E-B699-4E25-AED1-F10C201C1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1716FDA2-DC8F-4A2F-808F-98CC15FB8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8CA3988A-A5B7-4348-84AF-7B39B07064C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5F1B389C-7BF0-42CE-B5D2-12F38AE0E9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7C211E8-E463-4482-9B58-428C2CDCE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8E8407E-415C-4A1A-9274-925AD0F411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00F897C-9299-4A01-9C4F-EC8C5C72EC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0543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8B9A225-F849-4E48-AE36-CE9CC8FAC3C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03857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2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584096"/>
            <a:ext cx="3912871" cy="2827401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584096"/>
            <a:ext cx="3912871" cy="2827401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6BBE6982-7846-374E-AD3E-7EBD9F520E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7768BC2D-D3F5-4548-8D98-2B4FB2E06D4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71090C94-4B93-410B-A3E0-7FA3E8141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7A4270DA-4F2B-4548-8D52-2BA954A391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49C9A21-4293-47BD-A893-75663970D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3E74ED6-FD0B-41AA-87BF-24884275EA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A680A23-B12B-4ED2-B726-B2D3250E17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0543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83781043-346E-416F-AAFF-CCB97437C1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60515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5" name="Titre 1">
            <a:extLst>
              <a:ext uri="{FF2B5EF4-FFF2-40B4-BE49-F238E27FC236}">
                <a16:creationId xmlns:a16="http://schemas.microsoft.com/office/drawing/2014/main" id="{F910B2CC-809E-4A17-8B5A-7BE19AFF7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1A6E627C-849B-4BF5-A892-85FCA5D32A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2080F982-B713-43FB-8028-3E6C5C5FE6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EC42144F-D905-4E3F-A542-EE3F90A869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614E7FE-262E-4B85-BF61-D50E9F55D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17D8691-F240-4924-A72C-75D9E6F40A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5EB654B0-07CC-4361-ACFE-D350BCDC96F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1BD8CD5-7714-4799-A669-59A377CAA4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BB52ADB-0182-472E-9BA0-0D4477ABE7B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6F5BDFF4-703C-4F02-9CF8-E6CDF7CC24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5976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4339EFE3-B2C3-485D-97E8-C9722BC5C48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0E3E8A71-8583-4B72-A73E-499DDEF51B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Titre 1">
            <a:extLst>
              <a:ext uri="{FF2B5EF4-FFF2-40B4-BE49-F238E27FC236}">
                <a16:creationId xmlns:a16="http://schemas.microsoft.com/office/drawing/2014/main" id="{5E82A5CB-F115-4E21-AC79-E482AAAD9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EEC0B7E8-F4D3-438B-912B-0A5A9A86E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CC0C5FB1-4F91-495C-A572-2E536A1789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C86CE44A-399C-4D0F-AC8F-B8E27F499B1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6A992D9-1E80-4283-9F88-C09436DE90B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BCC6BF60-C0D9-46EF-B6F0-7A902C9604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08EE8221-3E4C-4C9B-ACF7-26E0E76CE2F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2981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5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re 1">
            <a:extLst>
              <a:ext uri="{FF2B5EF4-FFF2-40B4-BE49-F238E27FC236}">
                <a16:creationId xmlns:a16="http://schemas.microsoft.com/office/drawing/2014/main" id="{63CF197C-B04A-4BDB-A027-C0B40573B2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65AD26B9-E9F3-4F8C-80DA-8B48BB2F02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F9944759-B4F4-4F74-BD60-6C5174FB074C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>
            <a:extLst>
              <a:ext uri="{FF2B5EF4-FFF2-40B4-BE49-F238E27FC236}">
                <a16:creationId xmlns:a16="http://schemas.microsoft.com/office/drawing/2014/main" id="{80A57278-3386-4918-85DC-60D8AFD906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26ADC8C-F4F3-4411-8C7D-4086D60EA5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B12C877E-262F-4084-8433-286B143ECF8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4050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4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03757C0F-2B79-4AE3-BC5A-2C74E98878A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A303D66F-C568-4130-94DA-78CD662ABC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40C13F49-D391-4CC4-9D41-EF6FAC0219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6FAE25CA-67B3-4998-911A-1051E3F2FC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54414999-CCDB-4DE0-81B1-0BC5ACF84D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8" y="4756696"/>
            <a:ext cx="686351" cy="21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147174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705853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43FABAB-1AFD-4844-BAE6-84AA1AFCD2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vi-V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vi-VN" dirty="0"/>
              <a:t>Insert image</a:t>
            </a:r>
          </a:p>
        </p:txBody>
      </p:sp>
      <p:cxnSp>
        <p:nvCxnSpPr>
          <p:cNvPr id="20" name="Connecteur droit 8">
            <a:extLst>
              <a:ext uri="{FF2B5EF4-FFF2-40B4-BE49-F238E27FC236}">
                <a16:creationId xmlns:a16="http://schemas.microsoft.com/office/drawing/2014/main" id="{82A6B2F8-AE5B-4F00-8021-7680F4786DF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70073EF-CF06-4AAB-BC89-F85AA37F0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35230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F69A22C-69B3-4A24-81FF-D29C2DBDA658}"/>
              </a:ext>
            </a:extLst>
          </p:cNvPr>
          <p:cNvSpPr/>
          <p:nvPr userDrawn="1"/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1" name="Connecteur droit 8">
            <a:extLst>
              <a:ext uri="{FF2B5EF4-FFF2-40B4-BE49-F238E27FC236}">
                <a16:creationId xmlns:a16="http://schemas.microsoft.com/office/drawing/2014/main" id="{1E134866-0D48-4B80-B4A7-7A3C96A9A681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A2A5CFD-1EBB-4C94-B663-FD757A37AB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8475246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3B521CC-7B05-4C2E-BA5E-B65F5CA9C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6944" y="354764"/>
            <a:ext cx="4970113" cy="4924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tabLst>
                <a:tab pos="1706563" algn="l"/>
              </a:tabLst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TABLE OF CONTENTS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B34C3BE3-5C95-4A64-B73B-5A274E5401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367" y="121216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CF81852F-49BD-45B9-BBDF-3F35D57118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6367" y="177569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CEDF0D5A-7AC5-494F-AF50-41A9970E9B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56367" y="233922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B56EEC8B-0F3C-48CF-8C1E-BD1D112FA2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56367" y="290275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AE94A33-EECD-4586-8D7D-A288340280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56367" y="346628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D024ED7-5BEB-4173-9E13-F737ABB963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56367" y="402981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9" name="ZoneTexte 7">
            <a:extLst>
              <a:ext uri="{FF2B5EF4-FFF2-40B4-BE49-F238E27FC236}">
                <a16:creationId xmlns:a16="http://schemas.microsoft.com/office/drawing/2014/main" id="{A2067B04-117E-4F9B-8F7C-63907A4B65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1" name="Connecteur droit 8">
            <a:extLst>
              <a:ext uri="{FF2B5EF4-FFF2-40B4-BE49-F238E27FC236}">
                <a16:creationId xmlns:a16="http://schemas.microsoft.com/office/drawing/2014/main" id="{2C3516F2-70A7-469B-B546-24739C197C50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62DE9E8C-3D5A-40E6-A687-B79FECEA41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B5C0759-58BA-495B-8F9B-46C34E635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D5A93FBF-9A7C-4860-A01F-A37D129A1D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4526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3D1550-682D-42A1-A7EF-27F8C12FA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42" y="2079308"/>
            <a:ext cx="4743647" cy="98488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100000"/>
              </a:lnSpc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</a:t>
            </a:r>
            <a:br>
              <a:rPr lang="en-US" noProof="0" dirty="0"/>
            </a:br>
            <a:r>
              <a:rPr lang="en-US" noProof="0" dirty="0"/>
              <a:t>SECTION NAME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263DB818-8085-450E-9B5E-297B7E97DBF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B9759164-0E59-46FC-9689-8C6079BE7B4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708C46B-9A23-418C-A13C-2FD8606766ED}"/>
              </a:ext>
            </a:extLst>
          </p:cNvPr>
          <p:cNvSpPr/>
          <p:nvPr userDrawn="1"/>
        </p:nvSpPr>
        <p:spPr>
          <a:xfrm>
            <a:off x="5426316" y="1"/>
            <a:ext cx="3717682" cy="5143499"/>
          </a:xfrm>
          <a:custGeom>
            <a:avLst/>
            <a:gdLst>
              <a:gd name="connsiteX0" fmla="*/ 3243188 w 3717682"/>
              <a:gd name="connsiteY0" fmla="*/ 4869228 h 5143499"/>
              <a:gd name="connsiteX1" fmla="*/ 3238366 w 3717682"/>
              <a:gd name="connsiteY1" fmla="*/ 4873182 h 5143499"/>
              <a:gd name="connsiteX2" fmla="*/ 3238375 w 3717682"/>
              <a:gd name="connsiteY2" fmla="*/ 4873182 h 5143499"/>
              <a:gd name="connsiteX3" fmla="*/ 3227067 w 3717682"/>
              <a:gd name="connsiteY3" fmla="*/ 4930787 h 5143499"/>
              <a:gd name="connsiteX4" fmla="*/ 3284506 w 3717682"/>
              <a:gd name="connsiteY4" fmla="*/ 4930787 h 5143499"/>
              <a:gd name="connsiteX5" fmla="*/ 3285695 w 3717682"/>
              <a:gd name="connsiteY5" fmla="*/ 4924630 h 5143499"/>
              <a:gd name="connsiteX6" fmla="*/ 3282707 w 3717682"/>
              <a:gd name="connsiteY6" fmla="*/ 4921282 h 5143499"/>
              <a:gd name="connsiteX7" fmla="*/ 3244547 w 3717682"/>
              <a:gd name="connsiteY7" fmla="*/ 4921282 h 5143499"/>
              <a:gd name="connsiteX8" fmla="*/ 3247790 w 3717682"/>
              <a:gd name="connsiteY8" fmla="*/ 4904760 h 5143499"/>
              <a:gd name="connsiteX9" fmla="*/ 3281510 w 3717682"/>
              <a:gd name="connsiteY9" fmla="*/ 4904760 h 5143499"/>
              <a:gd name="connsiteX10" fmla="*/ 3283335 w 3717682"/>
              <a:gd name="connsiteY10" fmla="*/ 4903297 h 5143499"/>
              <a:gd name="connsiteX11" fmla="*/ 3284625 w 3717682"/>
              <a:gd name="connsiteY11" fmla="*/ 4896744 h 5143499"/>
              <a:gd name="connsiteX12" fmla="*/ 3283377 w 3717682"/>
              <a:gd name="connsiteY12" fmla="*/ 4895280 h 5143499"/>
              <a:gd name="connsiteX13" fmla="*/ 3249640 w 3717682"/>
              <a:gd name="connsiteY13" fmla="*/ 4895280 h 5143499"/>
              <a:gd name="connsiteX14" fmla="*/ 3252866 w 3717682"/>
              <a:gd name="connsiteY14" fmla="*/ 4878792 h 5143499"/>
              <a:gd name="connsiteX15" fmla="*/ 3289685 w 3717682"/>
              <a:gd name="connsiteY15" fmla="*/ 4878792 h 5143499"/>
              <a:gd name="connsiteX16" fmla="*/ 3293590 w 3717682"/>
              <a:gd name="connsiteY16" fmla="*/ 4876488 h 5143499"/>
              <a:gd name="connsiteX17" fmla="*/ 3295016 w 3717682"/>
              <a:gd name="connsiteY17" fmla="*/ 4869228 h 5143499"/>
              <a:gd name="connsiteX18" fmla="*/ 3143540 w 3717682"/>
              <a:gd name="connsiteY18" fmla="*/ 4869228 h 5143499"/>
              <a:gd name="connsiteX19" fmla="*/ 3139482 w 3717682"/>
              <a:gd name="connsiteY19" fmla="*/ 4873182 h 5143499"/>
              <a:gd name="connsiteX20" fmla="*/ 3128174 w 3717682"/>
              <a:gd name="connsiteY20" fmla="*/ 4930787 h 5143499"/>
              <a:gd name="connsiteX21" fmla="*/ 3140127 w 3717682"/>
              <a:gd name="connsiteY21" fmla="*/ 4930787 h 5143499"/>
              <a:gd name="connsiteX22" fmla="*/ 3144482 w 3717682"/>
              <a:gd name="connsiteY22" fmla="*/ 4927246 h 5143499"/>
              <a:gd name="connsiteX23" fmla="*/ 3152946 w 3717682"/>
              <a:gd name="connsiteY23" fmla="*/ 4884134 h 5143499"/>
              <a:gd name="connsiteX24" fmla="*/ 3166682 w 3717682"/>
              <a:gd name="connsiteY24" fmla="*/ 4903549 h 5143499"/>
              <a:gd name="connsiteX25" fmla="*/ 3169959 w 3717682"/>
              <a:gd name="connsiteY25" fmla="*/ 4905425 h 5143499"/>
              <a:gd name="connsiteX26" fmla="*/ 3176139 w 3717682"/>
              <a:gd name="connsiteY26" fmla="*/ 4905425 h 5143499"/>
              <a:gd name="connsiteX27" fmla="*/ 3180163 w 3717682"/>
              <a:gd name="connsiteY27" fmla="*/ 4903549 h 5143499"/>
              <a:gd name="connsiteX28" fmla="*/ 3201505 w 3717682"/>
              <a:gd name="connsiteY28" fmla="*/ 4884134 h 5143499"/>
              <a:gd name="connsiteX29" fmla="*/ 3193041 w 3717682"/>
              <a:gd name="connsiteY29" fmla="*/ 4927246 h 5143499"/>
              <a:gd name="connsiteX30" fmla="*/ 3196013 w 3717682"/>
              <a:gd name="connsiteY30" fmla="*/ 4930787 h 5143499"/>
              <a:gd name="connsiteX31" fmla="*/ 3207957 w 3717682"/>
              <a:gd name="connsiteY31" fmla="*/ 4930787 h 5143499"/>
              <a:gd name="connsiteX32" fmla="*/ 3219274 w 3717682"/>
              <a:gd name="connsiteY32" fmla="*/ 4873190 h 5143499"/>
              <a:gd name="connsiteX33" fmla="*/ 3216769 w 3717682"/>
              <a:gd name="connsiteY33" fmla="*/ 4869228 h 5143499"/>
              <a:gd name="connsiteX34" fmla="*/ 3202694 w 3717682"/>
              <a:gd name="connsiteY34" fmla="*/ 4869228 h 5143499"/>
              <a:gd name="connsiteX35" fmla="*/ 3175443 w 3717682"/>
              <a:gd name="connsiteY35" fmla="*/ 4893227 h 5143499"/>
              <a:gd name="connsiteX36" fmla="*/ 3157615 w 3717682"/>
              <a:gd name="connsiteY36" fmla="*/ 4869228 h 5143499"/>
              <a:gd name="connsiteX37" fmla="*/ 3072704 w 3717682"/>
              <a:gd name="connsiteY37" fmla="*/ 4869228 h 5143499"/>
              <a:gd name="connsiteX38" fmla="*/ 3067873 w 3717682"/>
              <a:gd name="connsiteY38" fmla="*/ 4873182 h 5143499"/>
              <a:gd name="connsiteX39" fmla="*/ 3056582 w 3717682"/>
              <a:gd name="connsiteY39" fmla="*/ 4930787 h 5143499"/>
              <a:gd name="connsiteX40" fmla="*/ 3113996 w 3717682"/>
              <a:gd name="connsiteY40" fmla="*/ 4930787 h 5143499"/>
              <a:gd name="connsiteX41" fmla="*/ 3115210 w 3717682"/>
              <a:gd name="connsiteY41" fmla="*/ 4924630 h 5143499"/>
              <a:gd name="connsiteX42" fmla="*/ 3112197 w 3717682"/>
              <a:gd name="connsiteY42" fmla="*/ 4921282 h 5143499"/>
              <a:gd name="connsiteX43" fmla="*/ 3074054 w 3717682"/>
              <a:gd name="connsiteY43" fmla="*/ 4921282 h 5143499"/>
              <a:gd name="connsiteX44" fmla="*/ 3077288 w 3717682"/>
              <a:gd name="connsiteY44" fmla="*/ 4904760 h 5143499"/>
              <a:gd name="connsiteX45" fmla="*/ 3111008 w 3717682"/>
              <a:gd name="connsiteY45" fmla="*/ 4904760 h 5143499"/>
              <a:gd name="connsiteX46" fmla="*/ 3112842 w 3717682"/>
              <a:gd name="connsiteY46" fmla="*/ 4903297 h 5143499"/>
              <a:gd name="connsiteX47" fmla="*/ 3114132 w 3717682"/>
              <a:gd name="connsiteY47" fmla="*/ 4896744 h 5143499"/>
              <a:gd name="connsiteX48" fmla="*/ 3112876 w 3717682"/>
              <a:gd name="connsiteY48" fmla="*/ 4895280 h 5143499"/>
              <a:gd name="connsiteX49" fmla="*/ 3079147 w 3717682"/>
              <a:gd name="connsiteY49" fmla="*/ 4895280 h 5143499"/>
              <a:gd name="connsiteX50" fmla="*/ 3082390 w 3717682"/>
              <a:gd name="connsiteY50" fmla="*/ 4878792 h 5143499"/>
              <a:gd name="connsiteX51" fmla="*/ 3119200 w 3717682"/>
              <a:gd name="connsiteY51" fmla="*/ 4878792 h 5143499"/>
              <a:gd name="connsiteX52" fmla="*/ 3123123 w 3717682"/>
              <a:gd name="connsiteY52" fmla="*/ 4876488 h 5143499"/>
              <a:gd name="connsiteX53" fmla="*/ 3124532 w 3717682"/>
              <a:gd name="connsiteY53" fmla="*/ 4869228 h 5143499"/>
              <a:gd name="connsiteX54" fmla="*/ 2999627 w 3717682"/>
              <a:gd name="connsiteY54" fmla="*/ 4869228 h 5143499"/>
              <a:gd name="connsiteX55" fmla="*/ 2994347 w 3717682"/>
              <a:gd name="connsiteY55" fmla="*/ 4872559 h 5143499"/>
              <a:gd name="connsiteX56" fmla="*/ 2993116 w 3717682"/>
              <a:gd name="connsiteY56" fmla="*/ 4878767 h 5143499"/>
              <a:gd name="connsiteX57" fmla="*/ 3017582 w 3717682"/>
              <a:gd name="connsiteY57" fmla="*/ 4878767 h 5143499"/>
              <a:gd name="connsiteX58" fmla="*/ 3007395 w 3717682"/>
              <a:gd name="connsiteY58" fmla="*/ 4930787 h 5143499"/>
              <a:gd name="connsiteX59" fmla="*/ 3018363 w 3717682"/>
              <a:gd name="connsiteY59" fmla="*/ 4930787 h 5143499"/>
              <a:gd name="connsiteX60" fmla="*/ 3023864 w 3717682"/>
              <a:gd name="connsiteY60" fmla="*/ 4926413 h 5143499"/>
              <a:gd name="connsiteX61" fmla="*/ 3033203 w 3717682"/>
              <a:gd name="connsiteY61" fmla="*/ 4878767 h 5143499"/>
              <a:gd name="connsiteX62" fmla="*/ 3053628 w 3717682"/>
              <a:gd name="connsiteY62" fmla="*/ 4878767 h 5143499"/>
              <a:gd name="connsiteX63" fmla="*/ 3058026 w 3717682"/>
              <a:gd name="connsiteY63" fmla="*/ 4874999 h 5143499"/>
              <a:gd name="connsiteX64" fmla="*/ 3058026 w 3717682"/>
              <a:gd name="connsiteY64" fmla="*/ 4875007 h 5143499"/>
              <a:gd name="connsiteX65" fmla="*/ 3059163 w 3717682"/>
              <a:gd name="connsiteY65" fmla="*/ 4869228 h 5143499"/>
              <a:gd name="connsiteX66" fmla="*/ 2848320 w 3717682"/>
              <a:gd name="connsiteY66" fmla="*/ 4869228 h 5143499"/>
              <a:gd name="connsiteX67" fmla="*/ 2845408 w 3717682"/>
              <a:gd name="connsiteY67" fmla="*/ 4871306 h 5143499"/>
              <a:gd name="connsiteX68" fmla="*/ 2842097 w 3717682"/>
              <a:gd name="connsiteY68" fmla="*/ 4888214 h 5143499"/>
              <a:gd name="connsiteX69" fmla="*/ 2886404 w 3717682"/>
              <a:gd name="connsiteY69" fmla="*/ 4909925 h 5143499"/>
              <a:gd name="connsiteX70" fmla="*/ 2882303 w 3717682"/>
              <a:gd name="connsiteY70" fmla="*/ 4930787 h 5143499"/>
              <a:gd name="connsiteX71" fmla="*/ 2893280 w 3717682"/>
              <a:gd name="connsiteY71" fmla="*/ 4930787 h 5143499"/>
              <a:gd name="connsiteX72" fmla="*/ 2898781 w 3717682"/>
              <a:gd name="connsiteY72" fmla="*/ 4926413 h 5143499"/>
              <a:gd name="connsiteX73" fmla="*/ 2909987 w 3717682"/>
              <a:gd name="connsiteY73" fmla="*/ 4869228 h 5143499"/>
              <a:gd name="connsiteX74" fmla="*/ 2896693 w 3717682"/>
              <a:gd name="connsiteY74" fmla="*/ 4869228 h 5143499"/>
              <a:gd name="connsiteX75" fmla="*/ 2893985 w 3717682"/>
              <a:gd name="connsiteY75" fmla="*/ 4871306 h 5143499"/>
              <a:gd name="connsiteX76" fmla="*/ 2888466 w 3717682"/>
              <a:gd name="connsiteY76" fmla="*/ 4899335 h 5143499"/>
              <a:gd name="connsiteX77" fmla="*/ 2857786 w 3717682"/>
              <a:gd name="connsiteY77" fmla="*/ 4887802 h 5143499"/>
              <a:gd name="connsiteX78" fmla="*/ 2861436 w 3717682"/>
              <a:gd name="connsiteY78" fmla="*/ 4869228 h 5143499"/>
              <a:gd name="connsiteX79" fmla="*/ 3334042 w 3717682"/>
              <a:gd name="connsiteY79" fmla="*/ 4869051 h 5143499"/>
              <a:gd name="connsiteX80" fmla="*/ 3305280 w 3717682"/>
              <a:gd name="connsiteY80" fmla="*/ 4880811 h 5143499"/>
              <a:gd name="connsiteX81" fmla="*/ 3324144 w 3717682"/>
              <a:gd name="connsiteY81" fmla="*/ 4902212 h 5143499"/>
              <a:gd name="connsiteX82" fmla="*/ 3341411 w 3717682"/>
              <a:gd name="connsiteY82" fmla="*/ 4917185 h 5143499"/>
              <a:gd name="connsiteX83" fmla="*/ 3329483 w 3717682"/>
              <a:gd name="connsiteY83" fmla="*/ 4921315 h 5143499"/>
              <a:gd name="connsiteX84" fmla="*/ 3302411 w 3717682"/>
              <a:gd name="connsiteY84" fmla="*/ 4921315 h 5143499"/>
              <a:gd name="connsiteX85" fmla="*/ 3297011 w 3717682"/>
              <a:gd name="connsiteY85" fmla="*/ 4925294 h 5143499"/>
              <a:gd name="connsiteX86" fmla="*/ 3295942 w 3717682"/>
              <a:gd name="connsiteY86" fmla="*/ 4930787 h 5143499"/>
              <a:gd name="connsiteX87" fmla="*/ 3330069 w 3717682"/>
              <a:gd name="connsiteY87" fmla="*/ 4930787 h 5143499"/>
              <a:gd name="connsiteX88" fmla="*/ 3359018 w 3717682"/>
              <a:gd name="connsiteY88" fmla="*/ 4920373 h 5143499"/>
              <a:gd name="connsiteX89" fmla="*/ 3356514 w 3717682"/>
              <a:gd name="connsiteY89" fmla="*/ 4906283 h 5143499"/>
              <a:gd name="connsiteX90" fmla="*/ 3346819 w 3717682"/>
              <a:gd name="connsiteY90" fmla="*/ 4899335 h 5143499"/>
              <a:gd name="connsiteX91" fmla="*/ 3323473 w 3717682"/>
              <a:gd name="connsiteY91" fmla="*/ 4881854 h 5143499"/>
              <a:gd name="connsiteX92" fmla="*/ 3333575 w 3717682"/>
              <a:gd name="connsiteY92" fmla="*/ 4878767 h 5143499"/>
              <a:gd name="connsiteX93" fmla="*/ 3356463 w 3717682"/>
              <a:gd name="connsiteY93" fmla="*/ 4878767 h 5143499"/>
              <a:gd name="connsiteX94" fmla="*/ 3361854 w 3717682"/>
              <a:gd name="connsiteY94" fmla="*/ 4874797 h 5143499"/>
              <a:gd name="connsiteX95" fmla="*/ 3362991 w 3717682"/>
              <a:gd name="connsiteY95" fmla="*/ 4869051 h 5143499"/>
              <a:gd name="connsiteX96" fmla="*/ 2952613 w 3717682"/>
              <a:gd name="connsiteY96" fmla="*/ 4869051 h 5143499"/>
              <a:gd name="connsiteX97" fmla="*/ 2923867 w 3717682"/>
              <a:gd name="connsiteY97" fmla="*/ 4880811 h 5143499"/>
              <a:gd name="connsiteX98" fmla="*/ 2942739 w 3717682"/>
              <a:gd name="connsiteY98" fmla="*/ 4902212 h 5143499"/>
              <a:gd name="connsiteX99" fmla="*/ 2960007 w 3717682"/>
              <a:gd name="connsiteY99" fmla="*/ 4917185 h 5143499"/>
              <a:gd name="connsiteX100" fmla="*/ 2948062 w 3717682"/>
              <a:gd name="connsiteY100" fmla="*/ 4921315 h 5143499"/>
              <a:gd name="connsiteX101" fmla="*/ 2920998 w 3717682"/>
              <a:gd name="connsiteY101" fmla="*/ 4921315 h 5143499"/>
              <a:gd name="connsiteX102" fmla="*/ 2915599 w 3717682"/>
              <a:gd name="connsiteY102" fmla="*/ 4925294 h 5143499"/>
              <a:gd name="connsiteX103" fmla="*/ 2914521 w 3717682"/>
              <a:gd name="connsiteY103" fmla="*/ 4930787 h 5143499"/>
              <a:gd name="connsiteX104" fmla="*/ 2948648 w 3717682"/>
              <a:gd name="connsiteY104" fmla="*/ 4930787 h 5143499"/>
              <a:gd name="connsiteX105" fmla="*/ 2977597 w 3717682"/>
              <a:gd name="connsiteY105" fmla="*/ 4920373 h 5143499"/>
              <a:gd name="connsiteX106" fmla="*/ 2975109 w 3717682"/>
              <a:gd name="connsiteY106" fmla="*/ 4906283 h 5143499"/>
              <a:gd name="connsiteX107" fmla="*/ 2965406 w 3717682"/>
              <a:gd name="connsiteY107" fmla="*/ 4899335 h 5143499"/>
              <a:gd name="connsiteX108" fmla="*/ 2942052 w 3717682"/>
              <a:gd name="connsiteY108" fmla="*/ 4881854 h 5143499"/>
              <a:gd name="connsiteX109" fmla="*/ 2952154 w 3717682"/>
              <a:gd name="connsiteY109" fmla="*/ 4878767 h 5143499"/>
              <a:gd name="connsiteX110" fmla="*/ 2975050 w 3717682"/>
              <a:gd name="connsiteY110" fmla="*/ 4878767 h 5143499"/>
              <a:gd name="connsiteX111" fmla="*/ 2980441 w 3717682"/>
              <a:gd name="connsiteY111" fmla="*/ 4874797 h 5143499"/>
              <a:gd name="connsiteX112" fmla="*/ 2981578 w 3717682"/>
              <a:gd name="connsiteY112" fmla="*/ 4869051 h 5143499"/>
              <a:gd name="connsiteX113" fmla="*/ 2802112 w 3717682"/>
              <a:gd name="connsiteY113" fmla="*/ 4869051 h 5143499"/>
              <a:gd name="connsiteX114" fmla="*/ 2773367 w 3717682"/>
              <a:gd name="connsiteY114" fmla="*/ 4880811 h 5143499"/>
              <a:gd name="connsiteX115" fmla="*/ 2792247 w 3717682"/>
              <a:gd name="connsiteY115" fmla="*/ 4902212 h 5143499"/>
              <a:gd name="connsiteX116" fmla="*/ 2809506 w 3717682"/>
              <a:gd name="connsiteY116" fmla="*/ 4917185 h 5143499"/>
              <a:gd name="connsiteX117" fmla="*/ 2797562 w 3717682"/>
              <a:gd name="connsiteY117" fmla="*/ 4921315 h 5143499"/>
              <a:gd name="connsiteX118" fmla="*/ 2770489 w 3717682"/>
              <a:gd name="connsiteY118" fmla="*/ 4921315 h 5143499"/>
              <a:gd name="connsiteX119" fmla="*/ 2765098 w 3717682"/>
              <a:gd name="connsiteY119" fmla="*/ 4925294 h 5143499"/>
              <a:gd name="connsiteX120" fmla="*/ 2764012 w 3717682"/>
              <a:gd name="connsiteY120" fmla="*/ 4930787 h 5143499"/>
              <a:gd name="connsiteX121" fmla="*/ 2798139 w 3717682"/>
              <a:gd name="connsiteY121" fmla="*/ 4930787 h 5143499"/>
              <a:gd name="connsiteX122" fmla="*/ 2827105 w 3717682"/>
              <a:gd name="connsiteY122" fmla="*/ 4920373 h 5143499"/>
              <a:gd name="connsiteX123" fmla="*/ 2824601 w 3717682"/>
              <a:gd name="connsiteY123" fmla="*/ 4906283 h 5143499"/>
              <a:gd name="connsiteX124" fmla="*/ 2814914 w 3717682"/>
              <a:gd name="connsiteY124" fmla="*/ 4899335 h 5143499"/>
              <a:gd name="connsiteX125" fmla="*/ 2791543 w 3717682"/>
              <a:gd name="connsiteY125" fmla="*/ 4881854 h 5143499"/>
              <a:gd name="connsiteX126" fmla="*/ 2801645 w 3717682"/>
              <a:gd name="connsiteY126" fmla="*/ 4878767 h 5143499"/>
              <a:gd name="connsiteX127" fmla="*/ 2824533 w 3717682"/>
              <a:gd name="connsiteY127" fmla="*/ 4878767 h 5143499"/>
              <a:gd name="connsiteX128" fmla="*/ 2829940 w 3717682"/>
              <a:gd name="connsiteY128" fmla="*/ 4874797 h 5143499"/>
              <a:gd name="connsiteX129" fmla="*/ 2831061 w 3717682"/>
              <a:gd name="connsiteY129" fmla="*/ 4869051 h 5143499"/>
              <a:gd name="connsiteX130" fmla="*/ 2554595 w 3717682"/>
              <a:gd name="connsiteY130" fmla="*/ 4818697 h 5143499"/>
              <a:gd name="connsiteX131" fmla="*/ 2506680 w 3717682"/>
              <a:gd name="connsiteY131" fmla="*/ 4832401 h 5143499"/>
              <a:gd name="connsiteX132" fmla="*/ 2536427 w 3717682"/>
              <a:gd name="connsiteY132" fmla="*/ 4837128 h 5143499"/>
              <a:gd name="connsiteX133" fmla="*/ 2592593 w 3717682"/>
              <a:gd name="connsiteY133" fmla="*/ 4852573 h 5143499"/>
              <a:gd name="connsiteX134" fmla="*/ 2515458 w 3717682"/>
              <a:gd name="connsiteY134" fmla="*/ 4932277 h 5143499"/>
              <a:gd name="connsiteX135" fmla="*/ 2537319 w 3717682"/>
              <a:gd name="connsiteY135" fmla="*/ 4875983 h 5143499"/>
              <a:gd name="connsiteX136" fmla="*/ 2542896 w 3717682"/>
              <a:gd name="connsiteY136" fmla="*/ 4853187 h 5143499"/>
              <a:gd name="connsiteX137" fmla="*/ 2524219 w 3717682"/>
              <a:gd name="connsiteY137" fmla="*/ 4872030 h 5143499"/>
              <a:gd name="connsiteX138" fmla="*/ 2487579 w 3717682"/>
              <a:gd name="connsiteY138" fmla="*/ 4935414 h 5143499"/>
              <a:gd name="connsiteX139" fmla="*/ 2477188 w 3717682"/>
              <a:gd name="connsiteY139" fmla="*/ 4965487 h 5143499"/>
              <a:gd name="connsiteX140" fmla="*/ 2518260 w 3717682"/>
              <a:gd name="connsiteY140" fmla="*/ 4955216 h 5143499"/>
              <a:gd name="connsiteX141" fmla="*/ 2622230 w 3717682"/>
              <a:gd name="connsiteY141" fmla="*/ 4857300 h 5143499"/>
              <a:gd name="connsiteX142" fmla="*/ 2613316 w 3717682"/>
              <a:gd name="connsiteY142" fmla="*/ 4831517 h 5143499"/>
              <a:gd name="connsiteX143" fmla="*/ 2554595 w 3717682"/>
              <a:gd name="connsiteY143" fmla="*/ 4818697 h 5143499"/>
              <a:gd name="connsiteX144" fmla="*/ 3137130 w 3717682"/>
              <a:gd name="connsiteY144" fmla="*/ 4793385 h 5143499"/>
              <a:gd name="connsiteX145" fmla="*/ 3151774 w 3717682"/>
              <a:gd name="connsiteY145" fmla="*/ 4809730 h 5143499"/>
              <a:gd name="connsiteX146" fmla="*/ 3151036 w 3717682"/>
              <a:gd name="connsiteY146" fmla="*/ 4813431 h 5143499"/>
              <a:gd name="connsiteX147" fmla="*/ 3146740 w 3717682"/>
              <a:gd name="connsiteY147" fmla="*/ 4818016 h 5143499"/>
              <a:gd name="connsiteX148" fmla="*/ 3113513 w 3717682"/>
              <a:gd name="connsiteY148" fmla="*/ 4818016 h 5143499"/>
              <a:gd name="connsiteX149" fmla="*/ 3115143 w 3717682"/>
              <a:gd name="connsiteY149" fmla="*/ 4809730 h 5143499"/>
              <a:gd name="connsiteX150" fmla="*/ 3137130 w 3717682"/>
              <a:gd name="connsiteY150" fmla="*/ 4793385 h 5143499"/>
              <a:gd name="connsiteX151" fmla="*/ 2908773 w 3717682"/>
              <a:gd name="connsiteY151" fmla="*/ 4793385 h 5143499"/>
              <a:gd name="connsiteX152" fmla="*/ 2923409 w 3717682"/>
              <a:gd name="connsiteY152" fmla="*/ 4809730 h 5143499"/>
              <a:gd name="connsiteX153" fmla="*/ 2922679 w 3717682"/>
              <a:gd name="connsiteY153" fmla="*/ 4813431 h 5143499"/>
              <a:gd name="connsiteX154" fmla="*/ 2918375 w 3717682"/>
              <a:gd name="connsiteY154" fmla="*/ 4818016 h 5143499"/>
              <a:gd name="connsiteX155" fmla="*/ 2885164 w 3717682"/>
              <a:gd name="connsiteY155" fmla="*/ 4818016 h 5143499"/>
              <a:gd name="connsiteX156" fmla="*/ 2886786 w 3717682"/>
              <a:gd name="connsiteY156" fmla="*/ 4809730 h 5143499"/>
              <a:gd name="connsiteX157" fmla="*/ 2908773 w 3717682"/>
              <a:gd name="connsiteY157" fmla="*/ 4793385 h 5143499"/>
              <a:gd name="connsiteX158" fmla="*/ 2671716 w 3717682"/>
              <a:gd name="connsiteY158" fmla="*/ 4783926 h 5143499"/>
              <a:gd name="connsiteX159" fmla="*/ 2638521 w 3717682"/>
              <a:gd name="connsiteY159" fmla="*/ 4801898 h 5143499"/>
              <a:gd name="connsiteX160" fmla="*/ 2664855 w 3717682"/>
              <a:gd name="connsiteY160" fmla="*/ 4864568 h 5143499"/>
              <a:gd name="connsiteX161" fmla="*/ 2687734 w 3717682"/>
              <a:gd name="connsiteY161" fmla="*/ 4909866 h 5143499"/>
              <a:gd name="connsiteX162" fmla="*/ 2639175 w 3717682"/>
              <a:gd name="connsiteY162" fmla="*/ 4918716 h 5143499"/>
              <a:gd name="connsiteX163" fmla="*/ 2602738 w 3717682"/>
              <a:gd name="connsiteY163" fmla="*/ 4921576 h 5143499"/>
              <a:gd name="connsiteX164" fmla="*/ 2609445 w 3717682"/>
              <a:gd name="connsiteY164" fmla="*/ 4931233 h 5143499"/>
              <a:gd name="connsiteX165" fmla="*/ 2663667 w 3717682"/>
              <a:gd name="connsiteY165" fmla="*/ 4936701 h 5143499"/>
              <a:gd name="connsiteX166" fmla="*/ 2718644 w 3717682"/>
              <a:gd name="connsiteY166" fmla="*/ 4911877 h 5143499"/>
              <a:gd name="connsiteX167" fmla="*/ 2694279 w 3717682"/>
              <a:gd name="connsiteY167" fmla="*/ 4859916 h 5143499"/>
              <a:gd name="connsiteX168" fmla="*/ 2665857 w 3717682"/>
              <a:gd name="connsiteY168" fmla="*/ 4812506 h 5143499"/>
              <a:gd name="connsiteX169" fmla="*/ 2718126 w 3717682"/>
              <a:gd name="connsiteY169" fmla="*/ 4800493 h 5143499"/>
              <a:gd name="connsiteX170" fmla="*/ 2735496 w 3717682"/>
              <a:gd name="connsiteY170" fmla="*/ 4794235 h 5143499"/>
              <a:gd name="connsiteX171" fmla="*/ 2711131 w 3717682"/>
              <a:gd name="connsiteY171" fmla="*/ 4785284 h 5143499"/>
              <a:gd name="connsiteX172" fmla="*/ 2671716 w 3717682"/>
              <a:gd name="connsiteY172" fmla="*/ 4783926 h 5143499"/>
              <a:gd name="connsiteX173" fmla="*/ 3324763 w 3717682"/>
              <a:gd name="connsiteY173" fmla="*/ 4783846 h 5143499"/>
              <a:gd name="connsiteX174" fmla="*/ 3319491 w 3717682"/>
              <a:gd name="connsiteY174" fmla="*/ 4787194 h 5143499"/>
              <a:gd name="connsiteX175" fmla="*/ 3318269 w 3717682"/>
              <a:gd name="connsiteY175" fmla="*/ 4793402 h 5143499"/>
              <a:gd name="connsiteX176" fmla="*/ 3342735 w 3717682"/>
              <a:gd name="connsiteY176" fmla="*/ 4793402 h 5143499"/>
              <a:gd name="connsiteX177" fmla="*/ 3332540 w 3717682"/>
              <a:gd name="connsiteY177" fmla="*/ 4845422 h 5143499"/>
              <a:gd name="connsiteX178" fmla="*/ 3343508 w 3717682"/>
              <a:gd name="connsiteY178" fmla="*/ 4845422 h 5143499"/>
              <a:gd name="connsiteX179" fmla="*/ 3349001 w 3717682"/>
              <a:gd name="connsiteY179" fmla="*/ 4841048 h 5143499"/>
              <a:gd name="connsiteX180" fmla="*/ 3358356 w 3717682"/>
              <a:gd name="connsiteY180" fmla="*/ 4793402 h 5143499"/>
              <a:gd name="connsiteX181" fmla="*/ 3378781 w 3717682"/>
              <a:gd name="connsiteY181" fmla="*/ 4793402 h 5143499"/>
              <a:gd name="connsiteX182" fmla="*/ 3383196 w 3717682"/>
              <a:gd name="connsiteY182" fmla="*/ 4789633 h 5143499"/>
              <a:gd name="connsiteX183" fmla="*/ 3384317 w 3717682"/>
              <a:gd name="connsiteY183" fmla="*/ 4783846 h 5143499"/>
              <a:gd name="connsiteX184" fmla="*/ 3274396 w 3717682"/>
              <a:gd name="connsiteY184" fmla="*/ 4783846 h 5143499"/>
              <a:gd name="connsiteX185" fmla="*/ 3262315 w 3717682"/>
              <a:gd name="connsiteY185" fmla="*/ 4845422 h 5143499"/>
              <a:gd name="connsiteX186" fmla="*/ 3314907 w 3717682"/>
              <a:gd name="connsiteY186" fmla="*/ 4845422 h 5143499"/>
              <a:gd name="connsiteX187" fmla="*/ 3316045 w 3717682"/>
              <a:gd name="connsiteY187" fmla="*/ 4839660 h 5143499"/>
              <a:gd name="connsiteX188" fmla="*/ 3313124 w 3717682"/>
              <a:gd name="connsiteY188" fmla="*/ 4835916 h 5143499"/>
              <a:gd name="connsiteX189" fmla="*/ 3279786 w 3717682"/>
              <a:gd name="connsiteY189" fmla="*/ 4835916 h 5143499"/>
              <a:gd name="connsiteX190" fmla="*/ 3289600 w 3717682"/>
              <a:gd name="connsiteY190" fmla="*/ 4785932 h 5143499"/>
              <a:gd name="connsiteX191" fmla="*/ 3287690 w 3717682"/>
              <a:gd name="connsiteY191" fmla="*/ 4783846 h 5143499"/>
              <a:gd name="connsiteX192" fmla="*/ 3190707 w 3717682"/>
              <a:gd name="connsiteY192" fmla="*/ 4783846 h 5143499"/>
              <a:gd name="connsiteX193" fmla="*/ 3187175 w 3717682"/>
              <a:gd name="connsiteY193" fmla="*/ 4786580 h 5143499"/>
              <a:gd name="connsiteX194" fmla="*/ 3181063 w 3717682"/>
              <a:gd name="connsiteY194" fmla="*/ 4817948 h 5143499"/>
              <a:gd name="connsiteX195" fmla="*/ 3209944 w 3717682"/>
              <a:gd name="connsiteY195" fmla="*/ 4846801 h 5143499"/>
              <a:gd name="connsiteX196" fmla="*/ 3209944 w 3717682"/>
              <a:gd name="connsiteY196" fmla="*/ 4846793 h 5143499"/>
              <a:gd name="connsiteX197" fmla="*/ 3249623 w 3717682"/>
              <a:gd name="connsiteY197" fmla="*/ 4817940 h 5143499"/>
              <a:gd name="connsiteX198" fmla="*/ 3255710 w 3717682"/>
              <a:gd name="connsiteY198" fmla="*/ 4786580 h 5143499"/>
              <a:gd name="connsiteX199" fmla="*/ 3253248 w 3717682"/>
              <a:gd name="connsiteY199" fmla="*/ 4783846 h 5143499"/>
              <a:gd name="connsiteX200" fmla="*/ 3240811 w 3717682"/>
              <a:gd name="connsiteY200" fmla="*/ 4783846 h 5143499"/>
              <a:gd name="connsiteX201" fmla="*/ 3237399 w 3717682"/>
              <a:gd name="connsiteY201" fmla="*/ 4801890 h 5143499"/>
              <a:gd name="connsiteX202" fmla="*/ 3235446 w 3717682"/>
              <a:gd name="connsiteY202" fmla="*/ 4811496 h 5143499"/>
              <a:gd name="connsiteX203" fmla="*/ 3233816 w 3717682"/>
              <a:gd name="connsiteY203" fmla="*/ 4819841 h 5143499"/>
              <a:gd name="connsiteX204" fmla="*/ 3211523 w 3717682"/>
              <a:gd name="connsiteY204" fmla="*/ 4836329 h 5143499"/>
              <a:gd name="connsiteX205" fmla="*/ 3196140 w 3717682"/>
              <a:gd name="connsiteY205" fmla="*/ 4819841 h 5143499"/>
              <a:gd name="connsiteX206" fmla="*/ 3196853 w 3717682"/>
              <a:gd name="connsiteY206" fmla="*/ 4816114 h 5143499"/>
              <a:gd name="connsiteX207" fmla="*/ 3199723 w 3717682"/>
              <a:gd name="connsiteY207" fmla="*/ 4801898 h 5143499"/>
              <a:gd name="connsiteX208" fmla="*/ 3203144 w 3717682"/>
              <a:gd name="connsiteY208" fmla="*/ 4783846 h 5143499"/>
              <a:gd name="connsiteX209" fmla="*/ 2786678 w 3717682"/>
              <a:gd name="connsiteY209" fmla="*/ 4783846 h 5143499"/>
              <a:gd name="connsiteX210" fmla="*/ 2786492 w 3717682"/>
              <a:gd name="connsiteY210" fmla="*/ 4784645 h 5143499"/>
              <a:gd name="connsiteX211" fmla="*/ 2793054 w 3717682"/>
              <a:gd name="connsiteY211" fmla="*/ 4793360 h 5143499"/>
              <a:gd name="connsiteX212" fmla="*/ 2825416 w 3717682"/>
              <a:gd name="connsiteY212" fmla="*/ 4793360 h 5143499"/>
              <a:gd name="connsiteX213" fmla="*/ 2840102 w 3717682"/>
              <a:gd name="connsiteY213" fmla="*/ 4814659 h 5143499"/>
              <a:gd name="connsiteX214" fmla="*/ 2820033 w 3717682"/>
              <a:gd name="connsiteY214" fmla="*/ 4835916 h 5143499"/>
              <a:gd name="connsiteX215" fmla="*/ 2797867 w 3717682"/>
              <a:gd name="connsiteY215" fmla="*/ 4835916 h 5143499"/>
              <a:gd name="connsiteX216" fmla="*/ 2804710 w 3717682"/>
              <a:gd name="connsiteY216" fmla="*/ 4800964 h 5143499"/>
              <a:gd name="connsiteX217" fmla="*/ 2791611 w 3717682"/>
              <a:gd name="connsiteY217" fmla="*/ 4800964 h 5143499"/>
              <a:gd name="connsiteX218" fmla="*/ 2788699 w 3717682"/>
              <a:gd name="connsiteY218" fmla="*/ 4803051 h 5143499"/>
              <a:gd name="connsiteX219" fmla="*/ 2780379 w 3717682"/>
              <a:gd name="connsiteY219" fmla="*/ 4845422 h 5143499"/>
              <a:gd name="connsiteX220" fmla="*/ 2817189 w 3717682"/>
              <a:gd name="connsiteY220" fmla="*/ 4845422 h 5143499"/>
              <a:gd name="connsiteX221" fmla="*/ 2856563 w 3717682"/>
              <a:gd name="connsiteY221" fmla="*/ 4814239 h 5143499"/>
              <a:gd name="connsiteX222" fmla="*/ 2831197 w 3717682"/>
              <a:gd name="connsiteY222" fmla="*/ 4783846 h 5143499"/>
              <a:gd name="connsiteX223" fmla="*/ 3055063 w 3717682"/>
              <a:gd name="connsiteY223" fmla="*/ 4783661 h 5143499"/>
              <a:gd name="connsiteX224" fmla="*/ 3026301 w 3717682"/>
              <a:gd name="connsiteY224" fmla="*/ 4795438 h 5143499"/>
              <a:gd name="connsiteX225" fmla="*/ 3045181 w 3717682"/>
              <a:gd name="connsiteY225" fmla="*/ 4816838 h 5143499"/>
              <a:gd name="connsiteX226" fmla="*/ 3062457 w 3717682"/>
              <a:gd name="connsiteY226" fmla="*/ 4831820 h 5143499"/>
              <a:gd name="connsiteX227" fmla="*/ 3050513 w 3717682"/>
              <a:gd name="connsiteY227" fmla="*/ 4835942 h 5143499"/>
              <a:gd name="connsiteX228" fmla="*/ 3023448 w 3717682"/>
              <a:gd name="connsiteY228" fmla="*/ 4835942 h 5143499"/>
              <a:gd name="connsiteX229" fmla="*/ 3018041 w 3717682"/>
              <a:gd name="connsiteY229" fmla="*/ 4839920 h 5143499"/>
              <a:gd name="connsiteX230" fmla="*/ 3016971 w 3717682"/>
              <a:gd name="connsiteY230" fmla="*/ 4845422 h 5143499"/>
              <a:gd name="connsiteX231" fmla="*/ 3051098 w 3717682"/>
              <a:gd name="connsiteY231" fmla="*/ 4845422 h 5143499"/>
              <a:gd name="connsiteX232" fmla="*/ 3080056 w 3717682"/>
              <a:gd name="connsiteY232" fmla="*/ 4834999 h 5143499"/>
              <a:gd name="connsiteX233" fmla="*/ 3080064 w 3717682"/>
              <a:gd name="connsiteY233" fmla="*/ 4834999 h 5143499"/>
              <a:gd name="connsiteX234" fmla="*/ 3077560 w 3717682"/>
              <a:gd name="connsiteY234" fmla="*/ 4820909 h 5143499"/>
              <a:gd name="connsiteX235" fmla="*/ 3067865 w 3717682"/>
              <a:gd name="connsiteY235" fmla="*/ 4813944 h 5143499"/>
              <a:gd name="connsiteX236" fmla="*/ 3044494 w 3717682"/>
              <a:gd name="connsiteY236" fmla="*/ 4796481 h 5143499"/>
              <a:gd name="connsiteX237" fmla="*/ 3054621 w 3717682"/>
              <a:gd name="connsiteY237" fmla="*/ 4793385 h 5143499"/>
              <a:gd name="connsiteX238" fmla="*/ 3077492 w 3717682"/>
              <a:gd name="connsiteY238" fmla="*/ 4793385 h 5143499"/>
              <a:gd name="connsiteX239" fmla="*/ 3082900 w 3717682"/>
              <a:gd name="connsiteY239" fmla="*/ 4789431 h 5143499"/>
              <a:gd name="connsiteX240" fmla="*/ 3084029 w 3717682"/>
              <a:gd name="connsiteY240" fmla="*/ 4783661 h 5143499"/>
              <a:gd name="connsiteX241" fmla="*/ 2982359 w 3717682"/>
              <a:gd name="connsiteY241" fmla="*/ 4783661 h 5143499"/>
              <a:gd name="connsiteX242" fmla="*/ 2953614 w 3717682"/>
              <a:gd name="connsiteY242" fmla="*/ 4795438 h 5143499"/>
              <a:gd name="connsiteX243" fmla="*/ 2972486 w 3717682"/>
              <a:gd name="connsiteY243" fmla="*/ 4816838 h 5143499"/>
              <a:gd name="connsiteX244" fmla="*/ 2989762 w 3717682"/>
              <a:gd name="connsiteY244" fmla="*/ 4831820 h 5143499"/>
              <a:gd name="connsiteX245" fmla="*/ 2977801 w 3717682"/>
              <a:gd name="connsiteY245" fmla="*/ 4835942 h 5143499"/>
              <a:gd name="connsiteX246" fmla="*/ 2950762 w 3717682"/>
              <a:gd name="connsiteY246" fmla="*/ 4835942 h 5143499"/>
              <a:gd name="connsiteX247" fmla="*/ 2945346 w 3717682"/>
              <a:gd name="connsiteY247" fmla="*/ 4839920 h 5143499"/>
              <a:gd name="connsiteX248" fmla="*/ 2944267 w 3717682"/>
              <a:gd name="connsiteY248" fmla="*/ 4845422 h 5143499"/>
              <a:gd name="connsiteX249" fmla="*/ 2978395 w 3717682"/>
              <a:gd name="connsiteY249" fmla="*/ 4845422 h 5143499"/>
              <a:gd name="connsiteX250" fmla="*/ 3007361 w 3717682"/>
              <a:gd name="connsiteY250" fmla="*/ 4834999 h 5143499"/>
              <a:gd name="connsiteX251" fmla="*/ 3004856 w 3717682"/>
              <a:gd name="connsiteY251" fmla="*/ 4820909 h 5143499"/>
              <a:gd name="connsiteX252" fmla="*/ 2995162 w 3717682"/>
              <a:gd name="connsiteY252" fmla="*/ 4813944 h 5143499"/>
              <a:gd name="connsiteX253" fmla="*/ 2971799 w 3717682"/>
              <a:gd name="connsiteY253" fmla="*/ 4796481 h 5143499"/>
              <a:gd name="connsiteX254" fmla="*/ 2981918 w 3717682"/>
              <a:gd name="connsiteY254" fmla="*/ 4793385 h 5143499"/>
              <a:gd name="connsiteX255" fmla="*/ 3004780 w 3717682"/>
              <a:gd name="connsiteY255" fmla="*/ 4793385 h 5143499"/>
              <a:gd name="connsiteX256" fmla="*/ 3010179 w 3717682"/>
              <a:gd name="connsiteY256" fmla="*/ 4789431 h 5143499"/>
              <a:gd name="connsiteX257" fmla="*/ 3011325 w 3717682"/>
              <a:gd name="connsiteY257" fmla="*/ 4783661 h 5143499"/>
              <a:gd name="connsiteX258" fmla="*/ 3138964 w 3717682"/>
              <a:gd name="connsiteY258" fmla="*/ 4783013 h 5143499"/>
              <a:gd name="connsiteX259" fmla="*/ 3100125 w 3717682"/>
              <a:gd name="connsiteY259" fmla="*/ 4811614 h 5143499"/>
              <a:gd name="connsiteX260" fmla="*/ 3094029 w 3717682"/>
              <a:gd name="connsiteY260" fmla="*/ 4842705 h 5143499"/>
              <a:gd name="connsiteX261" fmla="*/ 3096389 w 3717682"/>
              <a:gd name="connsiteY261" fmla="*/ 4845422 h 5143499"/>
              <a:gd name="connsiteX262" fmla="*/ 3108139 w 3717682"/>
              <a:gd name="connsiteY262" fmla="*/ 4845422 h 5143499"/>
              <a:gd name="connsiteX263" fmla="*/ 3111568 w 3717682"/>
              <a:gd name="connsiteY263" fmla="*/ 4827521 h 5143499"/>
              <a:gd name="connsiteX264" fmla="*/ 3148175 w 3717682"/>
              <a:gd name="connsiteY264" fmla="*/ 4827521 h 5143499"/>
              <a:gd name="connsiteX265" fmla="*/ 3144754 w 3717682"/>
              <a:gd name="connsiteY265" fmla="*/ 4845422 h 5143499"/>
              <a:gd name="connsiteX266" fmla="*/ 3156511 w 3717682"/>
              <a:gd name="connsiteY266" fmla="*/ 4845422 h 5143499"/>
              <a:gd name="connsiteX267" fmla="*/ 3159933 w 3717682"/>
              <a:gd name="connsiteY267" fmla="*/ 4842705 h 5143499"/>
              <a:gd name="connsiteX268" fmla="*/ 3166037 w 3717682"/>
              <a:gd name="connsiteY268" fmla="*/ 4811614 h 5143499"/>
              <a:gd name="connsiteX269" fmla="*/ 3138964 w 3717682"/>
              <a:gd name="connsiteY269" fmla="*/ 4783013 h 5143499"/>
              <a:gd name="connsiteX270" fmla="*/ 2910598 w 3717682"/>
              <a:gd name="connsiteY270" fmla="*/ 4783013 h 5143499"/>
              <a:gd name="connsiteX271" fmla="*/ 2871776 w 3717682"/>
              <a:gd name="connsiteY271" fmla="*/ 4811614 h 5143499"/>
              <a:gd name="connsiteX272" fmla="*/ 2865664 w 3717682"/>
              <a:gd name="connsiteY272" fmla="*/ 4842705 h 5143499"/>
              <a:gd name="connsiteX273" fmla="*/ 2868032 w 3717682"/>
              <a:gd name="connsiteY273" fmla="*/ 4845422 h 5143499"/>
              <a:gd name="connsiteX274" fmla="*/ 2879782 w 3717682"/>
              <a:gd name="connsiteY274" fmla="*/ 4845422 h 5143499"/>
              <a:gd name="connsiteX275" fmla="*/ 2883203 w 3717682"/>
              <a:gd name="connsiteY275" fmla="*/ 4827521 h 5143499"/>
              <a:gd name="connsiteX276" fmla="*/ 2919818 w 3717682"/>
              <a:gd name="connsiteY276" fmla="*/ 4827521 h 5143499"/>
              <a:gd name="connsiteX277" fmla="*/ 2916397 w 3717682"/>
              <a:gd name="connsiteY277" fmla="*/ 4845422 h 5143499"/>
              <a:gd name="connsiteX278" fmla="*/ 2928155 w 3717682"/>
              <a:gd name="connsiteY278" fmla="*/ 4845422 h 5143499"/>
              <a:gd name="connsiteX279" fmla="*/ 2931567 w 3717682"/>
              <a:gd name="connsiteY279" fmla="*/ 4842705 h 5143499"/>
              <a:gd name="connsiteX280" fmla="*/ 2937680 w 3717682"/>
              <a:gd name="connsiteY280" fmla="*/ 4811614 h 5143499"/>
              <a:gd name="connsiteX281" fmla="*/ 2910598 w 3717682"/>
              <a:gd name="connsiteY281" fmla="*/ 4783013 h 5143499"/>
              <a:gd name="connsiteX282" fmla="*/ 2604597 w 3717682"/>
              <a:gd name="connsiteY282" fmla="*/ 4694494 h 5143499"/>
              <a:gd name="connsiteX283" fmla="*/ 2604597 w 3717682"/>
              <a:gd name="connsiteY283" fmla="*/ 4694502 h 5143499"/>
              <a:gd name="connsiteX284" fmla="*/ 2561064 w 3717682"/>
              <a:gd name="connsiteY284" fmla="*/ 4706111 h 5143499"/>
              <a:gd name="connsiteX285" fmla="*/ 2584715 w 3717682"/>
              <a:gd name="connsiteY285" fmla="*/ 4710283 h 5143499"/>
              <a:gd name="connsiteX286" fmla="*/ 2633733 w 3717682"/>
              <a:gd name="connsiteY286" fmla="*/ 4720882 h 5143499"/>
              <a:gd name="connsiteX287" fmla="*/ 2585479 w 3717682"/>
              <a:gd name="connsiteY287" fmla="*/ 4787632 h 5143499"/>
              <a:gd name="connsiteX288" fmla="*/ 2569910 w 3717682"/>
              <a:gd name="connsiteY288" fmla="*/ 4802588 h 5143499"/>
              <a:gd name="connsiteX289" fmla="*/ 2571760 w 3717682"/>
              <a:gd name="connsiteY289" fmla="*/ 4806609 h 5143499"/>
              <a:gd name="connsiteX290" fmla="*/ 2588943 w 3717682"/>
              <a:gd name="connsiteY290" fmla="*/ 4800881 h 5143499"/>
              <a:gd name="connsiteX291" fmla="*/ 2661417 w 3717682"/>
              <a:gd name="connsiteY291" fmla="*/ 4714910 h 5143499"/>
              <a:gd name="connsiteX292" fmla="*/ 2604597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3662785 w 3717682"/>
              <a:gd name="connsiteY296" fmla="*/ 5143499 h 5143499"/>
              <a:gd name="connsiteX297" fmla="*/ 1977372 w 3717682"/>
              <a:gd name="connsiteY297" fmla="*/ 5143499 h 5143499"/>
              <a:gd name="connsiteX298" fmla="*/ 1175798 w 3717682"/>
              <a:gd name="connsiteY298" fmla="*/ 5143499 h 5143499"/>
              <a:gd name="connsiteX299" fmla="*/ 1096714 w 3717682"/>
              <a:gd name="connsiteY299" fmla="*/ 5071623 h 5143499"/>
              <a:gd name="connsiteX300" fmla="*/ 0 w 3717682"/>
              <a:gd name="connsiteY300" fmla="*/ 2423921 h 5143499"/>
              <a:gd name="connsiteX301" fmla="*/ 855043 w 3717682"/>
              <a:gd name="connsiteY301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3717682" h="5143499">
                <a:moveTo>
                  <a:pt x="3243188" y="4869228"/>
                </a:moveTo>
                <a:cubicBezTo>
                  <a:pt x="3240489" y="4869228"/>
                  <a:pt x="3238910" y="4870465"/>
                  <a:pt x="3238366" y="4873182"/>
                </a:cubicBezTo>
                <a:lnTo>
                  <a:pt x="3238375" y="4873182"/>
                </a:lnTo>
                <a:lnTo>
                  <a:pt x="3227067" y="4930787"/>
                </a:lnTo>
                <a:lnTo>
                  <a:pt x="3284506" y="4930787"/>
                </a:lnTo>
                <a:lnTo>
                  <a:pt x="3285695" y="4924630"/>
                </a:lnTo>
                <a:cubicBezTo>
                  <a:pt x="3286204" y="4922123"/>
                  <a:pt x="3285585" y="4921282"/>
                  <a:pt x="3282707" y="4921282"/>
                </a:cubicBezTo>
                <a:lnTo>
                  <a:pt x="3244547" y="4921282"/>
                </a:lnTo>
                <a:lnTo>
                  <a:pt x="3247790" y="4904760"/>
                </a:lnTo>
                <a:lnTo>
                  <a:pt x="3281510" y="4904760"/>
                </a:lnTo>
                <a:cubicBezTo>
                  <a:pt x="3282402" y="4904794"/>
                  <a:pt x="3283182" y="4904169"/>
                  <a:pt x="3283335" y="4903297"/>
                </a:cubicBezTo>
                <a:lnTo>
                  <a:pt x="3284625" y="4896744"/>
                </a:lnTo>
                <a:cubicBezTo>
                  <a:pt x="3284795" y="4895919"/>
                  <a:pt x="3284320" y="4895280"/>
                  <a:pt x="3283377" y="4895280"/>
                </a:cubicBezTo>
                <a:lnTo>
                  <a:pt x="3249640" y="4895280"/>
                </a:lnTo>
                <a:lnTo>
                  <a:pt x="3252866" y="4878792"/>
                </a:lnTo>
                <a:lnTo>
                  <a:pt x="3289685" y="4878792"/>
                </a:lnTo>
                <a:cubicBezTo>
                  <a:pt x="3291425" y="4878792"/>
                  <a:pt x="3293149" y="4878792"/>
                  <a:pt x="3293590" y="4876488"/>
                </a:cubicBezTo>
                <a:lnTo>
                  <a:pt x="3295016" y="4869228"/>
                </a:lnTo>
                <a:close/>
                <a:moveTo>
                  <a:pt x="3143540" y="4869228"/>
                </a:moveTo>
                <a:cubicBezTo>
                  <a:pt x="3141230" y="4869228"/>
                  <a:pt x="3139966" y="4870675"/>
                  <a:pt x="3139482" y="4873182"/>
                </a:cubicBezTo>
                <a:lnTo>
                  <a:pt x="3128174" y="4930787"/>
                </a:lnTo>
                <a:lnTo>
                  <a:pt x="3140127" y="4930787"/>
                </a:lnTo>
                <a:cubicBezTo>
                  <a:pt x="3142631" y="4930787"/>
                  <a:pt x="3144032" y="4929542"/>
                  <a:pt x="3144482" y="4927246"/>
                </a:cubicBezTo>
                <a:lnTo>
                  <a:pt x="3152946" y="4884134"/>
                </a:lnTo>
                <a:lnTo>
                  <a:pt x="3166682" y="4903549"/>
                </a:lnTo>
                <a:cubicBezTo>
                  <a:pt x="3167336" y="4904730"/>
                  <a:pt x="3168599" y="4905454"/>
                  <a:pt x="3169959" y="4905425"/>
                </a:cubicBezTo>
                <a:lnTo>
                  <a:pt x="3176139" y="4905425"/>
                </a:lnTo>
                <a:cubicBezTo>
                  <a:pt x="3177679" y="4905357"/>
                  <a:pt x="3179128" y="4904681"/>
                  <a:pt x="3180163" y="4903549"/>
                </a:cubicBezTo>
                <a:lnTo>
                  <a:pt x="3201505" y="4884134"/>
                </a:lnTo>
                <a:lnTo>
                  <a:pt x="3193041" y="4927246"/>
                </a:lnTo>
                <a:cubicBezTo>
                  <a:pt x="3192592" y="4929542"/>
                  <a:pt x="3193500" y="4930787"/>
                  <a:pt x="3196013" y="4930787"/>
                </a:cubicBezTo>
                <a:lnTo>
                  <a:pt x="3207957" y="4930787"/>
                </a:lnTo>
                <a:lnTo>
                  <a:pt x="3219274" y="4873190"/>
                </a:lnTo>
                <a:cubicBezTo>
                  <a:pt x="3219749" y="4870675"/>
                  <a:pt x="3219087" y="4869228"/>
                  <a:pt x="3216769" y="4869228"/>
                </a:cubicBezTo>
                <a:lnTo>
                  <a:pt x="3202694" y="4869228"/>
                </a:lnTo>
                <a:lnTo>
                  <a:pt x="3175443" y="4893227"/>
                </a:lnTo>
                <a:lnTo>
                  <a:pt x="3157615" y="4869228"/>
                </a:lnTo>
                <a:close/>
                <a:moveTo>
                  <a:pt x="3072704" y="4869228"/>
                </a:moveTo>
                <a:cubicBezTo>
                  <a:pt x="3070004" y="4869228"/>
                  <a:pt x="3068408" y="4870465"/>
                  <a:pt x="3067873" y="4873182"/>
                </a:cubicBezTo>
                <a:lnTo>
                  <a:pt x="3056582" y="4930787"/>
                </a:lnTo>
                <a:lnTo>
                  <a:pt x="3113996" y="4930787"/>
                </a:lnTo>
                <a:lnTo>
                  <a:pt x="3115210" y="4924630"/>
                </a:lnTo>
                <a:cubicBezTo>
                  <a:pt x="3115711" y="4922123"/>
                  <a:pt x="3115092" y="4921282"/>
                  <a:pt x="3112197" y="4921282"/>
                </a:cubicBezTo>
                <a:lnTo>
                  <a:pt x="3074054" y="4921282"/>
                </a:lnTo>
                <a:lnTo>
                  <a:pt x="3077288" y="4904760"/>
                </a:lnTo>
                <a:lnTo>
                  <a:pt x="3111008" y="4904760"/>
                </a:lnTo>
                <a:cubicBezTo>
                  <a:pt x="3111900" y="4904787"/>
                  <a:pt x="3112679" y="4904166"/>
                  <a:pt x="3112842" y="4903297"/>
                </a:cubicBezTo>
                <a:lnTo>
                  <a:pt x="3114132" y="4896744"/>
                </a:lnTo>
                <a:cubicBezTo>
                  <a:pt x="3114285" y="4895919"/>
                  <a:pt x="3113835" y="4895280"/>
                  <a:pt x="3112876" y="4895280"/>
                </a:cubicBezTo>
                <a:lnTo>
                  <a:pt x="3079147" y="4895280"/>
                </a:lnTo>
                <a:lnTo>
                  <a:pt x="3082390" y="4878792"/>
                </a:lnTo>
                <a:lnTo>
                  <a:pt x="3119200" y="4878792"/>
                </a:lnTo>
                <a:cubicBezTo>
                  <a:pt x="3120932" y="4878792"/>
                  <a:pt x="3122656" y="4878792"/>
                  <a:pt x="3123123" y="4876488"/>
                </a:cubicBezTo>
                <a:lnTo>
                  <a:pt x="3124532" y="4869228"/>
                </a:lnTo>
                <a:close/>
                <a:moveTo>
                  <a:pt x="2999627" y="4869228"/>
                </a:moveTo>
                <a:cubicBezTo>
                  <a:pt x="2996545" y="4869228"/>
                  <a:pt x="2994788" y="4870263"/>
                  <a:pt x="2994347" y="4872559"/>
                </a:cubicBezTo>
                <a:lnTo>
                  <a:pt x="2993116" y="4878767"/>
                </a:lnTo>
                <a:lnTo>
                  <a:pt x="3017582" y="4878767"/>
                </a:lnTo>
                <a:lnTo>
                  <a:pt x="3007395" y="4930787"/>
                </a:lnTo>
                <a:lnTo>
                  <a:pt x="3018363" y="4930787"/>
                </a:lnTo>
                <a:cubicBezTo>
                  <a:pt x="3021445" y="4930787"/>
                  <a:pt x="3023228" y="4929542"/>
                  <a:pt x="3023864" y="4926413"/>
                </a:cubicBezTo>
                <a:lnTo>
                  <a:pt x="3033203" y="4878767"/>
                </a:lnTo>
                <a:lnTo>
                  <a:pt x="3053628" y="4878767"/>
                </a:lnTo>
                <a:cubicBezTo>
                  <a:pt x="3056515" y="4878767"/>
                  <a:pt x="3057533" y="4877514"/>
                  <a:pt x="3058026" y="4874999"/>
                </a:cubicBezTo>
                <a:lnTo>
                  <a:pt x="3058026" y="4875007"/>
                </a:lnTo>
                <a:lnTo>
                  <a:pt x="3059163" y="4869228"/>
                </a:lnTo>
                <a:close/>
                <a:moveTo>
                  <a:pt x="2848320" y="4869228"/>
                </a:moveTo>
                <a:cubicBezTo>
                  <a:pt x="2846775" y="4869228"/>
                  <a:pt x="2845612" y="4870254"/>
                  <a:pt x="2845408" y="4871306"/>
                </a:cubicBezTo>
                <a:lnTo>
                  <a:pt x="2842097" y="4888214"/>
                </a:lnTo>
                <a:cubicBezTo>
                  <a:pt x="2835790" y="4920365"/>
                  <a:pt x="2866513" y="4915974"/>
                  <a:pt x="2886404" y="4909925"/>
                </a:cubicBezTo>
                <a:lnTo>
                  <a:pt x="2882303" y="4930787"/>
                </a:lnTo>
                <a:lnTo>
                  <a:pt x="2893280" y="4930787"/>
                </a:lnTo>
                <a:cubicBezTo>
                  <a:pt x="2896370" y="4930787"/>
                  <a:pt x="2898153" y="4929542"/>
                  <a:pt x="2898781" y="4926413"/>
                </a:cubicBezTo>
                <a:lnTo>
                  <a:pt x="2909987" y="4869228"/>
                </a:lnTo>
                <a:lnTo>
                  <a:pt x="2896693" y="4869228"/>
                </a:lnTo>
                <a:cubicBezTo>
                  <a:pt x="2895351" y="4869228"/>
                  <a:pt x="2894180" y="4870254"/>
                  <a:pt x="2893985" y="4871306"/>
                </a:cubicBezTo>
                <a:lnTo>
                  <a:pt x="2888466" y="4899335"/>
                </a:lnTo>
                <a:cubicBezTo>
                  <a:pt x="2878848" y="4902262"/>
                  <a:pt x="2853898" y="4907629"/>
                  <a:pt x="2857786" y="4887802"/>
                </a:cubicBezTo>
                <a:lnTo>
                  <a:pt x="2861436" y="4869228"/>
                </a:lnTo>
                <a:close/>
                <a:moveTo>
                  <a:pt x="3334042" y="4869051"/>
                </a:moveTo>
                <a:cubicBezTo>
                  <a:pt x="3317632" y="4869051"/>
                  <a:pt x="3307784" y="4869152"/>
                  <a:pt x="3305280" y="4880811"/>
                </a:cubicBezTo>
                <a:cubicBezTo>
                  <a:pt x="3303429" y="4889476"/>
                  <a:pt x="3310272" y="4893665"/>
                  <a:pt x="3324144" y="4902212"/>
                </a:cubicBezTo>
                <a:cubicBezTo>
                  <a:pt x="3339357" y="4911549"/>
                  <a:pt x="3342829" y="4912264"/>
                  <a:pt x="3341411" y="4917185"/>
                </a:cubicBezTo>
                <a:cubicBezTo>
                  <a:pt x="3340307" y="4921155"/>
                  <a:pt x="3336317" y="4921315"/>
                  <a:pt x="3329483" y="4921315"/>
                </a:cubicBezTo>
                <a:lnTo>
                  <a:pt x="3302411" y="4921315"/>
                </a:lnTo>
                <a:cubicBezTo>
                  <a:pt x="3299337" y="4921315"/>
                  <a:pt x="3297546" y="4922577"/>
                  <a:pt x="3297011" y="4925294"/>
                </a:cubicBezTo>
                <a:lnTo>
                  <a:pt x="3295942" y="4930787"/>
                </a:lnTo>
                <a:lnTo>
                  <a:pt x="3330069" y="4930787"/>
                </a:lnTo>
                <a:cubicBezTo>
                  <a:pt x="3345681" y="4930787"/>
                  <a:pt x="3355461" y="4929828"/>
                  <a:pt x="3359018" y="4920373"/>
                </a:cubicBezTo>
                <a:cubicBezTo>
                  <a:pt x="3360758" y="4915763"/>
                  <a:pt x="3360733" y="4910994"/>
                  <a:pt x="3356514" y="4906283"/>
                </a:cubicBezTo>
                <a:cubicBezTo>
                  <a:pt x="3354374" y="4903886"/>
                  <a:pt x="3351199" y="4901774"/>
                  <a:pt x="3346819" y="4899335"/>
                </a:cubicBezTo>
                <a:cubicBezTo>
                  <a:pt x="3327327" y="4888407"/>
                  <a:pt x="3322225" y="4887146"/>
                  <a:pt x="3323473" y="4881854"/>
                </a:cubicBezTo>
                <a:cubicBezTo>
                  <a:pt x="3324152" y="4878877"/>
                  <a:pt x="3326240" y="4878767"/>
                  <a:pt x="3333575" y="4878767"/>
                </a:cubicBezTo>
                <a:lnTo>
                  <a:pt x="3356463" y="4878767"/>
                </a:lnTo>
                <a:cubicBezTo>
                  <a:pt x="3359536" y="4878767"/>
                  <a:pt x="3361319" y="4877514"/>
                  <a:pt x="3361854" y="4874797"/>
                </a:cubicBezTo>
                <a:lnTo>
                  <a:pt x="3362991" y="4869051"/>
                </a:lnTo>
                <a:close/>
                <a:moveTo>
                  <a:pt x="2952613" y="4869051"/>
                </a:moveTo>
                <a:cubicBezTo>
                  <a:pt x="2936211" y="4869051"/>
                  <a:pt x="2926372" y="4869152"/>
                  <a:pt x="2923867" y="4880811"/>
                </a:cubicBezTo>
                <a:cubicBezTo>
                  <a:pt x="2922017" y="4889476"/>
                  <a:pt x="2928851" y="4893665"/>
                  <a:pt x="2942739" y="4902212"/>
                </a:cubicBezTo>
                <a:cubicBezTo>
                  <a:pt x="2957944" y="4911549"/>
                  <a:pt x="2961416" y="4912264"/>
                  <a:pt x="2960007" y="4917185"/>
                </a:cubicBezTo>
                <a:cubicBezTo>
                  <a:pt x="2958878" y="4921155"/>
                  <a:pt x="2954896" y="4921315"/>
                  <a:pt x="2948062" y="4921315"/>
                </a:cubicBezTo>
                <a:lnTo>
                  <a:pt x="2920998" y="4921315"/>
                </a:lnTo>
                <a:cubicBezTo>
                  <a:pt x="2917925" y="4921315"/>
                  <a:pt x="2916134" y="4922577"/>
                  <a:pt x="2915599" y="4925294"/>
                </a:cubicBezTo>
                <a:lnTo>
                  <a:pt x="2914521" y="4930787"/>
                </a:lnTo>
                <a:lnTo>
                  <a:pt x="2948648" y="4930787"/>
                </a:lnTo>
                <a:cubicBezTo>
                  <a:pt x="2964269" y="4930787"/>
                  <a:pt x="2974048" y="4929828"/>
                  <a:pt x="2977597" y="4920373"/>
                </a:cubicBezTo>
                <a:cubicBezTo>
                  <a:pt x="2979346" y="4915763"/>
                  <a:pt x="2979329" y="4910994"/>
                  <a:pt x="2975109" y="4906283"/>
                </a:cubicBezTo>
                <a:cubicBezTo>
                  <a:pt x="2972953" y="4903886"/>
                  <a:pt x="2969795" y="4901774"/>
                  <a:pt x="2965406" y="4899335"/>
                </a:cubicBezTo>
                <a:cubicBezTo>
                  <a:pt x="2945906" y="4888407"/>
                  <a:pt x="2940821" y="4887146"/>
                  <a:pt x="2942052" y="4881854"/>
                </a:cubicBezTo>
                <a:cubicBezTo>
                  <a:pt x="2942731" y="4878877"/>
                  <a:pt x="2944811" y="4878767"/>
                  <a:pt x="2952154" y="4878767"/>
                </a:cubicBezTo>
                <a:lnTo>
                  <a:pt x="2975050" y="4878767"/>
                </a:lnTo>
                <a:cubicBezTo>
                  <a:pt x="2978115" y="4878767"/>
                  <a:pt x="2979915" y="4877514"/>
                  <a:pt x="2980441" y="4874797"/>
                </a:cubicBezTo>
                <a:lnTo>
                  <a:pt x="2981578" y="4869051"/>
                </a:lnTo>
                <a:close/>
                <a:moveTo>
                  <a:pt x="2802112" y="4869051"/>
                </a:moveTo>
                <a:cubicBezTo>
                  <a:pt x="2785711" y="4869051"/>
                  <a:pt x="2775863" y="4869152"/>
                  <a:pt x="2773367" y="4880811"/>
                </a:cubicBezTo>
                <a:cubicBezTo>
                  <a:pt x="2771499" y="4889476"/>
                  <a:pt x="2778350" y="4893665"/>
                  <a:pt x="2792247" y="4902212"/>
                </a:cubicBezTo>
                <a:cubicBezTo>
                  <a:pt x="2807435" y="4911549"/>
                  <a:pt x="2810907" y="4912264"/>
                  <a:pt x="2809506" y="4917185"/>
                </a:cubicBezTo>
                <a:cubicBezTo>
                  <a:pt x="2808386" y="4921155"/>
                  <a:pt x="2804404" y="4921315"/>
                  <a:pt x="2797562" y="4921315"/>
                </a:cubicBezTo>
                <a:lnTo>
                  <a:pt x="2770489" y="4921315"/>
                </a:lnTo>
                <a:cubicBezTo>
                  <a:pt x="2767416" y="4921315"/>
                  <a:pt x="2765633" y="4922577"/>
                  <a:pt x="2765098" y="4925294"/>
                </a:cubicBezTo>
                <a:lnTo>
                  <a:pt x="2764012" y="4930787"/>
                </a:lnTo>
                <a:lnTo>
                  <a:pt x="2798139" y="4930787"/>
                </a:lnTo>
                <a:cubicBezTo>
                  <a:pt x="2813760" y="4930787"/>
                  <a:pt x="2823548" y="4929828"/>
                  <a:pt x="2827105" y="4920373"/>
                </a:cubicBezTo>
                <a:cubicBezTo>
                  <a:pt x="2828828" y="4915763"/>
                  <a:pt x="2828811" y="4910994"/>
                  <a:pt x="2824601" y="4906283"/>
                </a:cubicBezTo>
                <a:cubicBezTo>
                  <a:pt x="2822453" y="4903886"/>
                  <a:pt x="2819278" y="4901774"/>
                  <a:pt x="2814914" y="4899335"/>
                </a:cubicBezTo>
                <a:cubicBezTo>
                  <a:pt x="2795405" y="4888407"/>
                  <a:pt x="2790312" y="4887146"/>
                  <a:pt x="2791543" y="4881854"/>
                </a:cubicBezTo>
                <a:cubicBezTo>
                  <a:pt x="2792239" y="4878877"/>
                  <a:pt x="2794319" y="4878767"/>
                  <a:pt x="2801645" y="4878767"/>
                </a:cubicBezTo>
                <a:lnTo>
                  <a:pt x="2824533" y="4878767"/>
                </a:lnTo>
                <a:cubicBezTo>
                  <a:pt x="2827614" y="4878767"/>
                  <a:pt x="2829406" y="4877514"/>
                  <a:pt x="2829940" y="4874797"/>
                </a:cubicBezTo>
                <a:lnTo>
                  <a:pt x="2831061" y="4869051"/>
                </a:lnTo>
                <a:close/>
                <a:moveTo>
                  <a:pt x="2554595" y="4818697"/>
                </a:moveTo>
                <a:cubicBezTo>
                  <a:pt x="2536546" y="4819757"/>
                  <a:pt x="2505500" y="4826092"/>
                  <a:pt x="2506680" y="4832401"/>
                </a:cubicBezTo>
                <a:cubicBezTo>
                  <a:pt x="2507767" y="4839231"/>
                  <a:pt x="2527428" y="4837128"/>
                  <a:pt x="2536427" y="4837128"/>
                </a:cubicBezTo>
                <a:cubicBezTo>
                  <a:pt x="2556216" y="4837128"/>
                  <a:pt x="2587644" y="4838466"/>
                  <a:pt x="2592593" y="4852573"/>
                </a:cubicBezTo>
                <a:cubicBezTo>
                  <a:pt x="2603264" y="4882957"/>
                  <a:pt x="2530884" y="4937517"/>
                  <a:pt x="2515458" y="4932277"/>
                </a:cubicBezTo>
                <a:cubicBezTo>
                  <a:pt x="2508480" y="4929904"/>
                  <a:pt x="2529636" y="4890250"/>
                  <a:pt x="2537319" y="4875983"/>
                </a:cubicBezTo>
                <a:cubicBezTo>
                  <a:pt x="2541886" y="4867470"/>
                  <a:pt x="2548839" y="4854095"/>
                  <a:pt x="2542896" y="4853187"/>
                </a:cubicBezTo>
                <a:cubicBezTo>
                  <a:pt x="2536274" y="4852186"/>
                  <a:pt x="2528957" y="4864770"/>
                  <a:pt x="2524219" y="4872030"/>
                </a:cubicBezTo>
                <a:cubicBezTo>
                  <a:pt x="2511350" y="4891756"/>
                  <a:pt x="2498148" y="4913291"/>
                  <a:pt x="2487579" y="4935414"/>
                </a:cubicBezTo>
                <a:cubicBezTo>
                  <a:pt x="2484311" y="4942245"/>
                  <a:pt x="2473453" y="4962829"/>
                  <a:pt x="2477188" y="4965487"/>
                </a:cubicBezTo>
                <a:cubicBezTo>
                  <a:pt x="2480669" y="4967960"/>
                  <a:pt x="2497206" y="4964436"/>
                  <a:pt x="2518260" y="4955216"/>
                </a:cubicBezTo>
                <a:cubicBezTo>
                  <a:pt x="2584452" y="4926220"/>
                  <a:pt x="2614250" y="4888484"/>
                  <a:pt x="2622230" y="4857300"/>
                </a:cubicBezTo>
                <a:cubicBezTo>
                  <a:pt x="2624774" y="4847711"/>
                  <a:pt x="2621260" y="4837546"/>
                  <a:pt x="2613316" y="4831517"/>
                </a:cubicBezTo>
                <a:cubicBezTo>
                  <a:pt x="2599487" y="4821027"/>
                  <a:pt x="2574867" y="4817520"/>
                  <a:pt x="2554595" y="4818697"/>
                </a:cubicBezTo>
                <a:close/>
                <a:moveTo>
                  <a:pt x="3137130" y="4793385"/>
                </a:moveTo>
                <a:cubicBezTo>
                  <a:pt x="3150450" y="4793385"/>
                  <a:pt x="3153931" y="4798340"/>
                  <a:pt x="3151774" y="4809730"/>
                </a:cubicBezTo>
                <a:cubicBezTo>
                  <a:pt x="3151774" y="4809730"/>
                  <a:pt x="3151231" y="4812573"/>
                  <a:pt x="3151036" y="4813431"/>
                </a:cubicBezTo>
                <a:cubicBezTo>
                  <a:pt x="3150773" y="4814710"/>
                  <a:pt x="3150187" y="4818016"/>
                  <a:pt x="3146740" y="4818016"/>
                </a:cubicBezTo>
                <a:lnTo>
                  <a:pt x="3113513" y="4818016"/>
                </a:lnTo>
                <a:lnTo>
                  <a:pt x="3115143" y="4809730"/>
                </a:lnTo>
                <a:cubicBezTo>
                  <a:pt x="3117486" y="4797734"/>
                  <a:pt x="3124532" y="4793385"/>
                  <a:pt x="3137130" y="4793385"/>
                </a:cubicBezTo>
                <a:close/>
                <a:moveTo>
                  <a:pt x="2908773" y="4793385"/>
                </a:moveTo>
                <a:cubicBezTo>
                  <a:pt x="2922085" y="4793385"/>
                  <a:pt x="2925582" y="4798340"/>
                  <a:pt x="2923409" y="4809730"/>
                </a:cubicBezTo>
                <a:cubicBezTo>
                  <a:pt x="2923409" y="4809730"/>
                  <a:pt x="2922866" y="4812573"/>
                  <a:pt x="2922679" y="4813431"/>
                </a:cubicBezTo>
                <a:cubicBezTo>
                  <a:pt x="2922424" y="4814710"/>
                  <a:pt x="2921830" y="4818016"/>
                  <a:pt x="2918375" y="4818016"/>
                </a:cubicBezTo>
                <a:lnTo>
                  <a:pt x="2885164" y="4818016"/>
                </a:lnTo>
                <a:lnTo>
                  <a:pt x="2886786" y="4809730"/>
                </a:lnTo>
                <a:cubicBezTo>
                  <a:pt x="2889112" y="4797734"/>
                  <a:pt x="2896175" y="4793385"/>
                  <a:pt x="2908773" y="4793385"/>
                </a:cubicBezTo>
                <a:close/>
                <a:moveTo>
                  <a:pt x="2671716" y="4783926"/>
                </a:moveTo>
                <a:cubicBezTo>
                  <a:pt x="2657864" y="4785815"/>
                  <a:pt x="2645050" y="4790925"/>
                  <a:pt x="2638521" y="4801898"/>
                </a:cubicBezTo>
                <a:cubicBezTo>
                  <a:pt x="2628436" y="4818857"/>
                  <a:pt x="2647503" y="4842074"/>
                  <a:pt x="2664855" y="4864568"/>
                </a:cubicBezTo>
                <a:cubicBezTo>
                  <a:pt x="2678769" y="4882595"/>
                  <a:pt x="2693923" y="4899814"/>
                  <a:pt x="2687734" y="4909866"/>
                </a:cubicBezTo>
                <a:cubicBezTo>
                  <a:pt x="2682691" y="4918085"/>
                  <a:pt x="2650321" y="4918068"/>
                  <a:pt x="2639175" y="4918716"/>
                </a:cubicBezTo>
                <a:cubicBezTo>
                  <a:pt x="2625634" y="4919515"/>
                  <a:pt x="2606151" y="4919557"/>
                  <a:pt x="2602738" y="4921576"/>
                </a:cubicBezTo>
                <a:cubicBezTo>
                  <a:pt x="2599682" y="4923385"/>
                  <a:pt x="2597984" y="4928995"/>
                  <a:pt x="2609445" y="4931233"/>
                </a:cubicBezTo>
                <a:cubicBezTo>
                  <a:pt x="2618639" y="4933050"/>
                  <a:pt x="2640541" y="4936718"/>
                  <a:pt x="2663667" y="4936701"/>
                </a:cubicBezTo>
                <a:cubicBezTo>
                  <a:pt x="2687802" y="4936692"/>
                  <a:pt x="2713151" y="4932360"/>
                  <a:pt x="2718644" y="4911877"/>
                </a:cubicBezTo>
                <a:cubicBezTo>
                  <a:pt x="2723059" y="4895423"/>
                  <a:pt x="2707752" y="4877791"/>
                  <a:pt x="2694279" y="4859916"/>
                </a:cubicBezTo>
                <a:cubicBezTo>
                  <a:pt x="2679525" y="4840333"/>
                  <a:pt x="2664600" y="4826377"/>
                  <a:pt x="2665857" y="4812506"/>
                </a:cubicBezTo>
                <a:cubicBezTo>
                  <a:pt x="2666825" y="4801730"/>
                  <a:pt x="2686121" y="4801107"/>
                  <a:pt x="2718126" y="4800493"/>
                </a:cubicBezTo>
                <a:cubicBezTo>
                  <a:pt x="2724799" y="4800350"/>
                  <a:pt x="2738042" y="4800005"/>
                  <a:pt x="2735496" y="4794235"/>
                </a:cubicBezTo>
                <a:cubicBezTo>
                  <a:pt x="2733212" y="4789154"/>
                  <a:pt x="2723296" y="4787463"/>
                  <a:pt x="2711131" y="4785284"/>
                </a:cubicBezTo>
                <a:cubicBezTo>
                  <a:pt x="2700456" y="4783371"/>
                  <a:pt x="2685567" y="4782037"/>
                  <a:pt x="2671716" y="4783926"/>
                </a:cubicBezTo>
                <a:close/>
                <a:moveTo>
                  <a:pt x="3324763" y="4783846"/>
                </a:moveTo>
                <a:cubicBezTo>
                  <a:pt x="3321682" y="4783846"/>
                  <a:pt x="3319950" y="4784889"/>
                  <a:pt x="3319491" y="4787194"/>
                </a:cubicBezTo>
                <a:lnTo>
                  <a:pt x="3318269" y="4793402"/>
                </a:lnTo>
                <a:lnTo>
                  <a:pt x="3342735" y="4793402"/>
                </a:lnTo>
                <a:lnTo>
                  <a:pt x="3332540" y="4845422"/>
                </a:lnTo>
                <a:lnTo>
                  <a:pt x="3343508" y="4845422"/>
                </a:lnTo>
                <a:cubicBezTo>
                  <a:pt x="3346598" y="4845422"/>
                  <a:pt x="3348389" y="4844169"/>
                  <a:pt x="3349001" y="4841048"/>
                </a:cubicBezTo>
                <a:lnTo>
                  <a:pt x="3358356" y="4793402"/>
                </a:lnTo>
                <a:lnTo>
                  <a:pt x="3378781" y="4793402"/>
                </a:lnTo>
                <a:cubicBezTo>
                  <a:pt x="3381668" y="4793402"/>
                  <a:pt x="3382687" y="4792140"/>
                  <a:pt x="3383196" y="4789633"/>
                </a:cubicBezTo>
                <a:lnTo>
                  <a:pt x="3384317" y="4783846"/>
                </a:lnTo>
                <a:close/>
                <a:moveTo>
                  <a:pt x="3274396" y="4783846"/>
                </a:moveTo>
                <a:lnTo>
                  <a:pt x="3262315" y="4845422"/>
                </a:lnTo>
                <a:lnTo>
                  <a:pt x="3314907" y="4845422"/>
                </a:lnTo>
                <a:lnTo>
                  <a:pt x="3316045" y="4839660"/>
                </a:lnTo>
                <a:cubicBezTo>
                  <a:pt x="3316579" y="4836968"/>
                  <a:pt x="3315620" y="4835916"/>
                  <a:pt x="3313124" y="4835916"/>
                </a:cubicBezTo>
                <a:lnTo>
                  <a:pt x="3279786" y="4835916"/>
                </a:lnTo>
                <a:lnTo>
                  <a:pt x="3289600" y="4785932"/>
                </a:lnTo>
                <a:cubicBezTo>
                  <a:pt x="3289795" y="4784889"/>
                  <a:pt x="3289031" y="4783846"/>
                  <a:pt x="3287690" y="4783846"/>
                </a:cubicBezTo>
                <a:close/>
                <a:moveTo>
                  <a:pt x="3190707" y="4783846"/>
                </a:moveTo>
                <a:cubicBezTo>
                  <a:pt x="3189094" y="4783846"/>
                  <a:pt x="3187583" y="4784477"/>
                  <a:pt x="3187175" y="4786580"/>
                </a:cubicBezTo>
                <a:lnTo>
                  <a:pt x="3181063" y="4817948"/>
                </a:lnTo>
                <a:cubicBezTo>
                  <a:pt x="3176895" y="4840063"/>
                  <a:pt x="3187999" y="4846801"/>
                  <a:pt x="3209944" y="4846801"/>
                </a:cubicBezTo>
                <a:lnTo>
                  <a:pt x="3209944" y="4846793"/>
                </a:lnTo>
                <a:cubicBezTo>
                  <a:pt x="3235650" y="4846793"/>
                  <a:pt x="3245557" y="4838078"/>
                  <a:pt x="3249623" y="4817940"/>
                </a:cubicBezTo>
                <a:lnTo>
                  <a:pt x="3255710" y="4786580"/>
                </a:lnTo>
                <a:cubicBezTo>
                  <a:pt x="3256118" y="4784477"/>
                  <a:pt x="3254853" y="4783846"/>
                  <a:pt x="3253248" y="4783846"/>
                </a:cubicBezTo>
                <a:lnTo>
                  <a:pt x="3240811" y="4783846"/>
                </a:lnTo>
                <a:lnTo>
                  <a:pt x="3237399" y="4801890"/>
                </a:lnTo>
                <a:lnTo>
                  <a:pt x="3235446" y="4811496"/>
                </a:lnTo>
                <a:lnTo>
                  <a:pt x="3233816" y="4819841"/>
                </a:lnTo>
                <a:cubicBezTo>
                  <a:pt x="3231541" y="4831206"/>
                  <a:pt x="3224113" y="4836329"/>
                  <a:pt x="3211523" y="4836329"/>
                </a:cubicBezTo>
                <a:cubicBezTo>
                  <a:pt x="3197677" y="4836329"/>
                  <a:pt x="3193967" y="4831332"/>
                  <a:pt x="3196140" y="4819841"/>
                </a:cubicBezTo>
                <a:cubicBezTo>
                  <a:pt x="3196140" y="4819841"/>
                  <a:pt x="3196675" y="4816972"/>
                  <a:pt x="3196853" y="4816114"/>
                </a:cubicBezTo>
                <a:lnTo>
                  <a:pt x="3199723" y="4801898"/>
                </a:lnTo>
                <a:lnTo>
                  <a:pt x="3203144" y="4783846"/>
                </a:lnTo>
                <a:close/>
                <a:moveTo>
                  <a:pt x="2786678" y="4783846"/>
                </a:moveTo>
                <a:lnTo>
                  <a:pt x="2786492" y="4784645"/>
                </a:lnTo>
                <a:cubicBezTo>
                  <a:pt x="2785490" y="4788784"/>
                  <a:pt x="2786016" y="4793360"/>
                  <a:pt x="2793054" y="4793360"/>
                </a:cubicBezTo>
                <a:lnTo>
                  <a:pt x="2825416" y="4793360"/>
                </a:lnTo>
                <a:cubicBezTo>
                  <a:pt x="2840985" y="4793360"/>
                  <a:pt x="2843209" y="4801074"/>
                  <a:pt x="2840102" y="4814659"/>
                </a:cubicBezTo>
                <a:cubicBezTo>
                  <a:pt x="2837046" y="4828001"/>
                  <a:pt x="2831723" y="4834865"/>
                  <a:pt x="2820033" y="4835916"/>
                </a:cubicBezTo>
                <a:lnTo>
                  <a:pt x="2797867" y="4835916"/>
                </a:lnTo>
                <a:lnTo>
                  <a:pt x="2804710" y="4800964"/>
                </a:lnTo>
                <a:lnTo>
                  <a:pt x="2791611" y="4800964"/>
                </a:lnTo>
                <a:cubicBezTo>
                  <a:pt x="2790066" y="4800964"/>
                  <a:pt x="2788903" y="4802007"/>
                  <a:pt x="2788699" y="4803051"/>
                </a:cubicBezTo>
                <a:lnTo>
                  <a:pt x="2780379" y="4845422"/>
                </a:lnTo>
                <a:lnTo>
                  <a:pt x="2817189" y="4845422"/>
                </a:lnTo>
                <a:cubicBezTo>
                  <a:pt x="2837810" y="4845422"/>
                  <a:pt x="2852098" y="4837834"/>
                  <a:pt x="2856563" y="4814239"/>
                </a:cubicBezTo>
                <a:cubicBezTo>
                  <a:pt x="2859883" y="4796674"/>
                  <a:pt x="2852208" y="4783846"/>
                  <a:pt x="2831197" y="4783846"/>
                </a:cubicBezTo>
                <a:close/>
                <a:moveTo>
                  <a:pt x="3055063" y="4783661"/>
                </a:moveTo>
                <a:cubicBezTo>
                  <a:pt x="3038661" y="4783661"/>
                  <a:pt x="3028814" y="4783762"/>
                  <a:pt x="3026301" y="4795438"/>
                </a:cubicBezTo>
                <a:cubicBezTo>
                  <a:pt x="3024459" y="4804094"/>
                  <a:pt x="3031301" y="4808291"/>
                  <a:pt x="3045181" y="4816838"/>
                </a:cubicBezTo>
                <a:cubicBezTo>
                  <a:pt x="3060377" y="4826175"/>
                  <a:pt x="3063849" y="4826882"/>
                  <a:pt x="3062457" y="4831820"/>
                </a:cubicBezTo>
                <a:cubicBezTo>
                  <a:pt x="3061328" y="4835790"/>
                  <a:pt x="3057347" y="4835942"/>
                  <a:pt x="3050513" y="4835942"/>
                </a:cubicBezTo>
                <a:lnTo>
                  <a:pt x="3023448" y="4835942"/>
                </a:lnTo>
                <a:cubicBezTo>
                  <a:pt x="3020367" y="4835942"/>
                  <a:pt x="3018575" y="4837203"/>
                  <a:pt x="3018041" y="4839920"/>
                </a:cubicBezTo>
                <a:lnTo>
                  <a:pt x="3016971" y="4845422"/>
                </a:lnTo>
                <a:lnTo>
                  <a:pt x="3051098" y="4845422"/>
                </a:lnTo>
                <a:cubicBezTo>
                  <a:pt x="3066702" y="4845422"/>
                  <a:pt x="3076507" y="4844471"/>
                  <a:pt x="3080056" y="4834999"/>
                </a:cubicBezTo>
                <a:lnTo>
                  <a:pt x="3080064" y="4834999"/>
                </a:lnTo>
                <a:cubicBezTo>
                  <a:pt x="3081796" y="4830381"/>
                  <a:pt x="3081779" y="4825612"/>
                  <a:pt x="3077560" y="4820909"/>
                </a:cubicBezTo>
                <a:cubicBezTo>
                  <a:pt x="3075412" y="4818503"/>
                  <a:pt x="3072245" y="4816409"/>
                  <a:pt x="3067865" y="4813944"/>
                </a:cubicBezTo>
                <a:cubicBezTo>
                  <a:pt x="3048365" y="4803017"/>
                  <a:pt x="3043271" y="4801772"/>
                  <a:pt x="3044494" y="4796481"/>
                </a:cubicBezTo>
                <a:cubicBezTo>
                  <a:pt x="3045190" y="4793511"/>
                  <a:pt x="3047278" y="4793385"/>
                  <a:pt x="3054621" y="4793385"/>
                </a:cubicBezTo>
                <a:lnTo>
                  <a:pt x="3077492" y="4793385"/>
                </a:lnTo>
                <a:cubicBezTo>
                  <a:pt x="3080574" y="4793385"/>
                  <a:pt x="3082365" y="4792140"/>
                  <a:pt x="3082900" y="4789431"/>
                </a:cubicBezTo>
                <a:lnTo>
                  <a:pt x="3084029" y="4783661"/>
                </a:lnTo>
                <a:close/>
                <a:moveTo>
                  <a:pt x="2982359" y="4783661"/>
                </a:moveTo>
                <a:cubicBezTo>
                  <a:pt x="2965958" y="4783661"/>
                  <a:pt x="2956119" y="4783762"/>
                  <a:pt x="2953614" y="4795438"/>
                </a:cubicBezTo>
                <a:cubicBezTo>
                  <a:pt x="2951755" y="4804094"/>
                  <a:pt x="2958606" y="4808291"/>
                  <a:pt x="2972486" y="4816838"/>
                </a:cubicBezTo>
                <a:cubicBezTo>
                  <a:pt x="2987682" y="4826175"/>
                  <a:pt x="2991163" y="4826882"/>
                  <a:pt x="2989762" y="4831820"/>
                </a:cubicBezTo>
                <a:cubicBezTo>
                  <a:pt x="2988642" y="4835790"/>
                  <a:pt x="2984652" y="4835942"/>
                  <a:pt x="2977801" y="4835942"/>
                </a:cubicBezTo>
                <a:lnTo>
                  <a:pt x="2950762" y="4835942"/>
                </a:lnTo>
                <a:cubicBezTo>
                  <a:pt x="2947672" y="4835942"/>
                  <a:pt x="2945889" y="4837203"/>
                  <a:pt x="2945346" y="4839920"/>
                </a:cubicBezTo>
                <a:lnTo>
                  <a:pt x="2944267" y="4845422"/>
                </a:lnTo>
                <a:lnTo>
                  <a:pt x="2978395" y="4845422"/>
                </a:lnTo>
                <a:cubicBezTo>
                  <a:pt x="2994015" y="4845422"/>
                  <a:pt x="3003804" y="4844471"/>
                  <a:pt x="3007361" y="4834999"/>
                </a:cubicBezTo>
                <a:cubicBezTo>
                  <a:pt x="3009084" y="4830381"/>
                  <a:pt x="3009067" y="4825612"/>
                  <a:pt x="3004856" y="4820909"/>
                </a:cubicBezTo>
                <a:cubicBezTo>
                  <a:pt x="3002700" y="4818503"/>
                  <a:pt x="2999534" y="4816409"/>
                  <a:pt x="2995162" y="4813944"/>
                </a:cubicBezTo>
                <a:cubicBezTo>
                  <a:pt x="2975644" y="4803017"/>
                  <a:pt x="2970568" y="4801772"/>
                  <a:pt x="2971799" y="4796481"/>
                </a:cubicBezTo>
                <a:cubicBezTo>
                  <a:pt x="2972478" y="4793511"/>
                  <a:pt x="2974558" y="4793385"/>
                  <a:pt x="2981918" y="4793385"/>
                </a:cubicBezTo>
                <a:lnTo>
                  <a:pt x="3004780" y="4793385"/>
                </a:lnTo>
                <a:cubicBezTo>
                  <a:pt x="3007870" y="4793385"/>
                  <a:pt x="3009661" y="4792140"/>
                  <a:pt x="3010179" y="4789431"/>
                </a:cubicBezTo>
                <a:lnTo>
                  <a:pt x="3011325" y="4783661"/>
                </a:lnTo>
                <a:close/>
                <a:moveTo>
                  <a:pt x="3138964" y="4783013"/>
                </a:moveTo>
                <a:cubicBezTo>
                  <a:pt x="3117248" y="4783013"/>
                  <a:pt x="3104862" y="4788414"/>
                  <a:pt x="3100125" y="4811614"/>
                </a:cubicBezTo>
                <a:lnTo>
                  <a:pt x="3094029" y="4842705"/>
                </a:lnTo>
                <a:cubicBezTo>
                  <a:pt x="3093622" y="4844791"/>
                  <a:pt x="3094836" y="4845422"/>
                  <a:pt x="3096389" y="4845422"/>
                </a:cubicBezTo>
                <a:lnTo>
                  <a:pt x="3108139" y="4845422"/>
                </a:lnTo>
                <a:lnTo>
                  <a:pt x="3111568" y="4827521"/>
                </a:lnTo>
                <a:lnTo>
                  <a:pt x="3148175" y="4827521"/>
                </a:lnTo>
                <a:lnTo>
                  <a:pt x="3144754" y="4845422"/>
                </a:lnTo>
                <a:lnTo>
                  <a:pt x="3156511" y="4845422"/>
                </a:lnTo>
                <a:cubicBezTo>
                  <a:pt x="3158057" y="4845422"/>
                  <a:pt x="3159525" y="4844791"/>
                  <a:pt x="3159933" y="4842705"/>
                </a:cubicBezTo>
                <a:lnTo>
                  <a:pt x="3166037" y="4811614"/>
                </a:lnTo>
                <a:cubicBezTo>
                  <a:pt x="3170536" y="4788027"/>
                  <a:pt x="3157089" y="4783013"/>
                  <a:pt x="3138964" y="4783013"/>
                </a:cubicBezTo>
                <a:close/>
                <a:moveTo>
                  <a:pt x="2910598" y="4783013"/>
                </a:moveTo>
                <a:cubicBezTo>
                  <a:pt x="2888891" y="4783013"/>
                  <a:pt x="2876505" y="4788414"/>
                  <a:pt x="2871776" y="4811614"/>
                </a:cubicBezTo>
                <a:lnTo>
                  <a:pt x="2865664" y="4842705"/>
                </a:lnTo>
                <a:cubicBezTo>
                  <a:pt x="2865265" y="4844791"/>
                  <a:pt x="2866479" y="4845422"/>
                  <a:pt x="2868032" y="4845422"/>
                </a:cubicBezTo>
                <a:lnTo>
                  <a:pt x="2879782" y="4845422"/>
                </a:lnTo>
                <a:lnTo>
                  <a:pt x="2883203" y="4827521"/>
                </a:lnTo>
                <a:lnTo>
                  <a:pt x="2919818" y="4827521"/>
                </a:lnTo>
                <a:lnTo>
                  <a:pt x="2916397" y="4845422"/>
                </a:lnTo>
                <a:lnTo>
                  <a:pt x="2928155" y="4845422"/>
                </a:lnTo>
                <a:cubicBezTo>
                  <a:pt x="2929700" y="4845422"/>
                  <a:pt x="2931168" y="4844791"/>
                  <a:pt x="2931567" y="4842705"/>
                </a:cubicBezTo>
                <a:lnTo>
                  <a:pt x="2937680" y="4811614"/>
                </a:lnTo>
                <a:cubicBezTo>
                  <a:pt x="2942171" y="4788027"/>
                  <a:pt x="2928723" y="4783013"/>
                  <a:pt x="2910598" y="4783013"/>
                </a:cubicBezTo>
                <a:close/>
                <a:moveTo>
                  <a:pt x="2604597" y="4694494"/>
                </a:moveTo>
                <a:lnTo>
                  <a:pt x="2604597" y="4694502"/>
                </a:lnTo>
                <a:cubicBezTo>
                  <a:pt x="2581133" y="4695596"/>
                  <a:pt x="2559731" y="4701543"/>
                  <a:pt x="2561064" y="4706111"/>
                </a:cubicBezTo>
                <a:cubicBezTo>
                  <a:pt x="2562702" y="4711671"/>
                  <a:pt x="2578645" y="4710283"/>
                  <a:pt x="2584715" y="4710283"/>
                </a:cubicBezTo>
                <a:cubicBezTo>
                  <a:pt x="2607068" y="4710283"/>
                  <a:pt x="2628597" y="4714624"/>
                  <a:pt x="2633733" y="4720882"/>
                </a:cubicBezTo>
                <a:cubicBezTo>
                  <a:pt x="2641756" y="4730657"/>
                  <a:pt x="2627943" y="4754766"/>
                  <a:pt x="2585479" y="4787632"/>
                </a:cubicBezTo>
                <a:cubicBezTo>
                  <a:pt x="2577338" y="4793932"/>
                  <a:pt x="2571259" y="4799737"/>
                  <a:pt x="2569910" y="4802588"/>
                </a:cubicBezTo>
                <a:cubicBezTo>
                  <a:pt x="2569188" y="4804102"/>
                  <a:pt x="2569528" y="4806306"/>
                  <a:pt x="2571760" y="4806609"/>
                </a:cubicBezTo>
                <a:cubicBezTo>
                  <a:pt x="2574095" y="4806937"/>
                  <a:pt x="2579698" y="4805633"/>
                  <a:pt x="2588943" y="4800881"/>
                </a:cubicBezTo>
                <a:cubicBezTo>
                  <a:pt x="2626670" y="4781491"/>
                  <a:pt x="2669957" y="4741996"/>
                  <a:pt x="2661417" y="4714910"/>
                </a:cubicBezTo>
                <a:cubicBezTo>
                  <a:pt x="2656213" y="4698380"/>
                  <a:pt x="2628240" y="4693392"/>
                  <a:pt x="2604597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3662785" y="5143499"/>
                </a:lnTo>
                <a:lnTo>
                  <a:pt x="197737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871CBCA8-16AF-4BF2-B46D-4D12AA7528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0F6A7C5-FCC8-4C24-A9B4-11D980A0B2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C086173-2E07-4C2D-83E2-437D03C0DB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928949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DFB14-F605-442D-8A29-80BCBC3F43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8AA81F04-A4CD-438D-89D0-CDBF79F7E0A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4" name="Connecteur droit 8">
            <a:extLst>
              <a:ext uri="{FF2B5EF4-FFF2-40B4-BE49-F238E27FC236}">
                <a16:creationId xmlns:a16="http://schemas.microsoft.com/office/drawing/2014/main" id="{21691B72-DFDE-477D-B4DC-13F5A4C2EC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2A6E7488-EEA7-49AF-974E-E8A71CCD0F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A89BE57-76DA-46F9-8724-D576C6C27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0CAB12E-6579-43F1-87C7-8FCA4B6691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301305"/>
            <a:ext cx="8199437" cy="32575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962D175-43F7-4BBE-A191-CD08CF4FA9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3753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4BAD4DE2-1D10-4376-9B8C-69A7343C9951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06E888DC-EE36-4126-B419-6416AC4396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A7E9C05A-4D57-4496-9472-379C50F46D3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5FE3F0F2-2B21-4C40-8023-BCF049B068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9D41D6A-6B93-4D82-91D4-94587FE8B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E571C35-E95D-47E5-85B1-6986FAA90F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533106"/>
            <a:ext cx="8199437" cy="30388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9CCE1563-82FC-4C1B-B73A-745D98E70E8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77755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97F5B4CC-C4A6-45CA-81E0-EA5CF067E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B8C03A33-7651-F14B-9E61-1FD1CCA71A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1034648"/>
            <a:ext cx="561905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76E86959-47EF-40FD-8178-D84F5E7A058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4BA3E254-0FAD-4923-8423-37B7665EFF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6EB06358-24BE-4AD7-82C3-18149F56A0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5619012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9F01B3-1F1F-4F63-A41E-9A6103791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94F32DA-4488-4F4D-A3F3-79DC4E9A0C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525674"/>
            <a:ext cx="5619012" cy="30463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75E2CC55-0020-48B0-BF88-0FE89A78F9B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75693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B2E8A73-FE19-4F09-B5E9-7F09BC1C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5497910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DFB9808-374D-4A9D-8F58-FD27E9969A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630181"/>
            <a:ext cx="5497640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DF97314C-3489-4C47-BC83-C45A78C87D18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5B3B106-37D0-49FD-98BD-B6E794868C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9E770E7-D76C-413C-A66C-7411A35CE1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CE77C2C-13EC-47AA-8D4E-1CA3FBFC3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737842A-57AF-4C83-B064-C3E75DC76D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129553"/>
            <a:ext cx="5497640" cy="34424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8D1D042B-77C1-48E8-BD6E-3EAE8C78FCD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40252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2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BDD5ABE0-09C4-42CC-886C-D99716342B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471878F-4F92-4DF3-B6EF-5FFC2FC7F8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5C27C61C-22E0-4BF6-B34A-28CCC99949F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EA493CF6-593C-4DCD-9691-0FDC687189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46BE3BA-AFAE-46E9-82CC-3255B8E637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56C261A-D98D-44B6-A482-7CEEFCD3AB4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71472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AE38FD9D-46D9-AC42-B91A-F99126048F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0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4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0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D0294F47-5302-4438-BCB7-B21F3AB2CB6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903C5F14-ED27-4058-A501-BF5ED44219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9E550D51-E609-4961-8A78-92A330D6A1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3ABD6ADC-A7CB-4D3B-8F75-13763C394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C518E4DE-FEF4-4834-AFE6-F17538AA31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33882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62C82A4A-94A3-8545-9362-DE196DA525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8998B16E-8E76-2647-9A83-23B05B28AF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5EDA13C9-6DE4-4B2C-A712-F97EDC96B8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8DF3244-E16D-4B78-A78A-CE0E35252D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877888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5" name="Titre 1">
            <a:extLst>
              <a:ext uri="{FF2B5EF4-FFF2-40B4-BE49-F238E27FC236}">
                <a16:creationId xmlns:a16="http://schemas.microsoft.com/office/drawing/2014/main" id="{D7895C50-E861-4CE0-B72E-5234BB15D3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9BF896BE-9394-4626-8CD0-3F10572AAA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574EDF1-2BED-4030-B502-59906A141A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48207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B8A68B02-B6B8-0A4E-927D-C7C5E11DCA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52FDB6FF-C113-2C47-8E97-8C0F867428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6FA78419-BCF8-C145-9BA5-4FE7419438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A7C45A32-02E4-4AA5-B0F8-CDF12BDE048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EF29EA3-05AC-4FD5-883F-2BCAA67CE03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93167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re 1">
            <a:extLst>
              <a:ext uri="{FF2B5EF4-FFF2-40B4-BE49-F238E27FC236}">
                <a16:creationId xmlns:a16="http://schemas.microsoft.com/office/drawing/2014/main" id="{8F773064-62EE-4DCF-B613-CBAFE0D9A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A712D5F2-7E8D-8B41-9FC0-057989707F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0422A6F1-17AC-460B-A7FB-2DE3883D593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855E169-A48E-4ABF-BF8B-88BC0121B2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329062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7B0A659F-EFD1-444F-9E43-8DE421EF2903}"/>
              </a:ext>
            </a:extLst>
          </p:cNvPr>
          <p:cNvSpPr/>
          <p:nvPr userDrawn="1"/>
        </p:nvSpPr>
        <p:spPr>
          <a:xfrm>
            <a:off x="5426318" y="0"/>
            <a:ext cx="3717682" cy="5143500"/>
          </a:xfrm>
          <a:custGeom>
            <a:avLst/>
            <a:gdLst>
              <a:gd name="connsiteX0" fmla="*/ 893329 w 3717682"/>
              <a:gd name="connsiteY0" fmla="*/ 0 h 5143500"/>
              <a:gd name="connsiteX1" fmla="*/ 3717682 w 3717682"/>
              <a:gd name="connsiteY1" fmla="*/ 0 h 5143500"/>
              <a:gd name="connsiteX2" fmla="*/ 3717682 w 3717682"/>
              <a:gd name="connsiteY2" fmla="*/ 5143500 h 5143500"/>
              <a:gd name="connsiteX3" fmla="*/ 1175798 w 3717682"/>
              <a:gd name="connsiteY3" fmla="*/ 5143500 h 5143500"/>
              <a:gd name="connsiteX4" fmla="*/ 1096714 w 3717682"/>
              <a:gd name="connsiteY4" fmla="*/ 5071624 h 5143500"/>
              <a:gd name="connsiteX5" fmla="*/ 0 w 3717682"/>
              <a:gd name="connsiteY5" fmla="*/ 2423922 h 5143500"/>
              <a:gd name="connsiteX6" fmla="*/ 855043 w 3717682"/>
              <a:gd name="connsiteY6" fmla="*/ 42126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7682" h="5143500">
                <a:moveTo>
                  <a:pt x="893329" y="0"/>
                </a:moveTo>
                <a:lnTo>
                  <a:pt x="3717682" y="0"/>
                </a:lnTo>
                <a:lnTo>
                  <a:pt x="3717682" y="5143500"/>
                </a:lnTo>
                <a:lnTo>
                  <a:pt x="1175798" y="5143500"/>
                </a:lnTo>
                <a:lnTo>
                  <a:pt x="1096714" y="5071624"/>
                </a:lnTo>
                <a:cubicBezTo>
                  <a:pt x="419108" y="4394018"/>
                  <a:pt x="0" y="3457914"/>
                  <a:pt x="0" y="2423922"/>
                </a:cubicBezTo>
                <a:cubicBezTo>
                  <a:pt x="0" y="1519179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60B5E4E6-2029-B34F-995E-85F917474A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01994" y="1620838"/>
            <a:ext cx="2996226" cy="190613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Et </a:t>
            </a:r>
            <a:r>
              <a:rPr lang="fr-FR" dirty="0" err="1"/>
              <a:t>vero</a:t>
            </a:r>
            <a:r>
              <a:rPr lang="fr-FR" dirty="0"/>
              <a:t> brute </a:t>
            </a:r>
            <a:r>
              <a:rPr lang="fr-FR" dirty="0" err="1"/>
              <a:t>eum</a:t>
            </a:r>
            <a:r>
              <a:rPr lang="fr-FR" dirty="0"/>
              <a:t>,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aliquip</a:t>
            </a:r>
            <a:r>
              <a:rPr lang="fr-FR" dirty="0"/>
              <a:t> at </a:t>
            </a:r>
            <a:r>
              <a:rPr lang="fr-FR" dirty="0" err="1"/>
              <a:t>vel</a:t>
            </a:r>
            <a:r>
              <a:rPr lang="fr-FR" dirty="0"/>
              <a:t>, magna </a:t>
            </a:r>
            <a:r>
              <a:rPr lang="fr-FR" dirty="0" err="1"/>
              <a:t>causae</a:t>
            </a:r>
            <a:r>
              <a:rPr lang="fr-FR" dirty="0"/>
              <a:t> pro te.</a:t>
            </a:r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20FAB314-069B-7245-9CD1-1E8C141EB9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9" name="Connecteur droit 8">
            <a:extLst>
              <a:ext uri="{FF2B5EF4-FFF2-40B4-BE49-F238E27FC236}">
                <a16:creationId xmlns:a16="http://schemas.microsoft.com/office/drawing/2014/main" id="{4C4DEE83-04EA-447C-BE7B-2CEB490676B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phic 30">
            <a:extLst>
              <a:ext uri="{FF2B5EF4-FFF2-40B4-BE49-F238E27FC236}">
                <a16:creationId xmlns:a16="http://schemas.microsoft.com/office/drawing/2014/main" id="{4DC1713A-F379-44EC-A844-F7F053EA07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4240AAD5-EC6F-4C52-9994-B63901BF0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7EAEE7B4-CE19-47AC-9555-341D41B60E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B2B5EF2-C638-4028-973B-2FC88C0483B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08170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711D59F2-F966-4BE3-BB2C-A1FB4C0C84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426317" y="1"/>
            <a:ext cx="3717682" cy="5143499"/>
          </a:xfrm>
          <a:custGeom>
            <a:avLst/>
            <a:gdLst>
              <a:gd name="connsiteX0" fmla="*/ 3243187 w 3717682"/>
              <a:gd name="connsiteY0" fmla="*/ 4869228 h 5143499"/>
              <a:gd name="connsiteX1" fmla="*/ 3238365 w 3717682"/>
              <a:gd name="connsiteY1" fmla="*/ 4873182 h 5143499"/>
              <a:gd name="connsiteX2" fmla="*/ 3238374 w 3717682"/>
              <a:gd name="connsiteY2" fmla="*/ 4873182 h 5143499"/>
              <a:gd name="connsiteX3" fmla="*/ 3227066 w 3717682"/>
              <a:gd name="connsiteY3" fmla="*/ 4930787 h 5143499"/>
              <a:gd name="connsiteX4" fmla="*/ 3284505 w 3717682"/>
              <a:gd name="connsiteY4" fmla="*/ 4930787 h 5143499"/>
              <a:gd name="connsiteX5" fmla="*/ 3285694 w 3717682"/>
              <a:gd name="connsiteY5" fmla="*/ 4924630 h 5143499"/>
              <a:gd name="connsiteX6" fmla="*/ 3282706 w 3717682"/>
              <a:gd name="connsiteY6" fmla="*/ 4921282 h 5143499"/>
              <a:gd name="connsiteX7" fmla="*/ 3244546 w 3717682"/>
              <a:gd name="connsiteY7" fmla="*/ 4921282 h 5143499"/>
              <a:gd name="connsiteX8" fmla="*/ 3247789 w 3717682"/>
              <a:gd name="connsiteY8" fmla="*/ 4904760 h 5143499"/>
              <a:gd name="connsiteX9" fmla="*/ 3281509 w 3717682"/>
              <a:gd name="connsiteY9" fmla="*/ 4904760 h 5143499"/>
              <a:gd name="connsiteX10" fmla="*/ 3283334 w 3717682"/>
              <a:gd name="connsiteY10" fmla="*/ 4903297 h 5143499"/>
              <a:gd name="connsiteX11" fmla="*/ 3284624 w 3717682"/>
              <a:gd name="connsiteY11" fmla="*/ 4896744 h 5143499"/>
              <a:gd name="connsiteX12" fmla="*/ 3283376 w 3717682"/>
              <a:gd name="connsiteY12" fmla="*/ 4895280 h 5143499"/>
              <a:gd name="connsiteX13" fmla="*/ 3249639 w 3717682"/>
              <a:gd name="connsiteY13" fmla="*/ 4895280 h 5143499"/>
              <a:gd name="connsiteX14" fmla="*/ 3252865 w 3717682"/>
              <a:gd name="connsiteY14" fmla="*/ 4878792 h 5143499"/>
              <a:gd name="connsiteX15" fmla="*/ 3289684 w 3717682"/>
              <a:gd name="connsiteY15" fmla="*/ 4878792 h 5143499"/>
              <a:gd name="connsiteX16" fmla="*/ 3293589 w 3717682"/>
              <a:gd name="connsiteY16" fmla="*/ 4876488 h 5143499"/>
              <a:gd name="connsiteX17" fmla="*/ 3295015 w 3717682"/>
              <a:gd name="connsiteY17" fmla="*/ 4869228 h 5143499"/>
              <a:gd name="connsiteX18" fmla="*/ 3143539 w 3717682"/>
              <a:gd name="connsiteY18" fmla="*/ 4869228 h 5143499"/>
              <a:gd name="connsiteX19" fmla="*/ 3139481 w 3717682"/>
              <a:gd name="connsiteY19" fmla="*/ 4873182 h 5143499"/>
              <a:gd name="connsiteX20" fmla="*/ 3128173 w 3717682"/>
              <a:gd name="connsiteY20" fmla="*/ 4930787 h 5143499"/>
              <a:gd name="connsiteX21" fmla="*/ 3140126 w 3717682"/>
              <a:gd name="connsiteY21" fmla="*/ 4930787 h 5143499"/>
              <a:gd name="connsiteX22" fmla="*/ 3144481 w 3717682"/>
              <a:gd name="connsiteY22" fmla="*/ 4927246 h 5143499"/>
              <a:gd name="connsiteX23" fmla="*/ 3152945 w 3717682"/>
              <a:gd name="connsiteY23" fmla="*/ 4884134 h 5143499"/>
              <a:gd name="connsiteX24" fmla="*/ 3166681 w 3717682"/>
              <a:gd name="connsiteY24" fmla="*/ 4903549 h 5143499"/>
              <a:gd name="connsiteX25" fmla="*/ 3169958 w 3717682"/>
              <a:gd name="connsiteY25" fmla="*/ 4905425 h 5143499"/>
              <a:gd name="connsiteX26" fmla="*/ 3176138 w 3717682"/>
              <a:gd name="connsiteY26" fmla="*/ 4905425 h 5143499"/>
              <a:gd name="connsiteX27" fmla="*/ 3180162 w 3717682"/>
              <a:gd name="connsiteY27" fmla="*/ 4903549 h 5143499"/>
              <a:gd name="connsiteX28" fmla="*/ 3201504 w 3717682"/>
              <a:gd name="connsiteY28" fmla="*/ 4884134 h 5143499"/>
              <a:gd name="connsiteX29" fmla="*/ 3193040 w 3717682"/>
              <a:gd name="connsiteY29" fmla="*/ 4927246 h 5143499"/>
              <a:gd name="connsiteX30" fmla="*/ 3196012 w 3717682"/>
              <a:gd name="connsiteY30" fmla="*/ 4930787 h 5143499"/>
              <a:gd name="connsiteX31" fmla="*/ 3207956 w 3717682"/>
              <a:gd name="connsiteY31" fmla="*/ 4930787 h 5143499"/>
              <a:gd name="connsiteX32" fmla="*/ 3219273 w 3717682"/>
              <a:gd name="connsiteY32" fmla="*/ 4873190 h 5143499"/>
              <a:gd name="connsiteX33" fmla="*/ 3216768 w 3717682"/>
              <a:gd name="connsiteY33" fmla="*/ 4869228 h 5143499"/>
              <a:gd name="connsiteX34" fmla="*/ 3202693 w 3717682"/>
              <a:gd name="connsiteY34" fmla="*/ 4869228 h 5143499"/>
              <a:gd name="connsiteX35" fmla="*/ 3175442 w 3717682"/>
              <a:gd name="connsiteY35" fmla="*/ 4893227 h 5143499"/>
              <a:gd name="connsiteX36" fmla="*/ 3157614 w 3717682"/>
              <a:gd name="connsiteY36" fmla="*/ 4869228 h 5143499"/>
              <a:gd name="connsiteX37" fmla="*/ 3072703 w 3717682"/>
              <a:gd name="connsiteY37" fmla="*/ 4869228 h 5143499"/>
              <a:gd name="connsiteX38" fmla="*/ 3067872 w 3717682"/>
              <a:gd name="connsiteY38" fmla="*/ 4873182 h 5143499"/>
              <a:gd name="connsiteX39" fmla="*/ 3056581 w 3717682"/>
              <a:gd name="connsiteY39" fmla="*/ 4930787 h 5143499"/>
              <a:gd name="connsiteX40" fmla="*/ 3113995 w 3717682"/>
              <a:gd name="connsiteY40" fmla="*/ 4930787 h 5143499"/>
              <a:gd name="connsiteX41" fmla="*/ 3115209 w 3717682"/>
              <a:gd name="connsiteY41" fmla="*/ 4924630 h 5143499"/>
              <a:gd name="connsiteX42" fmla="*/ 3112196 w 3717682"/>
              <a:gd name="connsiteY42" fmla="*/ 4921282 h 5143499"/>
              <a:gd name="connsiteX43" fmla="*/ 3074053 w 3717682"/>
              <a:gd name="connsiteY43" fmla="*/ 4921282 h 5143499"/>
              <a:gd name="connsiteX44" fmla="*/ 3077287 w 3717682"/>
              <a:gd name="connsiteY44" fmla="*/ 4904760 h 5143499"/>
              <a:gd name="connsiteX45" fmla="*/ 3111007 w 3717682"/>
              <a:gd name="connsiteY45" fmla="*/ 4904760 h 5143499"/>
              <a:gd name="connsiteX46" fmla="*/ 3112841 w 3717682"/>
              <a:gd name="connsiteY46" fmla="*/ 4903297 h 5143499"/>
              <a:gd name="connsiteX47" fmla="*/ 3114131 w 3717682"/>
              <a:gd name="connsiteY47" fmla="*/ 4896744 h 5143499"/>
              <a:gd name="connsiteX48" fmla="*/ 3112875 w 3717682"/>
              <a:gd name="connsiteY48" fmla="*/ 4895280 h 5143499"/>
              <a:gd name="connsiteX49" fmla="*/ 3079146 w 3717682"/>
              <a:gd name="connsiteY49" fmla="*/ 4895280 h 5143499"/>
              <a:gd name="connsiteX50" fmla="*/ 3082389 w 3717682"/>
              <a:gd name="connsiteY50" fmla="*/ 4878792 h 5143499"/>
              <a:gd name="connsiteX51" fmla="*/ 3119199 w 3717682"/>
              <a:gd name="connsiteY51" fmla="*/ 4878792 h 5143499"/>
              <a:gd name="connsiteX52" fmla="*/ 3123122 w 3717682"/>
              <a:gd name="connsiteY52" fmla="*/ 4876488 h 5143499"/>
              <a:gd name="connsiteX53" fmla="*/ 3124531 w 3717682"/>
              <a:gd name="connsiteY53" fmla="*/ 4869228 h 5143499"/>
              <a:gd name="connsiteX54" fmla="*/ 2999626 w 3717682"/>
              <a:gd name="connsiteY54" fmla="*/ 4869228 h 5143499"/>
              <a:gd name="connsiteX55" fmla="*/ 2994346 w 3717682"/>
              <a:gd name="connsiteY55" fmla="*/ 4872559 h 5143499"/>
              <a:gd name="connsiteX56" fmla="*/ 2993115 w 3717682"/>
              <a:gd name="connsiteY56" fmla="*/ 4878767 h 5143499"/>
              <a:gd name="connsiteX57" fmla="*/ 3017581 w 3717682"/>
              <a:gd name="connsiteY57" fmla="*/ 4878767 h 5143499"/>
              <a:gd name="connsiteX58" fmla="*/ 3007394 w 3717682"/>
              <a:gd name="connsiteY58" fmla="*/ 4930787 h 5143499"/>
              <a:gd name="connsiteX59" fmla="*/ 3018362 w 3717682"/>
              <a:gd name="connsiteY59" fmla="*/ 4930787 h 5143499"/>
              <a:gd name="connsiteX60" fmla="*/ 3023863 w 3717682"/>
              <a:gd name="connsiteY60" fmla="*/ 4926413 h 5143499"/>
              <a:gd name="connsiteX61" fmla="*/ 3033202 w 3717682"/>
              <a:gd name="connsiteY61" fmla="*/ 4878767 h 5143499"/>
              <a:gd name="connsiteX62" fmla="*/ 3053627 w 3717682"/>
              <a:gd name="connsiteY62" fmla="*/ 4878767 h 5143499"/>
              <a:gd name="connsiteX63" fmla="*/ 3058025 w 3717682"/>
              <a:gd name="connsiteY63" fmla="*/ 4874999 h 5143499"/>
              <a:gd name="connsiteX64" fmla="*/ 3058025 w 3717682"/>
              <a:gd name="connsiteY64" fmla="*/ 4875007 h 5143499"/>
              <a:gd name="connsiteX65" fmla="*/ 3059162 w 3717682"/>
              <a:gd name="connsiteY65" fmla="*/ 4869228 h 5143499"/>
              <a:gd name="connsiteX66" fmla="*/ 2848319 w 3717682"/>
              <a:gd name="connsiteY66" fmla="*/ 4869228 h 5143499"/>
              <a:gd name="connsiteX67" fmla="*/ 2845407 w 3717682"/>
              <a:gd name="connsiteY67" fmla="*/ 4871306 h 5143499"/>
              <a:gd name="connsiteX68" fmla="*/ 2842096 w 3717682"/>
              <a:gd name="connsiteY68" fmla="*/ 4888214 h 5143499"/>
              <a:gd name="connsiteX69" fmla="*/ 2886403 w 3717682"/>
              <a:gd name="connsiteY69" fmla="*/ 4909925 h 5143499"/>
              <a:gd name="connsiteX70" fmla="*/ 2882302 w 3717682"/>
              <a:gd name="connsiteY70" fmla="*/ 4930787 h 5143499"/>
              <a:gd name="connsiteX71" fmla="*/ 2893279 w 3717682"/>
              <a:gd name="connsiteY71" fmla="*/ 4930787 h 5143499"/>
              <a:gd name="connsiteX72" fmla="*/ 2898780 w 3717682"/>
              <a:gd name="connsiteY72" fmla="*/ 4926413 h 5143499"/>
              <a:gd name="connsiteX73" fmla="*/ 2909986 w 3717682"/>
              <a:gd name="connsiteY73" fmla="*/ 4869228 h 5143499"/>
              <a:gd name="connsiteX74" fmla="*/ 2896692 w 3717682"/>
              <a:gd name="connsiteY74" fmla="*/ 4869228 h 5143499"/>
              <a:gd name="connsiteX75" fmla="*/ 2893984 w 3717682"/>
              <a:gd name="connsiteY75" fmla="*/ 4871306 h 5143499"/>
              <a:gd name="connsiteX76" fmla="*/ 2888465 w 3717682"/>
              <a:gd name="connsiteY76" fmla="*/ 4899335 h 5143499"/>
              <a:gd name="connsiteX77" fmla="*/ 2857785 w 3717682"/>
              <a:gd name="connsiteY77" fmla="*/ 4887802 h 5143499"/>
              <a:gd name="connsiteX78" fmla="*/ 2861435 w 3717682"/>
              <a:gd name="connsiteY78" fmla="*/ 4869228 h 5143499"/>
              <a:gd name="connsiteX79" fmla="*/ 3334041 w 3717682"/>
              <a:gd name="connsiteY79" fmla="*/ 4869051 h 5143499"/>
              <a:gd name="connsiteX80" fmla="*/ 3305279 w 3717682"/>
              <a:gd name="connsiteY80" fmla="*/ 4880811 h 5143499"/>
              <a:gd name="connsiteX81" fmla="*/ 3324143 w 3717682"/>
              <a:gd name="connsiteY81" fmla="*/ 4902212 h 5143499"/>
              <a:gd name="connsiteX82" fmla="*/ 3341410 w 3717682"/>
              <a:gd name="connsiteY82" fmla="*/ 4917185 h 5143499"/>
              <a:gd name="connsiteX83" fmla="*/ 3329482 w 3717682"/>
              <a:gd name="connsiteY83" fmla="*/ 4921315 h 5143499"/>
              <a:gd name="connsiteX84" fmla="*/ 3302410 w 3717682"/>
              <a:gd name="connsiteY84" fmla="*/ 4921315 h 5143499"/>
              <a:gd name="connsiteX85" fmla="*/ 3297010 w 3717682"/>
              <a:gd name="connsiteY85" fmla="*/ 4925294 h 5143499"/>
              <a:gd name="connsiteX86" fmla="*/ 3295941 w 3717682"/>
              <a:gd name="connsiteY86" fmla="*/ 4930787 h 5143499"/>
              <a:gd name="connsiteX87" fmla="*/ 3330068 w 3717682"/>
              <a:gd name="connsiteY87" fmla="*/ 4930787 h 5143499"/>
              <a:gd name="connsiteX88" fmla="*/ 3359017 w 3717682"/>
              <a:gd name="connsiteY88" fmla="*/ 4920373 h 5143499"/>
              <a:gd name="connsiteX89" fmla="*/ 3356513 w 3717682"/>
              <a:gd name="connsiteY89" fmla="*/ 4906283 h 5143499"/>
              <a:gd name="connsiteX90" fmla="*/ 3346818 w 3717682"/>
              <a:gd name="connsiteY90" fmla="*/ 4899335 h 5143499"/>
              <a:gd name="connsiteX91" fmla="*/ 3323472 w 3717682"/>
              <a:gd name="connsiteY91" fmla="*/ 4881854 h 5143499"/>
              <a:gd name="connsiteX92" fmla="*/ 3333574 w 3717682"/>
              <a:gd name="connsiteY92" fmla="*/ 4878767 h 5143499"/>
              <a:gd name="connsiteX93" fmla="*/ 3356462 w 3717682"/>
              <a:gd name="connsiteY93" fmla="*/ 4878767 h 5143499"/>
              <a:gd name="connsiteX94" fmla="*/ 3361853 w 3717682"/>
              <a:gd name="connsiteY94" fmla="*/ 4874797 h 5143499"/>
              <a:gd name="connsiteX95" fmla="*/ 3362990 w 3717682"/>
              <a:gd name="connsiteY95" fmla="*/ 4869051 h 5143499"/>
              <a:gd name="connsiteX96" fmla="*/ 2952612 w 3717682"/>
              <a:gd name="connsiteY96" fmla="*/ 4869051 h 5143499"/>
              <a:gd name="connsiteX97" fmla="*/ 2923866 w 3717682"/>
              <a:gd name="connsiteY97" fmla="*/ 4880811 h 5143499"/>
              <a:gd name="connsiteX98" fmla="*/ 2942738 w 3717682"/>
              <a:gd name="connsiteY98" fmla="*/ 4902212 h 5143499"/>
              <a:gd name="connsiteX99" fmla="*/ 2960006 w 3717682"/>
              <a:gd name="connsiteY99" fmla="*/ 4917185 h 5143499"/>
              <a:gd name="connsiteX100" fmla="*/ 2948061 w 3717682"/>
              <a:gd name="connsiteY100" fmla="*/ 4921315 h 5143499"/>
              <a:gd name="connsiteX101" fmla="*/ 2920997 w 3717682"/>
              <a:gd name="connsiteY101" fmla="*/ 4921315 h 5143499"/>
              <a:gd name="connsiteX102" fmla="*/ 2915598 w 3717682"/>
              <a:gd name="connsiteY102" fmla="*/ 4925294 h 5143499"/>
              <a:gd name="connsiteX103" fmla="*/ 2914520 w 3717682"/>
              <a:gd name="connsiteY103" fmla="*/ 4930787 h 5143499"/>
              <a:gd name="connsiteX104" fmla="*/ 2948647 w 3717682"/>
              <a:gd name="connsiteY104" fmla="*/ 4930787 h 5143499"/>
              <a:gd name="connsiteX105" fmla="*/ 2977596 w 3717682"/>
              <a:gd name="connsiteY105" fmla="*/ 4920373 h 5143499"/>
              <a:gd name="connsiteX106" fmla="*/ 2975108 w 3717682"/>
              <a:gd name="connsiteY106" fmla="*/ 4906283 h 5143499"/>
              <a:gd name="connsiteX107" fmla="*/ 2965405 w 3717682"/>
              <a:gd name="connsiteY107" fmla="*/ 4899335 h 5143499"/>
              <a:gd name="connsiteX108" fmla="*/ 2942051 w 3717682"/>
              <a:gd name="connsiteY108" fmla="*/ 4881854 h 5143499"/>
              <a:gd name="connsiteX109" fmla="*/ 2952153 w 3717682"/>
              <a:gd name="connsiteY109" fmla="*/ 4878767 h 5143499"/>
              <a:gd name="connsiteX110" fmla="*/ 2975049 w 3717682"/>
              <a:gd name="connsiteY110" fmla="*/ 4878767 h 5143499"/>
              <a:gd name="connsiteX111" fmla="*/ 2980440 w 3717682"/>
              <a:gd name="connsiteY111" fmla="*/ 4874797 h 5143499"/>
              <a:gd name="connsiteX112" fmla="*/ 2981577 w 3717682"/>
              <a:gd name="connsiteY112" fmla="*/ 4869051 h 5143499"/>
              <a:gd name="connsiteX113" fmla="*/ 2802111 w 3717682"/>
              <a:gd name="connsiteY113" fmla="*/ 4869051 h 5143499"/>
              <a:gd name="connsiteX114" fmla="*/ 2773366 w 3717682"/>
              <a:gd name="connsiteY114" fmla="*/ 4880811 h 5143499"/>
              <a:gd name="connsiteX115" fmla="*/ 2792246 w 3717682"/>
              <a:gd name="connsiteY115" fmla="*/ 4902212 h 5143499"/>
              <a:gd name="connsiteX116" fmla="*/ 2809505 w 3717682"/>
              <a:gd name="connsiteY116" fmla="*/ 4917185 h 5143499"/>
              <a:gd name="connsiteX117" fmla="*/ 2797561 w 3717682"/>
              <a:gd name="connsiteY117" fmla="*/ 4921315 h 5143499"/>
              <a:gd name="connsiteX118" fmla="*/ 2770488 w 3717682"/>
              <a:gd name="connsiteY118" fmla="*/ 4921315 h 5143499"/>
              <a:gd name="connsiteX119" fmla="*/ 2765097 w 3717682"/>
              <a:gd name="connsiteY119" fmla="*/ 4925294 h 5143499"/>
              <a:gd name="connsiteX120" fmla="*/ 2764011 w 3717682"/>
              <a:gd name="connsiteY120" fmla="*/ 4930787 h 5143499"/>
              <a:gd name="connsiteX121" fmla="*/ 2798138 w 3717682"/>
              <a:gd name="connsiteY121" fmla="*/ 4930787 h 5143499"/>
              <a:gd name="connsiteX122" fmla="*/ 2827104 w 3717682"/>
              <a:gd name="connsiteY122" fmla="*/ 4920373 h 5143499"/>
              <a:gd name="connsiteX123" fmla="*/ 2824600 w 3717682"/>
              <a:gd name="connsiteY123" fmla="*/ 4906283 h 5143499"/>
              <a:gd name="connsiteX124" fmla="*/ 2814913 w 3717682"/>
              <a:gd name="connsiteY124" fmla="*/ 4899335 h 5143499"/>
              <a:gd name="connsiteX125" fmla="*/ 2791542 w 3717682"/>
              <a:gd name="connsiteY125" fmla="*/ 4881854 h 5143499"/>
              <a:gd name="connsiteX126" fmla="*/ 2801644 w 3717682"/>
              <a:gd name="connsiteY126" fmla="*/ 4878767 h 5143499"/>
              <a:gd name="connsiteX127" fmla="*/ 2824532 w 3717682"/>
              <a:gd name="connsiteY127" fmla="*/ 4878767 h 5143499"/>
              <a:gd name="connsiteX128" fmla="*/ 2829939 w 3717682"/>
              <a:gd name="connsiteY128" fmla="*/ 4874797 h 5143499"/>
              <a:gd name="connsiteX129" fmla="*/ 2831060 w 3717682"/>
              <a:gd name="connsiteY129" fmla="*/ 4869051 h 5143499"/>
              <a:gd name="connsiteX130" fmla="*/ 2554594 w 3717682"/>
              <a:gd name="connsiteY130" fmla="*/ 4818697 h 5143499"/>
              <a:gd name="connsiteX131" fmla="*/ 2506679 w 3717682"/>
              <a:gd name="connsiteY131" fmla="*/ 4832401 h 5143499"/>
              <a:gd name="connsiteX132" fmla="*/ 2536426 w 3717682"/>
              <a:gd name="connsiteY132" fmla="*/ 4837128 h 5143499"/>
              <a:gd name="connsiteX133" fmla="*/ 2592592 w 3717682"/>
              <a:gd name="connsiteY133" fmla="*/ 4852573 h 5143499"/>
              <a:gd name="connsiteX134" fmla="*/ 2515457 w 3717682"/>
              <a:gd name="connsiteY134" fmla="*/ 4932277 h 5143499"/>
              <a:gd name="connsiteX135" fmla="*/ 2537318 w 3717682"/>
              <a:gd name="connsiteY135" fmla="*/ 4875983 h 5143499"/>
              <a:gd name="connsiteX136" fmla="*/ 2542895 w 3717682"/>
              <a:gd name="connsiteY136" fmla="*/ 4853187 h 5143499"/>
              <a:gd name="connsiteX137" fmla="*/ 2524218 w 3717682"/>
              <a:gd name="connsiteY137" fmla="*/ 4872030 h 5143499"/>
              <a:gd name="connsiteX138" fmla="*/ 2487578 w 3717682"/>
              <a:gd name="connsiteY138" fmla="*/ 4935414 h 5143499"/>
              <a:gd name="connsiteX139" fmla="*/ 2477187 w 3717682"/>
              <a:gd name="connsiteY139" fmla="*/ 4965487 h 5143499"/>
              <a:gd name="connsiteX140" fmla="*/ 2518259 w 3717682"/>
              <a:gd name="connsiteY140" fmla="*/ 4955216 h 5143499"/>
              <a:gd name="connsiteX141" fmla="*/ 2622229 w 3717682"/>
              <a:gd name="connsiteY141" fmla="*/ 4857300 h 5143499"/>
              <a:gd name="connsiteX142" fmla="*/ 2613315 w 3717682"/>
              <a:gd name="connsiteY142" fmla="*/ 4831517 h 5143499"/>
              <a:gd name="connsiteX143" fmla="*/ 2554594 w 3717682"/>
              <a:gd name="connsiteY143" fmla="*/ 4818697 h 5143499"/>
              <a:gd name="connsiteX144" fmla="*/ 3137129 w 3717682"/>
              <a:gd name="connsiteY144" fmla="*/ 4793385 h 5143499"/>
              <a:gd name="connsiteX145" fmla="*/ 3151773 w 3717682"/>
              <a:gd name="connsiteY145" fmla="*/ 4809730 h 5143499"/>
              <a:gd name="connsiteX146" fmla="*/ 3151035 w 3717682"/>
              <a:gd name="connsiteY146" fmla="*/ 4813431 h 5143499"/>
              <a:gd name="connsiteX147" fmla="*/ 3146739 w 3717682"/>
              <a:gd name="connsiteY147" fmla="*/ 4818016 h 5143499"/>
              <a:gd name="connsiteX148" fmla="*/ 3113512 w 3717682"/>
              <a:gd name="connsiteY148" fmla="*/ 4818016 h 5143499"/>
              <a:gd name="connsiteX149" fmla="*/ 3115142 w 3717682"/>
              <a:gd name="connsiteY149" fmla="*/ 4809730 h 5143499"/>
              <a:gd name="connsiteX150" fmla="*/ 3137129 w 3717682"/>
              <a:gd name="connsiteY150" fmla="*/ 4793385 h 5143499"/>
              <a:gd name="connsiteX151" fmla="*/ 2908772 w 3717682"/>
              <a:gd name="connsiteY151" fmla="*/ 4793385 h 5143499"/>
              <a:gd name="connsiteX152" fmla="*/ 2923408 w 3717682"/>
              <a:gd name="connsiteY152" fmla="*/ 4809730 h 5143499"/>
              <a:gd name="connsiteX153" fmla="*/ 2922678 w 3717682"/>
              <a:gd name="connsiteY153" fmla="*/ 4813431 h 5143499"/>
              <a:gd name="connsiteX154" fmla="*/ 2918374 w 3717682"/>
              <a:gd name="connsiteY154" fmla="*/ 4818016 h 5143499"/>
              <a:gd name="connsiteX155" fmla="*/ 2885163 w 3717682"/>
              <a:gd name="connsiteY155" fmla="*/ 4818016 h 5143499"/>
              <a:gd name="connsiteX156" fmla="*/ 2886785 w 3717682"/>
              <a:gd name="connsiteY156" fmla="*/ 4809730 h 5143499"/>
              <a:gd name="connsiteX157" fmla="*/ 2908772 w 3717682"/>
              <a:gd name="connsiteY157" fmla="*/ 4793385 h 5143499"/>
              <a:gd name="connsiteX158" fmla="*/ 2671715 w 3717682"/>
              <a:gd name="connsiteY158" fmla="*/ 4783926 h 5143499"/>
              <a:gd name="connsiteX159" fmla="*/ 2638520 w 3717682"/>
              <a:gd name="connsiteY159" fmla="*/ 4801898 h 5143499"/>
              <a:gd name="connsiteX160" fmla="*/ 2664854 w 3717682"/>
              <a:gd name="connsiteY160" fmla="*/ 4864568 h 5143499"/>
              <a:gd name="connsiteX161" fmla="*/ 2687733 w 3717682"/>
              <a:gd name="connsiteY161" fmla="*/ 4909866 h 5143499"/>
              <a:gd name="connsiteX162" fmla="*/ 2639174 w 3717682"/>
              <a:gd name="connsiteY162" fmla="*/ 4918716 h 5143499"/>
              <a:gd name="connsiteX163" fmla="*/ 2602737 w 3717682"/>
              <a:gd name="connsiteY163" fmla="*/ 4921576 h 5143499"/>
              <a:gd name="connsiteX164" fmla="*/ 2609444 w 3717682"/>
              <a:gd name="connsiteY164" fmla="*/ 4931233 h 5143499"/>
              <a:gd name="connsiteX165" fmla="*/ 2663666 w 3717682"/>
              <a:gd name="connsiteY165" fmla="*/ 4936701 h 5143499"/>
              <a:gd name="connsiteX166" fmla="*/ 2718643 w 3717682"/>
              <a:gd name="connsiteY166" fmla="*/ 4911877 h 5143499"/>
              <a:gd name="connsiteX167" fmla="*/ 2694278 w 3717682"/>
              <a:gd name="connsiteY167" fmla="*/ 4859916 h 5143499"/>
              <a:gd name="connsiteX168" fmla="*/ 2665856 w 3717682"/>
              <a:gd name="connsiteY168" fmla="*/ 4812506 h 5143499"/>
              <a:gd name="connsiteX169" fmla="*/ 2718125 w 3717682"/>
              <a:gd name="connsiteY169" fmla="*/ 4800493 h 5143499"/>
              <a:gd name="connsiteX170" fmla="*/ 2735495 w 3717682"/>
              <a:gd name="connsiteY170" fmla="*/ 4794235 h 5143499"/>
              <a:gd name="connsiteX171" fmla="*/ 2711130 w 3717682"/>
              <a:gd name="connsiteY171" fmla="*/ 4785284 h 5143499"/>
              <a:gd name="connsiteX172" fmla="*/ 2671715 w 3717682"/>
              <a:gd name="connsiteY172" fmla="*/ 4783926 h 5143499"/>
              <a:gd name="connsiteX173" fmla="*/ 3324762 w 3717682"/>
              <a:gd name="connsiteY173" fmla="*/ 4783846 h 5143499"/>
              <a:gd name="connsiteX174" fmla="*/ 3319490 w 3717682"/>
              <a:gd name="connsiteY174" fmla="*/ 4787194 h 5143499"/>
              <a:gd name="connsiteX175" fmla="*/ 3318268 w 3717682"/>
              <a:gd name="connsiteY175" fmla="*/ 4793402 h 5143499"/>
              <a:gd name="connsiteX176" fmla="*/ 3342734 w 3717682"/>
              <a:gd name="connsiteY176" fmla="*/ 4793402 h 5143499"/>
              <a:gd name="connsiteX177" fmla="*/ 3332539 w 3717682"/>
              <a:gd name="connsiteY177" fmla="*/ 4845422 h 5143499"/>
              <a:gd name="connsiteX178" fmla="*/ 3343507 w 3717682"/>
              <a:gd name="connsiteY178" fmla="*/ 4845422 h 5143499"/>
              <a:gd name="connsiteX179" fmla="*/ 3349000 w 3717682"/>
              <a:gd name="connsiteY179" fmla="*/ 4841048 h 5143499"/>
              <a:gd name="connsiteX180" fmla="*/ 3358355 w 3717682"/>
              <a:gd name="connsiteY180" fmla="*/ 4793402 h 5143499"/>
              <a:gd name="connsiteX181" fmla="*/ 3378780 w 3717682"/>
              <a:gd name="connsiteY181" fmla="*/ 4793402 h 5143499"/>
              <a:gd name="connsiteX182" fmla="*/ 3383195 w 3717682"/>
              <a:gd name="connsiteY182" fmla="*/ 4789633 h 5143499"/>
              <a:gd name="connsiteX183" fmla="*/ 3384316 w 3717682"/>
              <a:gd name="connsiteY183" fmla="*/ 4783846 h 5143499"/>
              <a:gd name="connsiteX184" fmla="*/ 3274395 w 3717682"/>
              <a:gd name="connsiteY184" fmla="*/ 4783846 h 5143499"/>
              <a:gd name="connsiteX185" fmla="*/ 3262314 w 3717682"/>
              <a:gd name="connsiteY185" fmla="*/ 4845422 h 5143499"/>
              <a:gd name="connsiteX186" fmla="*/ 3314906 w 3717682"/>
              <a:gd name="connsiteY186" fmla="*/ 4845422 h 5143499"/>
              <a:gd name="connsiteX187" fmla="*/ 3316044 w 3717682"/>
              <a:gd name="connsiteY187" fmla="*/ 4839660 h 5143499"/>
              <a:gd name="connsiteX188" fmla="*/ 3313123 w 3717682"/>
              <a:gd name="connsiteY188" fmla="*/ 4835916 h 5143499"/>
              <a:gd name="connsiteX189" fmla="*/ 3279785 w 3717682"/>
              <a:gd name="connsiteY189" fmla="*/ 4835916 h 5143499"/>
              <a:gd name="connsiteX190" fmla="*/ 3289599 w 3717682"/>
              <a:gd name="connsiteY190" fmla="*/ 4785932 h 5143499"/>
              <a:gd name="connsiteX191" fmla="*/ 3287689 w 3717682"/>
              <a:gd name="connsiteY191" fmla="*/ 4783846 h 5143499"/>
              <a:gd name="connsiteX192" fmla="*/ 3190706 w 3717682"/>
              <a:gd name="connsiteY192" fmla="*/ 4783846 h 5143499"/>
              <a:gd name="connsiteX193" fmla="*/ 3187174 w 3717682"/>
              <a:gd name="connsiteY193" fmla="*/ 4786580 h 5143499"/>
              <a:gd name="connsiteX194" fmla="*/ 3181062 w 3717682"/>
              <a:gd name="connsiteY194" fmla="*/ 4817948 h 5143499"/>
              <a:gd name="connsiteX195" fmla="*/ 3209943 w 3717682"/>
              <a:gd name="connsiteY195" fmla="*/ 4846801 h 5143499"/>
              <a:gd name="connsiteX196" fmla="*/ 3209943 w 3717682"/>
              <a:gd name="connsiteY196" fmla="*/ 4846793 h 5143499"/>
              <a:gd name="connsiteX197" fmla="*/ 3249622 w 3717682"/>
              <a:gd name="connsiteY197" fmla="*/ 4817940 h 5143499"/>
              <a:gd name="connsiteX198" fmla="*/ 3255709 w 3717682"/>
              <a:gd name="connsiteY198" fmla="*/ 4786580 h 5143499"/>
              <a:gd name="connsiteX199" fmla="*/ 3253247 w 3717682"/>
              <a:gd name="connsiteY199" fmla="*/ 4783846 h 5143499"/>
              <a:gd name="connsiteX200" fmla="*/ 3240810 w 3717682"/>
              <a:gd name="connsiteY200" fmla="*/ 4783846 h 5143499"/>
              <a:gd name="connsiteX201" fmla="*/ 3237398 w 3717682"/>
              <a:gd name="connsiteY201" fmla="*/ 4801890 h 5143499"/>
              <a:gd name="connsiteX202" fmla="*/ 3235445 w 3717682"/>
              <a:gd name="connsiteY202" fmla="*/ 4811496 h 5143499"/>
              <a:gd name="connsiteX203" fmla="*/ 3233815 w 3717682"/>
              <a:gd name="connsiteY203" fmla="*/ 4819841 h 5143499"/>
              <a:gd name="connsiteX204" fmla="*/ 3211522 w 3717682"/>
              <a:gd name="connsiteY204" fmla="*/ 4836329 h 5143499"/>
              <a:gd name="connsiteX205" fmla="*/ 3196139 w 3717682"/>
              <a:gd name="connsiteY205" fmla="*/ 4819841 h 5143499"/>
              <a:gd name="connsiteX206" fmla="*/ 3196852 w 3717682"/>
              <a:gd name="connsiteY206" fmla="*/ 4816114 h 5143499"/>
              <a:gd name="connsiteX207" fmla="*/ 3199722 w 3717682"/>
              <a:gd name="connsiteY207" fmla="*/ 4801898 h 5143499"/>
              <a:gd name="connsiteX208" fmla="*/ 3203143 w 3717682"/>
              <a:gd name="connsiteY208" fmla="*/ 4783846 h 5143499"/>
              <a:gd name="connsiteX209" fmla="*/ 2786677 w 3717682"/>
              <a:gd name="connsiteY209" fmla="*/ 4783846 h 5143499"/>
              <a:gd name="connsiteX210" fmla="*/ 2786491 w 3717682"/>
              <a:gd name="connsiteY210" fmla="*/ 4784645 h 5143499"/>
              <a:gd name="connsiteX211" fmla="*/ 2793053 w 3717682"/>
              <a:gd name="connsiteY211" fmla="*/ 4793360 h 5143499"/>
              <a:gd name="connsiteX212" fmla="*/ 2825415 w 3717682"/>
              <a:gd name="connsiteY212" fmla="*/ 4793360 h 5143499"/>
              <a:gd name="connsiteX213" fmla="*/ 2840101 w 3717682"/>
              <a:gd name="connsiteY213" fmla="*/ 4814659 h 5143499"/>
              <a:gd name="connsiteX214" fmla="*/ 2820032 w 3717682"/>
              <a:gd name="connsiteY214" fmla="*/ 4835916 h 5143499"/>
              <a:gd name="connsiteX215" fmla="*/ 2797866 w 3717682"/>
              <a:gd name="connsiteY215" fmla="*/ 4835916 h 5143499"/>
              <a:gd name="connsiteX216" fmla="*/ 2804709 w 3717682"/>
              <a:gd name="connsiteY216" fmla="*/ 4800964 h 5143499"/>
              <a:gd name="connsiteX217" fmla="*/ 2791610 w 3717682"/>
              <a:gd name="connsiteY217" fmla="*/ 4800964 h 5143499"/>
              <a:gd name="connsiteX218" fmla="*/ 2788698 w 3717682"/>
              <a:gd name="connsiteY218" fmla="*/ 4803051 h 5143499"/>
              <a:gd name="connsiteX219" fmla="*/ 2780378 w 3717682"/>
              <a:gd name="connsiteY219" fmla="*/ 4845422 h 5143499"/>
              <a:gd name="connsiteX220" fmla="*/ 2817188 w 3717682"/>
              <a:gd name="connsiteY220" fmla="*/ 4845422 h 5143499"/>
              <a:gd name="connsiteX221" fmla="*/ 2856562 w 3717682"/>
              <a:gd name="connsiteY221" fmla="*/ 4814239 h 5143499"/>
              <a:gd name="connsiteX222" fmla="*/ 2831196 w 3717682"/>
              <a:gd name="connsiteY222" fmla="*/ 4783846 h 5143499"/>
              <a:gd name="connsiteX223" fmla="*/ 3055062 w 3717682"/>
              <a:gd name="connsiteY223" fmla="*/ 4783661 h 5143499"/>
              <a:gd name="connsiteX224" fmla="*/ 3026300 w 3717682"/>
              <a:gd name="connsiteY224" fmla="*/ 4795438 h 5143499"/>
              <a:gd name="connsiteX225" fmla="*/ 3045180 w 3717682"/>
              <a:gd name="connsiteY225" fmla="*/ 4816838 h 5143499"/>
              <a:gd name="connsiteX226" fmla="*/ 3062456 w 3717682"/>
              <a:gd name="connsiteY226" fmla="*/ 4831820 h 5143499"/>
              <a:gd name="connsiteX227" fmla="*/ 3050512 w 3717682"/>
              <a:gd name="connsiteY227" fmla="*/ 4835942 h 5143499"/>
              <a:gd name="connsiteX228" fmla="*/ 3023447 w 3717682"/>
              <a:gd name="connsiteY228" fmla="*/ 4835942 h 5143499"/>
              <a:gd name="connsiteX229" fmla="*/ 3018040 w 3717682"/>
              <a:gd name="connsiteY229" fmla="*/ 4839920 h 5143499"/>
              <a:gd name="connsiteX230" fmla="*/ 3016970 w 3717682"/>
              <a:gd name="connsiteY230" fmla="*/ 4845422 h 5143499"/>
              <a:gd name="connsiteX231" fmla="*/ 3051097 w 3717682"/>
              <a:gd name="connsiteY231" fmla="*/ 4845422 h 5143499"/>
              <a:gd name="connsiteX232" fmla="*/ 3080055 w 3717682"/>
              <a:gd name="connsiteY232" fmla="*/ 4834999 h 5143499"/>
              <a:gd name="connsiteX233" fmla="*/ 3080063 w 3717682"/>
              <a:gd name="connsiteY233" fmla="*/ 4834999 h 5143499"/>
              <a:gd name="connsiteX234" fmla="*/ 3077559 w 3717682"/>
              <a:gd name="connsiteY234" fmla="*/ 4820909 h 5143499"/>
              <a:gd name="connsiteX235" fmla="*/ 3067864 w 3717682"/>
              <a:gd name="connsiteY235" fmla="*/ 4813944 h 5143499"/>
              <a:gd name="connsiteX236" fmla="*/ 3044493 w 3717682"/>
              <a:gd name="connsiteY236" fmla="*/ 4796481 h 5143499"/>
              <a:gd name="connsiteX237" fmla="*/ 3054620 w 3717682"/>
              <a:gd name="connsiteY237" fmla="*/ 4793385 h 5143499"/>
              <a:gd name="connsiteX238" fmla="*/ 3077491 w 3717682"/>
              <a:gd name="connsiteY238" fmla="*/ 4793385 h 5143499"/>
              <a:gd name="connsiteX239" fmla="*/ 3082899 w 3717682"/>
              <a:gd name="connsiteY239" fmla="*/ 4789431 h 5143499"/>
              <a:gd name="connsiteX240" fmla="*/ 3084028 w 3717682"/>
              <a:gd name="connsiteY240" fmla="*/ 4783661 h 5143499"/>
              <a:gd name="connsiteX241" fmla="*/ 2982358 w 3717682"/>
              <a:gd name="connsiteY241" fmla="*/ 4783661 h 5143499"/>
              <a:gd name="connsiteX242" fmla="*/ 2953613 w 3717682"/>
              <a:gd name="connsiteY242" fmla="*/ 4795438 h 5143499"/>
              <a:gd name="connsiteX243" fmla="*/ 2972485 w 3717682"/>
              <a:gd name="connsiteY243" fmla="*/ 4816838 h 5143499"/>
              <a:gd name="connsiteX244" fmla="*/ 2989761 w 3717682"/>
              <a:gd name="connsiteY244" fmla="*/ 4831820 h 5143499"/>
              <a:gd name="connsiteX245" fmla="*/ 2977800 w 3717682"/>
              <a:gd name="connsiteY245" fmla="*/ 4835942 h 5143499"/>
              <a:gd name="connsiteX246" fmla="*/ 2950761 w 3717682"/>
              <a:gd name="connsiteY246" fmla="*/ 4835942 h 5143499"/>
              <a:gd name="connsiteX247" fmla="*/ 2945345 w 3717682"/>
              <a:gd name="connsiteY247" fmla="*/ 4839920 h 5143499"/>
              <a:gd name="connsiteX248" fmla="*/ 2944266 w 3717682"/>
              <a:gd name="connsiteY248" fmla="*/ 4845422 h 5143499"/>
              <a:gd name="connsiteX249" fmla="*/ 2978394 w 3717682"/>
              <a:gd name="connsiteY249" fmla="*/ 4845422 h 5143499"/>
              <a:gd name="connsiteX250" fmla="*/ 3007360 w 3717682"/>
              <a:gd name="connsiteY250" fmla="*/ 4834999 h 5143499"/>
              <a:gd name="connsiteX251" fmla="*/ 3004855 w 3717682"/>
              <a:gd name="connsiteY251" fmla="*/ 4820909 h 5143499"/>
              <a:gd name="connsiteX252" fmla="*/ 2995161 w 3717682"/>
              <a:gd name="connsiteY252" fmla="*/ 4813944 h 5143499"/>
              <a:gd name="connsiteX253" fmla="*/ 2971798 w 3717682"/>
              <a:gd name="connsiteY253" fmla="*/ 4796481 h 5143499"/>
              <a:gd name="connsiteX254" fmla="*/ 2981917 w 3717682"/>
              <a:gd name="connsiteY254" fmla="*/ 4793385 h 5143499"/>
              <a:gd name="connsiteX255" fmla="*/ 3004779 w 3717682"/>
              <a:gd name="connsiteY255" fmla="*/ 4793385 h 5143499"/>
              <a:gd name="connsiteX256" fmla="*/ 3010178 w 3717682"/>
              <a:gd name="connsiteY256" fmla="*/ 4789431 h 5143499"/>
              <a:gd name="connsiteX257" fmla="*/ 3011324 w 3717682"/>
              <a:gd name="connsiteY257" fmla="*/ 4783661 h 5143499"/>
              <a:gd name="connsiteX258" fmla="*/ 3138963 w 3717682"/>
              <a:gd name="connsiteY258" fmla="*/ 4783013 h 5143499"/>
              <a:gd name="connsiteX259" fmla="*/ 3100124 w 3717682"/>
              <a:gd name="connsiteY259" fmla="*/ 4811614 h 5143499"/>
              <a:gd name="connsiteX260" fmla="*/ 3094028 w 3717682"/>
              <a:gd name="connsiteY260" fmla="*/ 4842705 h 5143499"/>
              <a:gd name="connsiteX261" fmla="*/ 3096388 w 3717682"/>
              <a:gd name="connsiteY261" fmla="*/ 4845422 h 5143499"/>
              <a:gd name="connsiteX262" fmla="*/ 3108138 w 3717682"/>
              <a:gd name="connsiteY262" fmla="*/ 4845422 h 5143499"/>
              <a:gd name="connsiteX263" fmla="*/ 3111567 w 3717682"/>
              <a:gd name="connsiteY263" fmla="*/ 4827521 h 5143499"/>
              <a:gd name="connsiteX264" fmla="*/ 3148174 w 3717682"/>
              <a:gd name="connsiteY264" fmla="*/ 4827521 h 5143499"/>
              <a:gd name="connsiteX265" fmla="*/ 3144753 w 3717682"/>
              <a:gd name="connsiteY265" fmla="*/ 4845422 h 5143499"/>
              <a:gd name="connsiteX266" fmla="*/ 3156510 w 3717682"/>
              <a:gd name="connsiteY266" fmla="*/ 4845422 h 5143499"/>
              <a:gd name="connsiteX267" fmla="*/ 3159932 w 3717682"/>
              <a:gd name="connsiteY267" fmla="*/ 4842705 h 5143499"/>
              <a:gd name="connsiteX268" fmla="*/ 3166036 w 3717682"/>
              <a:gd name="connsiteY268" fmla="*/ 4811614 h 5143499"/>
              <a:gd name="connsiteX269" fmla="*/ 3138963 w 3717682"/>
              <a:gd name="connsiteY269" fmla="*/ 4783013 h 5143499"/>
              <a:gd name="connsiteX270" fmla="*/ 2910597 w 3717682"/>
              <a:gd name="connsiteY270" fmla="*/ 4783013 h 5143499"/>
              <a:gd name="connsiteX271" fmla="*/ 2871775 w 3717682"/>
              <a:gd name="connsiteY271" fmla="*/ 4811614 h 5143499"/>
              <a:gd name="connsiteX272" fmla="*/ 2865663 w 3717682"/>
              <a:gd name="connsiteY272" fmla="*/ 4842705 h 5143499"/>
              <a:gd name="connsiteX273" fmla="*/ 2868031 w 3717682"/>
              <a:gd name="connsiteY273" fmla="*/ 4845422 h 5143499"/>
              <a:gd name="connsiteX274" fmla="*/ 2879781 w 3717682"/>
              <a:gd name="connsiteY274" fmla="*/ 4845422 h 5143499"/>
              <a:gd name="connsiteX275" fmla="*/ 2883202 w 3717682"/>
              <a:gd name="connsiteY275" fmla="*/ 4827521 h 5143499"/>
              <a:gd name="connsiteX276" fmla="*/ 2919817 w 3717682"/>
              <a:gd name="connsiteY276" fmla="*/ 4827521 h 5143499"/>
              <a:gd name="connsiteX277" fmla="*/ 2916396 w 3717682"/>
              <a:gd name="connsiteY277" fmla="*/ 4845422 h 5143499"/>
              <a:gd name="connsiteX278" fmla="*/ 2928154 w 3717682"/>
              <a:gd name="connsiteY278" fmla="*/ 4845422 h 5143499"/>
              <a:gd name="connsiteX279" fmla="*/ 2931566 w 3717682"/>
              <a:gd name="connsiteY279" fmla="*/ 4842705 h 5143499"/>
              <a:gd name="connsiteX280" fmla="*/ 2937679 w 3717682"/>
              <a:gd name="connsiteY280" fmla="*/ 4811614 h 5143499"/>
              <a:gd name="connsiteX281" fmla="*/ 2910597 w 3717682"/>
              <a:gd name="connsiteY281" fmla="*/ 4783013 h 5143499"/>
              <a:gd name="connsiteX282" fmla="*/ 2604596 w 3717682"/>
              <a:gd name="connsiteY282" fmla="*/ 4694494 h 5143499"/>
              <a:gd name="connsiteX283" fmla="*/ 2604596 w 3717682"/>
              <a:gd name="connsiteY283" fmla="*/ 4694502 h 5143499"/>
              <a:gd name="connsiteX284" fmla="*/ 2561063 w 3717682"/>
              <a:gd name="connsiteY284" fmla="*/ 4706111 h 5143499"/>
              <a:gd name="connsiteX285" fmla="*/ 2584714 w 3717682"/>
              <a:gd name="connsiteY285" fmla="*/ 4710283 h 5143499"/>
              <a:gd name="connsiteX286" fmla="*/ 2633732 w 3717682"/>
              <a:gd name="connsiteY286" fmla="*/ 4720882 h 5143499"/>
              <a:gd name="connsiteX287" fmla="*/ 2585478 w 3717682"/>
              <a:gd name="connsiteY287" fmla="*/ 4787632 h 5143499"/>
              <a:gd name="connsiteX288" fmla="*/ 2569909 w 3717682"/>
              <a:gd name="connsiteY288" fmla="*/ 4802588 h 5143499"/>
              <a:gd name="connsiteX289" fmla="*/ 2571759 w 3717682"/>
              <a:gd name="connsiteY289" fmla="*/ 4806609 h 5143499"/>
              <a:gd name="connsiteX290" fmla="*/ 2588942 w 3717682"/>
              <a:gd name="connsiteY290" fmla="*/ 4800881 h 5143499"/>
              <a:gd name="connsiteX291" fmla="*/ 2661416 w 3717682"/>
              <a:gd name="connsiteY291" fmla="*/ 4714910 h 5143499"/>
              <a:gd name="connsiteX292" fmla="*/ 2604596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1175798 w 3717682"/>
              <a:gd name="connsiteY296" fmla="*/ 5143499 h 5143499"/>
              <a:gd name="connsiteX297" fmla="*/ 1096714 w 3717682"/>
              <a:gd name="connsiteY297" fmla="*/ 5071623 h 5143499"/>
              <a:gd name="connsiteX298" fmla="*/ 0 w 3717682"/>
              <a:gd name="connsiteY298" fmla="*/ 2423921 h 5143499"/>
              <a:gd name="connsiteX299" fmla="*/ 855043 w 3717682"/>
              <a:gd name="connsiteY299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</a:cxnLst>
            <a:rect l="l" t="t" r="r" b="b"/>
            <a:pathLst>
              <a:path w="3717682" h="5143499">
                <a:moveTo>
                  <a:pt x="3243187" y="4869228"/>
                </a:moveTo>
                <a:cubicBezTo>
                  <a:pt x="3240488" y="4869228"/>
                  <a:pt x="3238909" y="4870465"/>
                  <a:pt x="3238365" y="4873182"/>
                </a:cubicBezTo>
                <a:lnTo>
                  <a:pt x="3238374" y="4873182"/>
                </a:lnTo>
                <a:lnTo>
                  <a:pt x="3227066" y="4930787"/>
                </a:lnTo>
                <a:lnTo>
                  <a:pt x="3284505" y="4930787"/>
                </a:lnTo>
                <a:lnTo>
                  <a:pt x="3285694" y="4924630"/>
                </a:lnTo>
                <a:cubicBezTo>
                  <a:pt x="3286203" y="4922123"/>
                  <a:pt x="3285584" y="4921282"/>
                  <a:pt x="3282706" y="4921282"/>
                </a:cubicBezTo>
                <a:lnTo>
                  <a:pt x="3244546" y="4921282"/>
                </a:lnTo>
                <a:lnTo>
                  <a:pt x="3247789" y="4904760"/>
                </a:lnTo>
                <a:lnTo>
                  <a:pt x="3281509" y="4904760"/>
                </a:lnTo>
                <a:cubicBezTo>
                  <a:pt x="3282401" y="4904794"/>
                  <a:pt x="3283181" y="4904169"/>
                  <a:pt x="3283334" y="4903297"/>
                </a:cubicBezTo>
                <a:lnTo>
                  <a:pt x="3284624" y="4896744"/>
                </a:lnTo>
                <a:cubicBezTo>
                  <a:pt x="3284794" y="4895919"/>
                  <a:pt x="3284319" y="4895280"/>
                  <a:pt x="3283376" y="4895280"/>
                </a:cubicBezTo>
                <a:lnTo>
                  <a:pt x="3249639" y="4895280"/>
                </a:lnTo>
                <a:lnTo>
                  <a:pt x="3252865" y="4878792"/>
                </a:lnTo>
                <a:lnTo>
                  <a:pt x="3289684" y="4878792"/>
                </a:lnTo>
                <a:cubicBezTo>
                  <a:pt x="3291424" y="4878792"/>
                  <a:pt x="3293148" y="4878792"/>
                  <a:pt x="3293589" y="4876488"/>
                </a:cubicBezTo>
                <a:lnTo>
                  <a:pt x="3295015" y="4869228"/>
                </a:lnTo>
                <a:close/>
                <a:moveTo>
                  <a:pt x="3143539" y="4869228"/>
                </a:moveTo>
                <a:cubicBezTo>
                  <a:pt x="3141229" y="4869228"/>
                  <a:pt x="3139965" y="4870675"/>
                  <a:pt x="3139481" y="4873182"/>
                </a:cubicBezTo>
                <a:lnTo>
                  <a:pt x="3128173" y="4930787"/>
                </a:lnTo>
                <a:lnTo>
                  <a:pt x="3140126" y="4930787"/>
                </a:lnTo>
                <a:cubicBezTo>
                  <a:pt x="3142630" y="4930787"/>
                  <a:pt x="3144031" y="4929542"/>
                  <a:pt x="3144481" y="4927246"/>
                </a:cubicBezTo>
                <a:lnTo>
                  <a:pt x="3152945" y="4884134"/>
                </a:lnTo>
                <a:lnTo>
                  <a:pt x="3166681" y="4903549"/>
                </a:lnTo>
                <a:cubicBezTo>
                  <a:pt x="3167335" y="4904730"/>
                  <a:pt x="3168598" y="4905454"/>
                  <a:pt x="3169958" y="4905425"/>
                </a:cubicBezTo>
                <a:lnTo>
                  <a:pt x="3176138" y="4905425"/>
                </a:lnTo>
                <a:cubicBezTo>
                  <a:pt x="3177678" y="4905357"/>
                  <a:pt x="3179127" y="4904681"/>
                  <a:pt x="3180162" y="4903549"/>
                </a:cubicBezTo>
                <a:lnTo>
                  <a:pt x="3201504" y="4884134"/>
                </a:lnTo>
                <a:lnTo>
                  <a:pt x="3193040" y="4927246"/>
                </a:lnTo>
                <a:cubicBezTo>
                  <a:pt x="3192591" y="4929542"/>
                  <a:pt x="3193499" y="4930787"/>
                  <a:pt x="3196012" y="4930787"/>
                </a:cubicBezTo>
                <a:lnTo>
                  <a:pt x="3207956" y="4930787"/>
                </a:lnTo>
                <a:lnTo>
                  <a:pt x="3219273" y="4873190"/>
                </a:lnTo>
                <a:cubicBezTo>
                  <a:pt x="3219748" y="4870675"/>
                  <a:pt x="3219086" y="4869228"/>
                  <a:pt x="3216768" y="4869228"/>
                </a:cubicBezTo>
                <a:lnTo>
                  <a:pt x="3202693" y="4869228"/>
                </a:lnTo>
                <a:lnTo>
                  <a:pt x="3175442" y="4893227"/>
                </a:lnTo>
                <a:lnTo>
                  <a:pt x="3157614" y="4869228"/>
                </a:lnTo>
                <a:close/>
                <a:moveTo>
                  <a:pt x="3072703" y="4869228"/>
                </a:moveTo>
                <a:cubicBezTo>
                  <a:pt x="3070003" y="4869228"/>
                  <a:pt x="3068407" y="4870465"/>
                  <a:pt x="3067872" y="4873182"/>
                </a:cubicBezTo>
                <a:lnTo>
                  <a:pt x="3056581" y="4930787"/>
                </a:lnTo>
                <a:lnTo>
                  <a:pt x="3113995" y="4930787"/>
                </a:lnTo>
                <a:lnTo>
                  <a:pt x="3115209" y="4924630"/>
                </a:lnTo>
                <a:cubicBezTo>
                  <a:pt x="3115710" y="4922123"/>
                  <a:pt x="3115091" y="4921282"/>
                  <a:pt x="3112196" y="4921282"/>
                </a:cubicBezTo>
                <a:lnTo>
                  <a:pt x="3074053" y="4921282"/>
                </a:lnTo>
                <a:lnTo>
                  <a:pt x="3077287" y="4904760"/>
                </a:lnTo>
                <a:lnTo>
                  <a:pt x="3111007" y="4904760"/>
                </a:lnTo>
                <a:cubicBezTo>
                  <a:pt x="3111899" y="4904787"/>
                  <a:pt x="3112678" y="4904166"/>
                  <a:pt x="3112841" y="4903297"/>
                </a:cubicBezTo>
                <a:lnTo>
                  <a:pt x="3114131" y="4896744"/>
                </a:lnTo>
                <a:cubicBezTo>
                  <a:pt x="3114284" y="4895919"/>
                  <a:pt x="3113834" y="4895280"/>
                  <a:pt x="3112875" y="4895280"/>
                </a:cubicBezTo>
                <a:lnTo>
                  <a:pt x="3079146" y="4895280"/>
                </a:lnTo>
                <a:lnTo>
                  <a:pt x="3082389" y="4878792"/>
                </a:lnTo>
                <a:lnTo>
                  <a:pt x="3119199" y="4878792"/>
                </a:lnTo>
                <a:cubicBezTo>
                  <a:pt x="3120931" y="4878792"/>
                  <a:pt x="3122655" y="4878792"/>
                  <a:pt x="3123122" y="4876488"/>
                </a:cubicBezTo>
                <a:lnTo>
                  <a:pt x="3124531" y="4869228"/>
                </a:lnTo>
                <a:close/>
                <a:moveTo>
                  <a:pt x="2999626" y="4869228"/>
                </a:moveTo>
                <a:cubicBezTo>
                  <a:pt x="2996544" y="4869228"/>
                  <a:pt x="2994787" y="4870263"/>
                  <a:pt x="2994346" y="4872559"/>
                </a:cubicBezTo>
                <a:lnTo>
                  <a:pt x="2993115" y="4878767"/>
                </a:lnTo>
                <a:lnTo>
                  <a:pt x="3017581" y="4878767"/>
                </a:lnTo>
                <a:lnTo>
                  <a:pt x="3007394" y="4930787"/>
                </a:lnTo>
                <a:lnTo>
                  <a:pt x="3018362" y="4930787"/>
                </a:lnTo>
                <a:cubicBezTo>
                  <a:pt x="3021444" y="4930787"/>
                  <a:pt x="3023227" y="4929542"/>
                  <a:pt x="3023863" y="4926413"/>
                </a:cubicBezTo>
                <a:lnTo>
                  <a:pt x="3033202" y="4878767"/>
                </a:lnTo>
                <a:lnTo>
                  <a:pt x="3053627" y="4878767"/>
                </a:lnTo>
                <a:cubicBezTo>
                  <a:pt x="3056514" y="4878767"/>
                  <a:pt x="3057532" y="4877514"/>
                  <a:pt x="3058025" y="4874999"/>
                </a:cubicBezTo>
                <a:lnTo>
                  <a:pt x="3058025" y="4875007"/>
                </a:lnTo>
                <a:lnTo>
                  <a:pt x="3059162" y="4869228"/>
                </a:lnTo>
                <a:close/>
                <a:moveTo>
                  <a:pt x="2848319" y="4869228"/>
                </a:moveTo>
                <a:cubicBezTo>
                  <a:pt x="2846774" y="4869228"/>
                  <a:pt x="2845611" y="4870254"/>
                  <a:pt x="2845407" y="4871306"/>
                </a:cubicBezTo>
                <a:lnTo>
                  <a:pt x="2842096" y="4888214"/>
                </a:lnTo>
                <a:cubicBezTo>
                  <a:pt x="2835789" y="4920365"/>
                  <a:pt x="2866512" y="4915974"/>
                  <a:pt x="2886403" y="4909925"/>
                </a:cubicBezTo>
                <a:lnTo>
                  <a:pt x="2882302" y="4930787"/>
                </a:lnTo>
                <a:lnTo>
                  <a:pt x="2893279" y="4930787"/>
                </a:lnTo>
                <a:cubicBezTo>
                  <a:pt x="2896369" y="4930787"/>
                  <a:pt x="2898152" y="4929542"/>
                  <a:pt x="2898780" y="4926413"/>
                </a:cubicBezTo>
                <a:lnTo>
                  <a:pt x="2909986" y="4869228"/>
                </a:lnTo>
                <a:lnTo>
                  <a:pt x="2896692" y="4869228"/>
                </a:lnTo>
                <a:cubicBezTo>
                  <a:pt x="2895350" y="4869228"/>
                  <a:pt x="2894179" y="4870254"/>
                  <a:pt x="2893984" y="4871306"/>
                </a:cubicBezTo>
                <a:lnTo>
                  <a:pt x="2888465" y="4899335"/>
                </a:lnTo>
                <a:cubicBezTo>
                  <a:pt x="2878847" y="4902262"/>
                  <a:pt x="2853897" y="4907629"/>
                  <a:pt x="2857785" y="4887802"/>
                </a:cubicBezTo>
                <a:lnTo>
                  <a:pt x="2861435" y="4869228"/>
                </a:lnTo>
                <a:close/>
                <a:moveTo>
                  <a:pt x="3334041" y="4869051"/>
                </a:moveTo>
                <a:cubicBezTo>
                  <a:pt x="3317631" y="4869051"/>
                  <a:pt x="3307783" y="4869152"/>
                  <a:pt x="3305279" y="4880811"/>
                </a:cubicBezTo>
                <a:cubicBezTo>
                  <a:pt x="3303428" y="4889476"/>
                  <a:pt x="3310271" y="4893665"/>
                  <a:pt x="3324143" y="4902212"/>
                </a:cubicBezTo>
                <a:cubicBezTo>
                  <a:pt x="3339356" y="4911549"/>
                  <a:pt x="3342828" y="4912264"/>
                  <a:pt x="3341410" y="4917185"/>
                </a:cubicBezTo>
                <a:cubicBezTo>
                  <a:pt x="3340306" y="4921155"/>
                  <a:pt x="3336316" y="4921315"/>
                  <a:pt x="3329482" y="4921315"/>
                </a:cubicBezTo>
                <a:lnTo>
                  <a:pt x="3302410" y="4921315"/>
                </a:lnTo>
                <a:cubicBezTo>
                  <a:pt x="3299336" y="4921315"/>
                  <a:pt x="3297545" y="4922577"/>
                  <a:pt x="3297010" y="4925294"/>
                </a:cubicBezTo>
                <a:lnTo>
                  <a:pt x="3295941" y="4930787"/>
                </a:lnTo>
                <a:lnTo>
                  <a:pt x="3330068" y="4930787"/>
                </a:lnTo>
                <a:cubicBezTo>
                  <a:pt x="3345680" y="4930787"/>
                  <a:pt x="3355460" y="4929828"/>
                  <a:pt x="3359017" y="4920373"/>
                </a:cubicBezTo>
                <a:cubicBezTo>
                  <a:pt x="3360757" y="4915763"/>
                  <a:pt x="3360732" y="4910994"/>
                  <a:pt x="3356513" y="4906283"/>
                </a:cubicBezTo>
                <a:cubicBezTo>
                  <a:pt x="3354373" y="4903886"/>
                  <a:pt x="3351198" y="4901774"/>
                  <a:pt x="3346818" y="4899335"/>
                </a:cubicBezTo>
                <a:cubicBezTo>
                  <a:pt x="3327326" y="4888407"/>
                  <a:pt x="3322224" y="4887146"/>
                  <a:pt x="3323472" y="4881854"/>
                </a:cubicBezTo>
                <a:cubicBezTo>
                  <a:pt x="3324151" y="4878877"/>
                  <a:pt x="3326239" y="4878767"/>
                  <a:pt x="3333574" y="4878767"/>
                </a:cubicBezTo>
                <a:lnTo>
                  <a:pt x="3356462" y="4878767"/>
                </a:lnTo>
                <a:cubicBezTo>
                  <a:pt x="3359535" y="4878767"/>
                  <a:pt x="3361318" y="4877514"/>
                  <a:pt x="3361853" y="4874797"/>
                </a:cubicBezTo>
                <a:lnTo>
                  <a:pt x="3362990" y="4869051"/>
                </a:lnTo>
                <a:close/>
                <a:moveTo>
                  <a:pt x="2952612" y="4869051"/>
                </a:moveTo>
                <a:cubicBezTo>
                  <a:pt x="2936210" y="4869051"/>
                  <a:pt x="2926371" y="4869152"/>
                  <a:pt x="2923866" y="4880811"/>
                </a:cubicBezTo>
                <a:cubicBezTo>
                  <a:pt x="2922016" y="4889476"/>
                  <a:pt x="2928850" y="4893665"/>
                  <a:pt x="2942738" y="4902212"/>
                </a:cubicBezTo>
                <a:cubicBezTo>
                  <a:pt x="2957943" y="4911549"/>
                  <a:pt x="2961415" y="4912264"/>
                  <a:pt x="2960006" y="4917185"/>
                </a:cubicBezTo>
                <a:cubicBezTo>
                  <a:pt x="2958877" y="4921155"/>
                  <a:pt x="2954895" y="4921315"/>
                  <a:pt x="2948061" y="4921315"/>
                </a:cubicBezTo>
                <a:lnTo>
                  <a:pt x="2920997" y="4921315"/>
                </a:lnTo>
                <a:cubicBezTo>
                  <a:pt x="2917924" y="4921315"/>
                  <a:pt x="2916133" y="4922577"/>
                  <a:pt x="2915598" y="4925294"/>
                </a:cubicBezTo>
                <a:lnTo>
                  <a:pt x="2914520" y="4930787"/>
                </a:lnTo>
                <a:lnTo>
                  <a:pt x="2948647" y="4930787"/>
                </a:lnTo>
                <a:cubicBezTo>
                  <a:pt x="2964268" y="4930787"/>
                  <a:pt x="2974047" y="4929828"/>
                  <a:pt x="2977596" y="4920373"/>
                </a:cubicBezTo>
                <a:cubicBezTo>
                  <a:pt x="2979345" y="4915763"/>
                  <a:pt x="2979328" y="4910994"/>
                  <a:pt x="2975108" y="4906283"/>
                </a:cubicBezTo>
                <a:cubicBezTo>
                  <a:pt x="2972952" y="4903886"/>
                  <a:pt x="2969794" y="4901774"/>
                  <a:pt x="2965405" y="4899335"/>
                </a:cubicBezTo>
                <a:cubicBezTo>
                  <a:pt x="2945905" y="4888407"/>
                  <a:pt x="2940820" y="4887146"/>
                  <a:pt x="2942051" y="4881854"/>
                </a:cubicBezTo>
                <a:cubicBezTo>
                  <a:pt x="2942730" y="4878877"/>
                  <a:pt x="2944810" y="4878767"/>
                  <a:pt x="2952153" y="4878767"/>
                </a:cubicBezTo>
                <a:lnTo>
                  <a:pt x="2975049" y="4878767"/>
                </a:lnTo>
                <a:cubicBezTo>
                  <a:pt x="2978114" y="4878767"/>
                  <a:pt x="2979914" y="4877514"/>
                  <a:pt x="2980440" y="4874797"/>
                </a:cubicBezTo>
                <a:lnTo>
                  <a:pt x="2981577" y="4869051"/>
                </a:lnTo>
                <a:close/>
                <a:moveTo>
                  <a:pt x="2802111" y="4869051"/>
                </a:moveTo>
                <a:cubicBezTo>
                  <a:pt x="2785710" y="4869051"/>
                  <a:pt x="2775862" y="4869152"/>
                  <a:pt x="2773366" y="4880811"/>
                </a:cubicBezTo>
                <a:cubicBezTo>
                  <a:pt x="2771498" y="4889476"/>
                  <a:pt x="2778349" y="4893665"/>
                  <a:pt x="2792246" y="4902212"/>
                </a:cubicBezTo>
                <a:cubicBezTo>
                  <a:pt x="2807434" y="4911549"/>
                  <a:pt x="2810906" y="4912264"/>
                  <a:pt x="2809505" y="4917185"/>
                </a:cubicBezTo>
                <a:cubicBezTo>
                  <a:pt x="2808385" y="4921155"/>
                  <a:pt x="2804403" y="4921315"/>
                  <a:pt x="2797561" y="4921315"/>
                </a:cubicBezTo>
                <a:lnTo>
                  <a:pt x="2770488" y="4921315"/>
                </a:lnTo>
                <a:cubicBezTo>
                  <a:pt x="2767415" y="4921315"/>
                  <a:pt x="2765632" y="4922577"/>
                  <a:pt x="2765097" y="4925294"/>
                </a:cubicBezTo>
                <a:lnTo>
                  <a:pt x="2764011" y="4930787"/>
                </a:lnTo>
                <a:lnTo>
                  <a:pt x="2798138" y="4930787"/>
                </a:lnTo>
                <a:cubicBezTo>
                  <a:pt x="2813759" y="4930787"/>
                  <a:pt x="2823547" y="4929828"/>
                  <a:pt x="2827104" y="4920373"/>
                </a:cubicBezTo>
                <a:cubicBezTo>
                  <a:pt x="2828827" y="4915763"/>
                  <a:pt x="2828810" y="4910994"/>
                  <a:pt x="2824600" y="4906283"/>
                </a:cubicBezTo>
                <a:cubicBezTo>
                  <a:pt x="2822452" y="4903886"/>
                  <a:pt x="2819277" y="4901774"/>
                  <a:pt x="2814913" y="4899335"/>
                </a:cubicBezTo>
                <a:cubicBezTo>
                  <a:pt x="2795404" y="4888407"/>
                  <a:pt x="2790311" y="4887146"/>
                  <a:pt x="2791542" y="4881854"/>
                </a:cubicBezTo>
                <a:cubicBezTo>
                  <a:pt x="2792238" y="4878877"/>
                  <a:pt x="2794318" y="4878767"/>
                  <a:pt x="2801644" y="4878767"/>
                </a:cubicBezTo>
                <a:lnTo>
                  <a:pt x="2824532" y="4878767"/>
                </a:lnTo>
                <a:cubicBezTo>
                  <a:pt x="2827613" y="4878767"/>
                  <a:pt x="2829405" y="4877514"/>
                  <a:pt x="2829939" y="4874797"/>
                </a:cubicBezTo>
                <a:lnTo>
                  <a:pt x="2831060" y="4869051"/>
                </a:lnTo>
                <a:close/>
                <a:moveTo>
                  <a:pt x="2554594" y="4818697"/>
                </a:moveTo>
                <a:cubicBezTo>
                  <a:pt x="2536545" y="4819757"/>
                  <a:pt x="2505499" y="4826092"/>
                  <a:pt x="2506679" y="4832401"/>
                </a:cubicBezTo>
                <a:cubicBezTo>
                  <a:pt x="2507766" y="4839231"/>
                  <a:pt x="2527427" y="4837128"/>
                  <a:pt x="2536426" y="4837128"/>
                </a:cubicBezTo>
                <a:cubicBezTo>
                  <a:pt x="2556215" y="4837128"/>
                  <a:pt x="2587643" y="4838466"/>
                  <a:pt x="2592592" y="4852573"/>
                </a:cubicBezTo>
                <a:cubicBezTo>
                  <a:pt x="2603263" y="4882957"/>
                  <a:pt x="2530883" y="4937517"/>
                  <a:pt x="2515457" y="4932277"/>
                </a:cubicBezTo>
                <a:cubicBezTo>
                  <a:pt x="2508479" y="4929904"/>
                  <a:pt x="2529635" y="4890250"/>
                  <a:pt x="2537318" y="4875983"/>
                </a:cubicBezTo>
                <a:cubicBezTo>
                  <a:pt x="2541885" y="4867470"/>
                  <a:pt x="2548838" y="4854095"/>
                  <a:pt x="2542895" y="4853187"/>
                </a:cubicBezTo>
                <a:cubicBezTo>
                  <a:pt x="2536273" y="4852186"/>
                  <a:pt x="2528956" y="4864770"/>
                  <a:pt x="2524218" y="4872030"/>
                </a:cubicBezTo>
                <a:cubicBezTo>
                  <a:pt x="2511349" y="4891756"/>
                  <a:pt x="2498147" y="4913291"/>
                  <a:pt x="2487578" y="4935414"/>
                </a:cubicBezTo>
                <a:cubicBezTo>
                  <a:pt x="2484310" y="4942245"/>
                  <a:pt x="2473452" y="4962829"/>
                  <a:pt x="2477187" y="4965487"/>
                </a:cubicBezTo>
                <a:cubicBezTo>
                  <a:pt x="2480668" y="4967960"/>
                  <a:pt x="2497205" y="4964436"/>
                  <a:pt x="2518259" y="4955216"/>
                </a:cubicBezTo>
                <a:cubicBezTo>
                  <a:pt x="2584451" y="4926220"/>
                  <a:pt x="2614249" y="4888484"/>
                  <a:pt x="2622229" y="4857300"/>
                </a:cubicBezTo>
                <a:cubicBezTo>
                  <a:pt x="2624773" y="4847711"/>
                  <a:pt x="2621259" y="4837546"/>
                  <a:pt x="2613315" y="4831517"/>
                </a:cubicBezTo>
                <a:cubicBezTo>
                  <a:pt x="2599486" y="4821027"/>
                  <a:pt x="2574866" y="4817520"/>
                  <a:pt x="2554594" y="4818697"/>
                </a:cubicBezTo>
                <a:close/>
                <a:moveTo>
                  <a:pt x="3137129" y="4793385"/>
                </a:moveTo>
                <a:cubicBezTo>
                  <a:pt x="3150449" y="4793385"/>
                  <a:pt x="3153930" y="4798340"/>
                  <a:pt x="3151773" y="4809730"/>
                </a:cubicBezTo>
                <a:cubicBezTo>
                  <a:pt x="3151773" y="4809730"/>
                  <a:pt x="3151230" y="4812573"/>
                  <a:pt x="3151035" y="4813431"/>
                </a:cubicBezTo>
                <a:cubicBezTo>
                  <a:pt x="3150772" y="4814710"/>
                  <a:pt x="3150186" y="4818016"/>
                  <a:pt x="3146739" y="4818016"/>
                </a:cubicBezTo>
                <a:lnTo>
                  <a:pt x="3113512" y="4818016"/>
                </a:lnTo>
                <a:lnTo>
                  <a:pt x="3115142" y="4809730"/>
                </a:lnTo>
                <a:cubicBezTo>
                  <a:pt x="3117485" y="4797734"/>
                  <a:pt x="3124531" y="4793385"/>
                  <a:pt x="3137129" y="4793385"/>
                </a:cubicBezTo>
                <a:close/>
                <a:moveTo>
                  <a:pt x="2908772" y="4793385"/>
                </a:moveTo>
                <a:cubicBezTo>
                  <a:pt x="2922084" y="4793385"/>
                  <a:pt x="2925581" y="4798340"/>
                  <a:pt x="2923408" y="4809730"/>
                </a:cubicBezTo>
                <a:cubicBezTo>
                  <a:pt x="2923408" y="4809730"/>
                  <a:pt x="2922865" y="4812573"/>
                  <a:pt x="2922678" y="4813431"/>
                </a:cubicBezTo>
                <a:cubicBezTo>
                  <a:pt x="2922423" y="4814710"/>
                  <a:pt x="2921829" y="4818016"/>
                  <a:pt x="2918374" y="4818016"/>
                </a:cubicBezTo>
                <a:lnTo>
                  <a:pt x="2885163" y="4818016"/>
                </a:lnTo>
                <a:lnTo>
                  <a:pt x="2886785" y="4809730"/>
                </a:lnTo>
                <a:cubicBezTo>
                  <a:pt x="2889111" y="4797734"/>
                  <a:pt x="2896174" y="4793385"/>
                  <a:pt x="2908772" y="4793385"/>
                </a:cubicBezTo>
                <a:close/>
                <a:moveTo>
                  <a:pt x="2671715" y="4783926"/>
                </a:moveTo>
                <a:cubicBezTo>
                  <a:pt x="2657863" y="4785815"/>
                  <a:pt x="2645049" y="4790925"/>
                  <a:pt x="2638520" y="4801898"/>
                </a:cubicBezTo>
                <a:cubicBezTo>
                  <a:pt x="2628435" y="4818857"/>
                  <a:pt x="2647502" y="4842074"/>
                  <a:pt x="2664854" y="4864568"/>
                </a:cubicBezTo>
                <a:cubicBezTo>
                  <a:pt x="2678768" y="4882595"/>
                  <a:pt x="2693922" y="4899814"/>
                  <a:pt x="2687733" y="4909866"/>
                </a:cubicBezTo>
                <a:cubicBezTo>
                  <a:pt x="2682690" y="4918085"/>
                  <a:pt x="2650320" y="4918068"/>
                  <a:pt x="2639174" y="4918716"/>
                </a:cubicBezTo>
                <a:cubicBezTo>
                  <a:pt x="2625633" y="4919515"/>
                  <a:pt x="2606150" y="4919557"/>
                  <a:pt x="2602737" y="4921576"/>
                </a:cubicBezTo>
                <a:cubicBezTo>
                  <a:pt x="2599681" y="4923385"/>
                  <a:pt x="2597983" y="4928995"/>
                  <a:pt x="2609444" y="4931233"/>
                </a:cubicBezTo>
                <a:cubicBezTo>
                  <a:pt x="2618638" y="4933050"/>
                  <a:pt x="2640540" y="4936718"/>
                  <a:pt x="2663666" y="4936701"/>
                </a:cubicBezTo>
                <a:cubicBezTo>
                  <a:pt x="2687801" y="4936692"/>
                  <a:pt x="2713150" y="4932360"/>
                  <a:pt x="2718643" y="4911877"/>
                </a:cubicBezTo>
                <a:cubicBezTo>
                  <a:pt x="2723058" y="4895423"/>
                  <a:pt x="2707751" y="4877791"/>
                  <a:pt x="2694278" y="4859916"/>
                </a:cubicBezTo>
                <a:cubicBezTo>
                  <a:pt x="2679524" y="4840333"/>
                  <a:pt x="2664599" y="4826377"/>
                  <a:pt x="2665856" y="4812506"/>
                </a:cubicBezTo>
                <a:cubicBezTo>
                  <a:pt x="2666824" y="4801730"/>
                  <a:pt x="2686120" y="4801107"/>
                  <a:pt x="2718125" y="4800493"/>
                </a:cubicBezTo>
                <a:cubicBezTo>
                  <a:pt x="2724798" y="4800350"/>
                  <a:pt x="2738041" y="4800005"/>
                  <a:pt x="2735495" y="4794235"/>
                </a:cubicBezTo>
                <a:cubicBezTo>
                  <a:pt x="2733211" y="4789154"/>
                  <a:pt x="2723295" y="4787463"/>
                  <a:pt x="2711130" y="4785284"/>
                </a:cubicBezTo>
                <a:cubicBezTo>
                  <a:pt x="2700455" y="4783371"/>
                  <a:pt x="2685566" y="4782037"/>
                  <a:pt x="2671715" y="4783926"/>
                </a:cubicBezTo>
                <a:close/>
                <a:moveTo>
                  <a:pt x="3324762" y="4783846"/>
                </a:moveTo>
                <a:cubicBezTo>
                  <a:pt x="3321681" y="4783846"/>
                  <a:pt x="3319949" y="4784889"/>
                  <a:pt x="3319490" y="4787194"/>
                </a:cubicBezTo>
                <a:lnTo>
                  <a:pt x="3318268" y="4793402"/>
                </a:lnTo>
                <a:lnTo>
                  <a:pt x="3342734" y="4793402"/>
                </a:lnTo>
                <a:lnTo>
                  <a:pt x="3332539" y="4845422"/>
                </a:lnTo>
                <a:lnTo>
                  <a:pt x="3343507" y="4845422"/>
                </a:lnTo>
                <a:cubicBezTo>
                  <a:pt x="3346597" y="4845422"/>
                  <a:pt x="3348388" y="4844169"/>
                  <a:pt x="3349000" y="4841048"/>
                </a:cubicBezTo>
                <a:lnTo>
                  <a:pt x="3358355" y="4793402"/>
                </a:lnTo>
                <a:lnTo>
                  <a:pt x="3378780" y="4793402"/>
                </a:lnTo>
                <a:cubicBezTo>
                  <a:pt x="3381667" y="4793402"/>
                  <a:pt x="3382686" y="4792140"/>
                  <a:pt x="3383195" y="4789633"/>
                </a:cubicBezTo>
                <a:lnTo>
                  <a:pt x="3384316" y="4783846"/>
                </a:lnTo>
                <a:close/>
                <a:moveTo>
                  <a:pt x="3274395" y="4783846"/>
                </a:moveTo>
                <a:lnTo>
                  <a:pt x="3262314" y="4845422"/>
                </a:lnTo>
                <a:lnTo>
                  <a:pt x="3314906" y="4845422"/>
                </a:lnTo>
                <a:lnTo>
                  <a:pt x="3316044" y="4839660"/>
                </a:lnTo>
                <a:cubicBezTo>
                  <a:pt x="3316578" y="4836968"/>
                  <a:pt x="3315619" y="4835916"/>
                  <a:pt x="3313123" y="4835916"/>
                </a:cubicBezTo>
                <a:lnTo>
                  <a:pt x="3279785" y="4835916"/>
                </a:lnTo>
                <a:lnTo>
                  <a:pt x="3289599" y="4785932"/>
                </a:lnTo>
                <a:cubicBezTo>
                  <a:pt x="3289794" y="4784889"/>
                  <a:pt x="3289030" y="4783846"/>
                  <a:pt x="3287689" y="4783846"/>
                </a:cubicBezTo>
                <a:close/>
                <a:moveTo>
                  <a:pt x="3190706" y="4783846"/>
                </a:moveTo>
                <a:cubicBezTo>
                  <a:pt x="3189093" y="4783846"/>
                  <a:pt x="3187582" y="4784477"/>
                  <a:pt x="3187174" y="4786580"/>
                </a:cubicBezTo>
                <a:lnTo>
                  <a:pt x="3181062" y="4817948"/>
                </a:lnTo>
                <a:cubicBezTo>
                  <a:pt x="3176894" y="4840063"/>
                  <a:pt x="3187998" y="4846801"/>
                  <a:pt x="3209943" y="4846801"/>
                </a:cubicBezTo>
                <a:lnTo>
                  <a:pt x="3209943" y="4846793"/>
                </a:lnTo>
                <a:cubicBezTo>
                  <a:pt x="3235649" y="4846793"/>
                  <a:pt x="3245556" y="4838078"/>
                  <a:pt x="3249622" y="4817940"/>
                </a:cubicBezTo>
                <a:lnTo>
                  <a:pt x="3255709" y="4786580"/>
                </a:lnTo>
                <a:cubicBezTo>
                  <a:pt x="3256117" y="4784477"/>
                  <a:pt x="3254852" y="4783846"/>
                  <a:pt x="3253247" y="4783846"/>
                </a:cubicBezTo>
                <a:lnTo>
                  <a:pt x="3240810" y="4783846"/>
                </a:lnTo>
                <a:lnTo>
                  <a:pt x="3237398" y="4801890"/>
                </a:lnTo>
                <a:lnTo>
                  <a:pt x="3235445" y="4811496"/>
                </a:lnTo>
                <a:lnTo>
                  <a:pt x="3233815" y="4819841"/>
                </a:lnTo>
                <a:cubicBezTo>
                  <a:pt x="3231540" y="4831206"/>
                  <a:pt x="3224112" y="4836329"/>
                  <a:pt x="3211522" y="4836329"/>
                </a:cubicBezTo>
                <a:cubicBezTo>
                  <a:pt x="3197676" y="4836329"/>
                  <a:pt x="3193966" y="4831332"/>
                  <a:pt x="3196139" y="4819841"/>
                </a:cubicBezTo>
                <a:cubicBezTo>
                  <a:pt x="3196139" y="4819841"/>
                  <a:pt x="3196674" y="4816972"/>
                  <a:pt x="3196852" y="4816114"/>
                </a:cubicBezTo>
                <a:lnTo>
                  <a:pt x="3199722" y="4801898"/>
                </a:lnTo>
                <a:lnTo>
                  <a:pt x="3203143" y="4783846"/>
                </a:lnTo>
                <a:close/>
                <a:moveTo>
                  <a:pt x="2786677" y="4783846"/>
                </a:moveTo>
                <a:lnTo>
                  <a:pt x="2786491" y="4784645"/>
                </a:lnTo>
                <a:cubicBezTo>
                  <a:pt x="2785489" y="4788784"/>
                  <a:pt x="2786015" y="4793360"/>
                  <a:pt x="2793053" y="4793360"/>
                </a:cubicBezTo>
                <a:lnTo>
                  <a:pt x="2825415" y="4793360"/>
                </a:lnTo>
                <a:cubicBezTo>
                  <a:pt x="2840984" y="4793360"/>
                  <a:pt x="2843208" y="4801074"/>
                  <a:pt x="2840101" y="4814659"/>
                </a:cubicBezTo>
                <a:cubicBezTo>
                  <a:pt x="2837045" y="4828001"/>
                  <a:pt x="2831722" y="4834865"/>
                  <a:pt x="2820032" y="4835916"/>
                </a:cubicBezTo>
                <a:lnTo>
                  <a:pt x="2797866" y="4835916"/>
                </a:lnTo>
                <a:lnTo>
                  <a:pt x="2804709" y="4800964"/>
                </a:lnTo>
                <a:lnTo>
                  <a:pt x="2791610" y="4800964"/>
                </a:lnTo>
                <a:cubicBezTo>
                  <a:pt x="2790065" y="4800964"/>
                  <a:pt x="2788902" y="4802007"/>
                  <a:pt x="2788698" y="4803051"/>
                </a:cubicBezTo>
                <a:lnTo>
                  <a:pt x="2780378" y="4845422"/>
                </a:lnTo>
                <a:lnTo>
                  <a:pt x="2817188" y="4845422"/>
                </a:lnTo>
                <a:cubicBezTo>
                  <a:pt x="2837809" y="4845422"/>
                  <a:pt x="2852097" y="4837834"/>
                  <a:pt x="2856562" y="4814239"/>
                </a:cubicBezTo>
                <a:cubicBezTo>
                  <a:pt x="2859882" y="4796674"/>
                  <a:pt x="2852207" y="4783846"/>
                  <a:pt x="2831196" y="4783846"/>
                </a:cubicBezTo>
                <a:close/>
                <a:moveTo>
                  <a:pt x="3055062" y="4783661"/>
                </a:moveTo>
                <a:cubicBezTo>
                  <a:pt x="3038660" y="4783661"/>
                  <a:pt x="3028813" y="4783762"/>
                  <a:pt x="3026300" y="4795438"/>
                </a:cubicBezTo>
                <a:cubicBezTo>
                  <a:pt x="3024458" y="4804094"/>
                  <a:pt x="3031300" y="4808291"/>
                  <a:pt x="3045180" y="4816838"/>
                </a:cubicBezTo>
                <a:cubicBezTo>
                  <a:pt x="3060376" y="4826175"/>
                  <a:pt x="3063848" y="4826882"/>
                  <a:pt x="3062456" y="4831820"/>
                </a:cubicBezTo>
                <a:cubicBezTo>
                  <a:pt x="3061327" y="4835790"/>
                  <a:pt x="3057346" y="4835942"/>
                  <a:pt x="3050512" y="4835942"/>
                </a:cubicBezTo>
                <a:lnTo>
                  <a:pt x="3023447" y="4835942"/>
                </a:lnTo>
                <a:cubicBezTo>
                  <a:pt x="3020366" y="4835942"/>
                  <a:pt x="3018574" y="4837203"/>
                  <a:pt x="3018040" y="4839920"/>
                </a:cubicBezTo>
                <a:lnTo>
                  <a:pt x="3016970" y="4845422"/>
                </a:lnTo>
                <a:lnTo>
                  <a:pt x="3051097" y="4845422"/>
                </a:lnTo>
                <a:cubicBezTo>
                  <a:pt x="3066701" y="4845422"/>
                  <a:pt x="3076506" y="4844471"/>
                  <a:pt x="3080055" y="4834999"/>
                </a:cubicBezTo>
                <a:lnTo>
                  <a:pt x="3080063" y="4834999"/>
                </a:lnTo>
                <a:cubicBezTo>
                  <a:pt x="3081795" y="4830381"/>
                  <a:pt x="3081778" y="4825612"/>
                  <a:pt x="3077559" y="4820909"/>
                </a:cubicBezTo>
                <a:cubicBezTo>
                  <a:pt x="3075411" y="4818503"/>
                  <a:pt x="3072244" y="4816409"/>
                  <a:pt x="3067864" y="4813944"/>
                </a:cubicBezTo>
                <a:cubicBezTo>
                  <a:pt x="3048364" y="4803017"/>
                  <a:pt x="3043270" y="4801772"/>
                  <a:pt x="3044493" y="4796481"/>
                </a:cubicBezTo>
                <a:cubicBezTo>
                  <a:pt x="3045189" y="4793511"/>
                  <a:pt x="3047277" y="4793385"/>
                  <a:pt x="3054620" y="4793385"/>
                </a:cubicBezTo>
                <a:lnTo>
                  <a:pt x="3077491" y="4793385"/>
                </a:lnTo>
                <a:cubicBezTo>
                  <a:pt x="3080573" y="4793385"/>
                  <a:pt x="3082364" y="4792140"/>
                  <a:pt x="3082899" y="4789431"/>
                </a:cubicBezTo>
                <a:lnTo>
                  <a:pt x="3084028" y="4783661"/>
                </a:lnTo>
                <a:close/>
                <a:moveTo>
                  <a:pt x="2982358" y="4783661"/>
                </a:moveTo>
                <a:cubicBezTo>
                  <a:pt x="2965957" y="4783661"/>
                  <a:pt x="2956118" y="4783762"/>
                  <a:pt x="2953613" y="4795438"/>
                </a:cubicBezTo>
                <a:cubicBezTo>
                  <a:pt x="2951754" y="4804094"/>
                  <a:pt x="2958605" y="4808291"/>
                  <a:pt x="2972485" y="4816838"/>
                </a:cubicBezTo>
                <a:cubicBezTo>
                  <a:pt x="2987681" y="4826175"/>
                  <a:pt x="2991162" y="4826882"/>
                  <a:pt x="2989761" y="4831820"/>
                </a:cubicBezTo>
                <a:cubicBezTo>
                  <a:pt x="2988641" y="4835790"/>
                  <a:pt x="2984651" y="4835942"/>
                  <a:pt x="2977800" y="4835942"/>
                </a:cubicBezTo>
                <a:lnTo>
                  <a:pt x="2950761" y="4835942"/>
                </a:lnTo>
                <a:cubicBezTo>
                  <a:pt x="2947671" y="4835942"/>
                  <a:pt x="2945888" y="4837203"/>
                  <a:pt x="2945345" y="4839920"/>
                </a:cubicBezTo>
                <a:lnTo>
                  <a:pt x="2944266" y="4845422"/>
                </a:lnTo>
                <a:lnTo>
                  <a:pt x="2978394" y="4845422"/>
                </a:lnTo>
                <a:cubicBezTo>
                  <a:pt x="2994014" y="4845422"/>
                  <a:pt x="3003803" y="4844471"/>
                  <a:pt x="3007360" y="4834999"/>
                </a:cubicBezTo>
                <a:cubicBezTo>
                  <a:pt x="3009083" y="4830381"/>
                  <a:pt x="3009066" y="4825612"/>
                  <a:pt x="3004855" y="4820909"/>
                </a:cubicBezTo>
                <a:cubicBezTo>
                  <a:pt x="3002699" y="4818503"/>
                  <a:pt x="2999533" y="4816409"/>
                  <a:pt x="2995161" y="4813944"/>
                </a:cubicBezTo>
                <a:cubicBezTo>
                  <a:pt x="2975643" y="4803017"/>
                  <a:pt x="2970567" y="4801772"/>
                  <a:pt x="2971798" y="4796481"/>
                </a:cubicBezTo>
                <a:cubicBezTo>
                  <a:pt x="2972477" y="4793511"/>
                  <a:pt x="2974557" y="4793385"/>
                  <a:pt x="2981917" y="4793385"/>
                </a:cubicBezTo>
                <a:lnTo>
                  <a:pt x="3004779" y="4793385"/>
                </a:lnTo>
                <a:cubicBezTo>
                  <a:pt x="3007869" y="4793385"/>
                  <a:pt x="3009660" y="4792140"/>
                  <a:pt x="3010178" y="4789431"/>
                </a:cubicBezTo>
                <a:lnTo>
                  <a:pt x="3011324" y="4783661"/>
                </a:lnTo>
                <a:close/>
                <a:moveTo>
                  <a:pt x="3138963" y="4783013"/>
                </a:moveTo>
                <a:cubicBezTo>
                  <a:pt x="3117247" y="4783013"/>
                  <a:pt x="3104861" y="4788414"/>
                  <a:pt x="3100124" y="4811614"/>
                </a:cubicBezTo>
                <a:lnTo>
                  <a:pt x="3094028" y="4842705"/>
                </a:lnTo>
                <a:cubicBezTo>
                  <a:pt x="3093621" y="4844791"/>
                  <a:pt x="3094835" y="4845422"/>
                  <a:pt x="3096388" y="4845422"/>
                </a:cubicBezTo>
                <a:lnTo>
                  <a:pt x="3108138" y="4845422"/>
                </a:lnTo>
                <a:lnTo>
                  <a:pt x="3111567" y="4827521"/>
                </a:lnTo>
                <a:lnTo>
                  <a:pt x="3148174" y="4827521"/>
                </a:lnTo>
                <a:lnTo>
                  <a:pt x="3144753" y="4845422"/>
                </a:lnTo>
                <a:lnTo>
                  <a:pt x="3156510" y="4845422"/>
                </a:lnTo>
                <a:cubicBezTo>
                  <a:pt x="3158056" y="4845422"/>
                  <a:pt x="3159524" y="4844791"/>
                  <a:pt x="3159932" y="4842705"/>
                </a:cubicBezTo>
                <a:lnTo>
                  <a:pt x="3166036" y="4811614"/>
                </a:lnTo>
                <a:cubicBezTo>
                  <a:pt x="3170535" y="4788027"/>
                  <a:pt x="3157088" y="4783013"/>
                  <a:pt x="3138963" y="4783013"/>
                </a:cubicBezTo>
                <a:close/>
                <a:moveTo>
                  <a:pt x="2910597" y="4783013"/>
                </a:moveTo>
                <a:cubicBezTo>
                  <a:pt x="2888890" y="4783013"/>
                  <a:pt x="2876504" y="4788414"/>
                  <a:pt x="2871775" y="4811614"/>
                </a:cubicBezTo>
                <a:lnTo>
                  <a:pt x="2865663" y="4842705"/>
                </a:lnTo>
                <a:cubicBezTo>
                  <a:pt x="2865264" y="4844791"/>
                  <a:pt x="2866478" y="4845422"/>
                  <a:pt x="2868031" y="4845422"/>
                </a:cubicBezTo>
                <a:lnTo>
                  <a:pt x="2879781" y="4845422"/>
                </a:lnTo>
                <a:lnTo>
                  <a:pt x="2883202" y="4827521"/>
                </a:lnTo>
                <a:lnTo>
                  <a:pt x="2919817" y="4827521"/>
                </a:lnTo>
                <a:lnTo>
                  <a:pt x="2916396" y="4845422"/>
                </a:lnTo>
                <a:lnTo>
                  <a:pt x="2928154" y="4845422"/>
                </a:lnTo>
                <a:cubicBezTo>
                  <a:pt x="2929699" y="4845422"/>
                  <a:pt x="2931167" y="4844791"/>
                  <a:pt x="2931566" y="4842705"/>
                </a:cubicBezTo>
                <a:lnTo>
                  <a:pt x="2937679" y="4811614"/>
                </a:lnTo>
                <a:cubicBezTo>
                  <a:pt x="2942170" y="4788027"/>
                  <a:pt x="2928722" y="4783013"/>
                  <a:pt x="2910597" y="4783013"/>
                </a:cubicBezTo>
                <a:close/>
                <a:moveTo>
                  <a:pt x="2604596" y="4694494"/>
                </a:moveTo>
                <a:lnTo>
                  <a:pt x="2604596" y="4694502"/>
                </a:lnTo>
                <a:cubicBezTo>
                  <a:pt x="2581132" y="4695596"/>
                  <a:pt x="2559730" y="4701543"/>
                  <a:pt x="2561063" y="4706111"/>
                </a:cubicBezTo>
                <a:cubicBezTo>
                  <a:pt x="2562701" y="4711671"/>
                  <a:pt x="2578644" y="4710283"/>
                  <a:pt x="2584714" y="4710283"/>
                </a:cubicBezTo>
                <a:cubicBezTo>
                  <a:pt x="2607067" y="4710283"/>
                  <a:pt x="2628596" y="4714624"/>
                  <a:pt x="2633732" y="4720882"/>
                </a:cubicBezTo>
                <a:cubicBezTo>
                  <a:pt x="2641755" y="4730657"/>
                  <a:pt x="2627942" y="4754766"/>
                  <a:pt x="2585478" y="4787632"/>
                </a:cubicBezTo>
                <a:cubicBezTo>
                  <a:pt x="2577337" y="4793932"/>
                  <a:pt x="2571258" y="4799737"/>
                  <a:pt x="2569909" y="4802588"/>
                </a:cubicBezTo>
                <a:cubicBezTo>
                  <a:pt x="2569187" y="4804102"/>
                  <a:pt x="2569527" y="4806306"/>
                  <a:pt x="2571759" y="4806609"/>
                </a:cubicBezTo>
                <a:cubicBezTo>
                  <a:pt x="2574094" y="4806937"/>
                  <a:pt x="2579697" y="4805633"/>
                  <a:pt x="2588942" y="4800881"/>
                </a:cubicBezTo>
                <a:cubicBezTo>
                  <a:pt x="2626669" y="4781491"/>
                  <a:pt x="2669956" y="4741996"/>
                  <a:pt x="2661416" y="4714910"/>
                </a:cubicBezTo>
                <a:cubicBezTo>
                  <a:pt x="2656212" y="4698380"/>
                  <a:pt x="2628239" y="4693392"/>
                  <a:pt x="2604596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4445E9-1627-7C4E-BC4C-33D3B03582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78" y="1480359"/>
            <a:ext cx="1003144" cy="915914"/>
          </a:xfrm>
          <a:prstGeom prst="rect">
            <a:avLst/>
          </a:prstGeom>
        </p:spPr>
      </p:pic>
      <p:sp>
        <p:nvSpPr>
          <p:cNvPr id="24" name="Espace réservé du texte 9">
            <a:extLst>
              <a:ext uri="{FF2B5EF4-FFF2-40B4-BE49-F238E27FC236}">
                <a16:creationId xmlns:a16="http://schemas.microsoft.com/office/drawing/2014/main" id="{A0947405-044D-A248-A01A-51A513B18A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742" y="1666622"/>
            <a:ext cx="3961720" cy="2133218"/>
          </a:xfrm>
          <a:prstGeom prst="rect">
            <a:avLst/>
          </a:prstGeom>
        </p:spPr>
        <p:txBody>
          <a:bodyPr lIns="90000" tIns="0" rIns="0" bIns="0" anchor="ctr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3ds SemiBold" panose="02000503020000020004" pitchFamily="2" charset="77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EA4C756E-194C-4F3E-ABC9-E3B2DB21DD3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02A54E8-0B67-444C-859D-D5BA15EE9D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FC764FF-4110-4953-AD22-D70FD1BB0BE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9165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64E3299-DC24-46C5-9A27-05B7E38A79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E4C463AC-C609-4E95-9D85-6B94D3AC0D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B560DC92-45A9-4298-BFD9-D29534643BA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hart Placeholder 2">
            <a:extLst>
              <a:ext uri="{FF2B5EF4-FFF2-40B4-BE49-F238E27FC236}">
                <a16:creationId xmlns:a16="http://schemas.microsoft.com/office/drawing/2014/main" id="{56F9DD30-0F68-41A2-965A-322FE98B54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185385"/>
            <a:ext cx="4638674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E3BD1110-736C-41FE-B772-5F599148C8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CD5DD2F-8B25-4934-A62D-37FADC56B5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05AE72B-C5EE-4D2A-A392-46A704B46F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185385"/>
            <a:ext cx="3354235" cy="338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925D5B2-83A0-4DC5-B6C0-FC74DB5509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8633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EF2505C-1F95-3649-82BC-A77CD3A4C5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A9F187C5-3001-47D7-82D1-610C05FC9A5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D5D560-C9FC-4B55-8F3A-12980951F2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533105"/>
            <a:ext cx="4638674" cy="303889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6B1CB83-5966-4D14-8FA4-6FC1EEF7CA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9A03BF53-73BD-484C-9C19-0A93E17EA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976CA50-9739-4D8B-AFC7-2E9BE2918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8370DBD-2152-429C-BEF6-31F1509F8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530489"/>
            <a:ext cx="3354235" cy="303889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11D45DA-5D48-44B3-AF23-36A77C95EBA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81975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FD65DAF3-E06E-4CD8-9D02-D13D5E74E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9143E142-CCC3-48E5-BCDC-169490F9B3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241F5401-BB88-4D56-9585-CF6264AD981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80869B-FE49-4179-BB24-7CDE52DB06FB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3DFFB2D5-9912-41F7-8C4E-7A42C73848B9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B6D6657-D01D-4D32-9F68-B5E3FF755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2035430-A810-4A25-8E2E-08FE43B5D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8A349C8-CAFD-4669-94E9-0371808A41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13043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BC52370C-3B93-BA4F-90EB-FDD3FE71C0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1B40FC61-8E9D-487D-8B0C-0512D4F45B6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C883D573-D85A-44EF-A74A-226004F0DD74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2" name="Chart Placeholder 2">
            <a:extLst>
              <a:ext uri="{FF2B5EF4-FFF2-40B4-BE49-F238E27FC236}">
                <a16:creationId xmlns:a16="http://schemas.microsoft.com/office/drawing/2014/main" id="{B854AC56-5F45-4999-A780-DAE57800E32F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6E167BC0-4503-46F6-86E2-C99C214FF8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D9708901-F7A9-45C8-84A2-4E40CCBA3A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1AC41AB-AE3E-4EBD-8C6F-AD1D856D7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E59897B-4D27-4FFC-9CB9-C48AF77B9D0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98128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883AB93-8A12-4381-863D-A6DCA8326D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BD0AA781-C64B-4621-94F8-C750E1CF5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BA08A484-23E0-431D-B5CE-6AD504F8313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hart Placeholder 2">
            <a:extLst>
              <a:ext uri="{FF2B5EF4-FFF2-40B4-BE49-F238E27FC236}">
                <a16:creationId xmlns:a16="http://schemas.microsoft.com/office/drawing/2014/main" id="{B2656E46-4EF8-44EB-A3BA-8E234F8F5949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240527"/>
            <a:ext cx="8198669" cy="333147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C228822A-3C82-40E0-9FCD-9438A807DA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772596-B503-49EA-8FDC-B0A65DE0E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984B3AC-BF6D-49A6-9352-AC85502C63B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506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89B8EAD-7EE5-CD41-9D0D-BC9A90591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FAD8D98F-A73D-4D06-9361-4DDB0A71E81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657D95C7-47CB-496F-AF2C-A661F7B950B1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591733"/>
            <a:ext cx="8198669" cy="29802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A4592C86-2AEF-4B57-8060-C8A53855A6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8CE5E645-F65D-4A5F-869B-E42DB973A9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24E604-5135-4CAC-B088-D012739E37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1D6A080-FDBC-41BE-9E18-4E67716DA3B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8347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286934"/>
            <a:ext cx="3912871" cy="3124564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286934"/>
            <a:ext cx="3912871" cy="3124564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C571A79E-B699-4E25-AED1-F10C201C1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1716FDA2-DC8F-4A2F-808F-98CC15FB8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8CA3988A-A5B7-4348-84AF-7B39B07064C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5F1B389C-7BF0-42CE-B5D2-12F38AE0E9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7C211E8-E463-4482-9B58-428C2CDCE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8E8407E-415C-4A1A-9274-925AD0F411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00F897C-9299-4A01-9C4F-EC8C5C72EC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0543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723A6FDF-7F6E-4542-819B-8F9B3E59509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32869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2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584096"/>
            <a:ext cx="3912871" cy="2827401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584096"/>
            <a:ext cx="3912871" cy="2827401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6BBE6982-7846-374E-AD3E-7EBD9F520E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7768BC2D-D3F5-4548-8D98-2B4FB2E06D4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71090C94-4B93-410B-A3E0-7FA3E8141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7A4270DA-4F2B-4548-8D52-2BA954A391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49C9A21-4293-47BD-A893-75663970D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3E74ED6-FD0B-41AA-87BF-24884275EA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A680A23-B12B-4ED2-B726-B2D3250E17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0543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C2F84A4B-7537-4824-BC60-CD6989158EC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06181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5" name="Titre 1">
            <a:extLst>
              <a:ext uri="{FF2B5EF4-FFF2-40B4-BE49-F238E27FC236}">
                <a16:creationId xmlns:a16="http://schemas.microsoft.com/office/drawing/2014/main" id="{F910B2CC-809E-4A17-8B5A-7BE19AFF7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1A6E627C-849B-4BF5-A892-85FCA5D32A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2080F982-B713-43FB-8028-3E6C5C5FE6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EC42144F-D905-4E3F-A542-EE3F90A869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614E7FE-262E-4B85-BF61-D50E9F55D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17D8691-F240-4924-A72C-75D9E6F40A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5EB654B0-07CC-4361-ACFE-D350BCDC96F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1BD8CD5-7714-4799-A669-59A377CAA4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BB52ADB-0182-472E-9BA0-0D4477ABE7B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5F167581-066C-4668-80A4-0C9AEB9B5B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1661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4339EFE3-B2C3-485D-97E8-C9722BC5C48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0E3E8A71-8583-4B72-A73E-499DDEF51B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Titre 1">
            <a:extLst>
              <a:ext uri="{FF2B5EF4-FFF2-40B4-BE49-F238E27FC236}">
                <a16:creationId xmlns:a16="http://schemas.microsoft.com/office/drawing/2014/main" id="{5E82A5CB-F115-4E21-AC79-E482AAAD9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EEC0B7E8-F4D3-438B-912B-0A5A9A86E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CC0C5FB1-4F91-495C-A572-2E536A1789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C86CE44A-399C-4D0F-AC8F-B8E27F499B1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6A992D9-1E80-4283-9F88-C09436DE90B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BCC6BF60-C0D9-46EF-B6F0-7A902C9604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1A42CF14-69B0-4435-9910-AC304BBF71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301275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5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re 1">
            <a:extLst>
              <a:ext uri="{FF2B5EF4-FFF2-40B4-BE49-F238E27FC236}">
                <a16:creationId xmlns:a16="http://schemas.microsoft.com/office/drawing/2014/main" id="{63CF197C-B04A-4BDB-A027-C0B40573B2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65AD26B9-E9F3-4F8C-80DA-8B48BB2F02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F9944759-B4F4-4F74-BD60-6C5174FB074C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>
            <a:extLst>
              <a:ext uri="{FF2B5EF4-FFF2-40B4-BE49-F238E27FC236}">
                <a16:creationId xmlns:a16="http://schemas.microsoft.com/office/drawing/2014/main" id="{80A57278-3386-4918-85DC-60D8AFD906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26ADC8C-F4F3-4411-8C7D-4086D60EA5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9A7CC080-6229-4DF7-86C8-A57DA2E4F96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79455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4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03757C0F-2B79-4AE3-BC5A-2C74E98878A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A303D66F-C568-4130-94DA-78CD662ABC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40C13F49-D391-4CC4-9D41-EF6FAC0219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6FAE25CA-67B3-4998-911A-1051E3F2FC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5F19472C-9244-4880-9047-B6520069BD0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7849"/>
            <a:ext cx="982338" cy="2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11947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7650231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43FABAB-1AFD-4844-BAE6-84AA1AFCD2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vi-V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vi-VN" dirty="0"/>
              <a:t>Insert image</a:t>
            </a:r>
          </a:p>
        </p:txBody>
      </p:sp>
      <p:cxnSp>
        <p:nvCxnSpPr>
          <p:cNvPr id="20" name="Connecteur droit 8">
            <a:extLst>
              <a:ext uri="{FF2B5EF4-FFF2-40B4-BE49-F238E27FC236}">
                <a16:creationId xmlns:a16="http://schemas.microsoft.com/office/drawing/2014/main" id="{82A6B2F8-AE5B-4F00-8021-7680F4786DF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70073EF-CF06-4AAB-BC89-F85AA37F0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5101734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F69A22C-69B3-4A24-81FF-D29C2DBDA658}"/>
              </a:ext>
            </a:extLst>
          </p:cNvPr>
          <p:cNvSpPr/>
          <p:nvPr userDrawn="1"/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1" name="Connecteur droit 8">
            <a:extLst>
              <a:ext uri="{FF2B5EF4-FFF2-40B4-BE49-F238E27FC236}">
                <a16:creationId xmlns:a16="http://schemas.microsoft.com/office/drawing/2014/main" id="{1E134866-0D48-4B80-B4A7-7A3C96A9A681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A2A5CFD-1EBB-4C94-B663-FD757A37AB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55819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3B521CC-7B05-4C2E-BA5E-B65F5CA9C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6944" y="354764"/>
            <a:ext cx="4970113" cy="4924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tabLst>
                <a:tab pos="1706563" algn="l"/>
              </a:tabLst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TABLE OF CONTENTS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B34C3BE3-5C95-4A64-B73B-5A274E5401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367" y="121216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CF81852F-49BD-45B9-BBDF-3F35D57118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6367" y="177569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CEDF0D5A-7AC5-494F-AF50-41A9970E9B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56367" y="233922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B56EEC8B-0F3C-48CF-8C1E-BD1D112FA2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56367" y="290275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AE94A33-EECD-4586-8D7D-A288340280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56367" y="346628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D024ED7-5BEB-4173-9E13-F737ABB963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56367" y="402981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9" name="ZoneTexte 7">
            <a:extLst>
              <a:ext uri="{FF2B5EF4-FFF2-40B4-BE49-F238E27FC236}">
                <a16:creationId xmlns:a16="http://schemas.microsoft.com/office/drawing/2014/main" id="{A2067B04-117E-4F9B-8F7C-63907A4B65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1" name="Connecteur droit 8">
            <a:extLst>
              <a:ext uri="{FF2B5EF4-FFF2-40B4-BE49-F238E27FC236}">
                <a16:creationId xmlns:a16="http://schemas.microsoft.com/office/drawing/2014/main" id="{2C3516F2-70A7-469B-B546-24739C197C50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62DE9E8C-3D5A-40E6-A687-B79FECEA41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B5C0759-58BA-495B-8F9B-46C34E635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15403CD6-53CF-4E84-8BA5-414A77397B7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42958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3D1550-682D-42A1-A7EF-27F8C12FA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42" y="2079308"/>
            <a:ext cx="4743647" cy="98488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100000"/>
              </a:lnSpc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</a:t>
            </a:r>
            <a:br>
              <a:rPr lang="en-US" noProof="0" dirty="0"/>
            </a:br>
            <a:r>
              <a:rPr lang="en-US" noProof="0" dirty="0"/>
              <a:t>SECTION NAME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263DB818-8085-450E-9B5E-297B7E97DBF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B9759164-0E59-46FC-9689-8C6079BE7B4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708C46B-9A23-418C-A13C-2FD8606766ED}"/>
              </a:ext>
            </a:extLst>
          </p:cNvPr>
          <p:cNvSpPr/>
          <p:nvPr userDrawn="1"/>
        </p:nvSpPr>
        <p:spPr>
          <a:xfrm>
            <a:off x="5426316" y="1"/>
            <a:ext cx="3717682" cy="5143499"/>
          </a:xfrm>
          <a:custGeom>
            <a:avLst/>
            <a:gdLst>
              <a:gd name="connsiteX0" fmla="*/ 3243188 w 3717682"/>
              <a:gd name="connsiteY0" fmla="*/ 4869228 h 5143499"/>
              <a:gd name="connsiteX1" fmla="*/ 3238366 w 3717682"/>
              <a:gd name="connsiteY1" fmla="*/ 4873182 h 5143499"/>
              <a:gd name="connsiteX2" fmla="*/ 3238375 w 3717682"/>
              <a:gd name="connsiteY2" fmla="*/ 4873182 h 5143499"/>
              <a:gd name="connsiteX3" fmla="*/ 3227067 w 3717682"/>
              <a:gd name="connsiteY3" fmla="*/ 4930787 h 5143499"/>
              <a:gd name="connsiteX4" fmla="*/ 3284506 w 3717682"/>
              <a:gd name="connsiteY4" fmla="*/ 4930787 h 5143499"/>
              <a:gd name="connsiteX5" fmla="*/ 3285695 w 3717682"/>
              <a:gd name="connsiteY5" fmla="*/ 4924630 h 5143499"/>
              <a:gd name="connsiteX6" fmla="*/ 3282707 w 3717682"/>
              <a:gd name="connsiteY6" fmla="*/ 4921282 h 5143499"/>
              <a:gd name="connsiteX7" fmla="*/ 3244547 w 3717682"/>
              <a:gd name="connsiteY7" fmla="*/ 4921282 h 5143499"/>
              <a:gd name="connsiteX8" fmla="*/ 3247790 w 3717682"/>
              <a:gd name="connsiteY8" fmla="*/ 4904760 h 5143499"/>
              <a:gd name="connsiteX9" fmla="*/ 3281510 w 3717682"/>
              <a:gd name="connsiteY9" fmla="*/ 4904760 h 5143499"/>
              <a:gd name="connsiteX10" fmla="*/ 3283335 w 3717682"/>
              <a:gd name="connsiteY10" fmla="*/ 4903297 h 5143499"/>
              <a:gd name="connsiteX11" fmla="*/ 3284625 w 3717682"/>
              <a:gd name="connsiteY11" fmla="*/ 4896744 h 5143499"/>
              <a:gd name="connsiteX12" fmla="*/ 3283377 w 3717682"/>
              <a:gd name="connsiteY12" fmla="*/ 4895280 h 5143499"/>
              <a:gd name="connsiteX13" fmla="*/ 3249640 w 3717682"/>
              <a:gd name="connsiteY13" fmla="*/ 4895280 h 5143499"/>
              <a:gd name="connsiteX14" fmla="*/ 3252866 w 3717682"/>
              <a:gd name="connsiteY14" fmla="*/ 4878792 h 5143499"/>
              <a:gd name="connsiteX15" fmla="*/ 3289685 w 3717682"/>
              <a:gd name="connsiteY15" fmla="*/ 4878792 h 5143499"/>
              <a:gd name="connsiteX16" fmla="*/ 3293590 w 3717682"/>
              <a:gd name="connsiteY16" fmla="*/ 4876488 h 5143499"/>
              <a:gd name="connsiteX17" fmla="*/ 3295016 w 3717682"/>
              <a:gd name="connsiteY17" fmla="*/ 4869228 h 5143499"/>
              <a:gd name="connsiteX18" fmla="*/ 3143540 w 3717682"/>
              <a:gd name="connsiteY18" fmla="*/ 4869228 h 5143499"/>
              <a:gd name="connsiteX19" fmla="*/ 3139482 w 3717682"/>
              <a:gd name="connsiteY19" fmla="*/ 4873182 h 5143499"/>
              <a:gd name="connsiteX20" fmla="*/ 3128174 w 3717682"/>
              <a:gd name="connsiteY20" fmla="*/ 4930787 h 5143499"/>
              <a:gd name="connsiteX21" fmla="*/ 3140127 w 3717682"/>
              <a:gd name="connsiteY21" fmla="*/ 4930787 h 5143499"/>
              <a:gd name="connsiteX22" fmla="*/ 3144482 w 3717682"/>
              <a:gd name="connsiteY22" fmla="*/ 4927246 h 5143499"/>
              <a:gd name="connsiteX23" fmla="*/ 3152946 w 3717682"/>
              <a:gd name="connsiteY23" fmla="*/ 4884134 h 5143499"/>
              <a:gd name="connsiteX24" fmla="*/ 3166682 w 3717682"/>
              <a:gd name="connsiteY24" fmla="*/ 4903549 h 5143499"/>
              <a:gd name="connsiteX25" fmla="*/ 3169959 w 3717682"/>
              <a:gd name="connsiteY25" fmla="*/ 4905425 h 5143499"/>
              <a:gd name="connsiteX26" fmla="*/ 3176139 w 3717682"/>
              <a:gd name="connsiteY26" fmla="*/ 4905425 h 5143499"/>
              <a:gd name="connsiteX27" fmla="*/ 3180163 w 3717682"/>
              <a:gd name="connsiteY27" fmla="*/ 4903549 h 5143499"/>
              <a:gd name="connsiteX28" fmla="*/ 3201505 w 3717682"/>
              <a:gd name="connsiteY28" fmla="*/ 4884134 h 5143499"/>
              <a:gd name="connsiteX29" fmla="*/ 3193041 w 3717682"/>
              <a:gd name="connsiteY29" fmla="*/ 4927246 h 5143499"/>
              <a:gd name="connsiteX30" fmla="*/ 3196013 w 3717682"/>
              <a:gd name="connsiteY30" fmla="*/ 4930787 h 5143499"/>
              <a:gd name="connsiteX31" fmla="*/ 3207957 w 3717682"/>
              <a:gd name="connsiteY31" fmla="*/ 4930787 h 5143499"/>
              <a:gd name="connsiteX32" fmla="*/ 3219274 w 3717682"/>
              <a:gd name="connsiteY32" fmla="*/ 4873190 h 5143499"/>
              <a:gd name="connsiteX33" fmla="*/ 3216769 w 3717682"/>
              <a:gd name="connsiteY33" fmla="*/ 4869228 h 5143499"/>
              <a:gd name="connsiteX34" fmla="*/ 3202694 w 3717682"/>
              <a:gd name="connsiteY34" fmla="*/ 4869228 h 5143499"/>
              <a:gd name="connsiteX35" fmla="*/ 3175443 w 3717682"/>
              <a:gd name="connsiteY35" fmla="*/ 4893227 h 5143499"/>
              <a:gd name="connsiteX36" fmla="*/ 3157615 w 3717682"/>
              <a:gd name="connsiteY36" fmla="*/ 4869228 h 5143499"/>
              <a:gd name="connsiteX37" fmla="*/ 3072704 w 3717682"/>
              <a:gd name="connsiteY37" fmla="*/ 4869228 h 5143499"/>
              <a:gd name="connsiteX38" fmla="*/ 3067873 w 3717682"/>
              <a:gd name="connsiteY38" fmla="*/ 4873182 h 5143499"/>
              <a:gd name="connsiteX39" fmla="*/ 3056582 w 3717682"/>
              <a:gd name="connsiteY39" fmla="*/ 4930787 h 5143499"/>
              <a:gd name="connsiteX40" fmla="*/ 3113996 w 3717682"/>
              <a:gd name="connsiteY40" fmla="*/ 4930787 h 5143499"/>
              <a:gd name="connsiteX41" fmla="*/ 3115210 w 3717682"/>
              <a:gd name="connsiteY41" fmla="*/ 4924630 h 5143499"/>
              <a:gd name="connsiteX42" fmla="*/ 3112197 w 3717682"/>
              <a:gd name="connsiteY42" fmla="*/ 4921282 h 5143499"/>
              <a:gd name="connsiteX43" fmla="*/ 3074054 w 3717682"/>
              <a:gd name="connsiteY43" fmla="*/ 4921282 h 5143499"/>
              <a:gd name="connsiteX44" fmla="*/ 3077288 w 3717682"/>
              <a:gd name="connsiteY44" fmla="*/ 4904760 h 5143499"/>
              <a:gd name="connsiteX45" fmla="*/ 3111008 w 3717682"/>
              <a:gd name="connsiteY45" fmla="*/ 4904760 h 5143499"/>
              <a:gd name="connsiteX46" fmla="*/ 3112842 w 3717682"/>
              <a:gd name="connsiteY46" fmla="*/ 4903297 h 5143499"/>
              <a:gd name="connsiteX47" fmla="*/ 3114132 w 3717682"/>
              <a:gd name="connsiteY47" fmla="*/ 4896744 h 5143499"/>
              <a:gd name="connsiteX48" fmla="*/ 3112876 w 3717682"/>
              <a:gd name="connsiteY48" fmla="*/ 4895280 h 5143499"/>
              <a:gd name="connsiteX49" fmla="*/ 3079147 w 3717682"/>
              <a:gd name="connsiteY49" fmla="*/ 4895280 h 5143499"/>
              <a:gd name="connsiteX50" fmla="*/ 3082390 w 3717682"/>
              <a:gd name="connsiteY50" fmla="*/ 4878792 h 5143499"/>
              <a:gd name="connsiteX51" fmla="*/ 3119200 w 3717682"/>
              <a:gd name="connsiteY51" fmla="*/ 4878792 h 5143499"/>
              <a:gd name="connsiteX52" fmla="*/ 3123123 w 3717682"/>
              <a:gd name="connsiteY52" fmla="*/ 4876488 h 5143499"/>
              <a:gd name="connsiteX53" fmla="*/ 3124532 w 3717682"/>
              <a:gd name="connsiteY53" fmla="*/ 4869228 h 5143499"/>
              <a:gd name="connsiteX54" fmla="*/ 2999627 w 3717682"/>
              <a:gd name="connsiteY54" fmla="*/ 4869228 h 5143499"/>
              <a:gd name="connsiteX55" fmla="*/ 2994347 w 3717682"/>
              <a:gd name="connsiteY55" fmla="*/ 4872559 h 5143499"/>
              <a:gd name="connsiteX56" fmla="*/ 2993116 w 3717682"/>
              <a:gd name="connsiteY56" fmla="*/ 4878767 h 5143499"/>
              <a:gd name="connsiteX57" fmla="*/ 3017582 w 3717682"/>
              <a:gd name="connsiteY57" fmla="*/ 4878767 h 5143499"/>
              <a:gd name="connsiteX58" fmla="*/ 3007395 w 3717682"/>
              <a:gd name="connsiteY58" fmla="*/ 4930787 h 5143499"/>
              <a:gd name="connsiteX59" fmla="*/ 3018363 w 3717682"/>
              <a:gd name="connsiteY59" fmla="*/ 4930787 h 5143499"/>
              <a:gd name="connsiteX60" fmla="*/ 3023864 w 3717682"/>
              <a:gd name="connsiteY60" fmla="*/ 4926413 h 5143499"/>
              <a:gd name="connsiteX61" fmla="*/ 3033203 w 3717682"/>
              <a:gd name="connsiteY61" fmla="*/ 4878767 h 5143499"/>
              <a:gd name="connsiteX62" fmla="*/ 3053628 w 3717682"/>
              <a:gd name="connsiteY62" fmla="*/ 4878767 h 5143499"/>
              <a:gd name="connsiteX63" fmla="*/ 3058026 w 3717682"/>
              <a:gd name="connsiteY63" fmla="*/ 4874999 h 5143499"/>
              <a:gd name="connsiteX64" fmla="*/ 3058026 w 3717682"/>
              <a:gd name="connsiteY64" fmla="*/ 4875007 h 5143499"/>
              <a:gd name="connsiteX65" fmla="*/ 3059163 w 3717682"/>
              <a:gd name="connsiteY65" fmla="*/ 4869228 h 5143499"/>
              <a:gd name="connsiteX66" fmla="*/ 2848320 w 3717682"/>
              <a:gd name="connsiteY66" fmla="*/ 4869228 h 5143499"/>
              <a:gd name="connsiteX67" fmla="*/ 2845408 w 3717682"/>
              <a:gd name="connsiteY67" fmla="*/ 4871306 h 5143499"/>
              <a:gd name="connsiteX68" fmla="*/ 2842097 w 3717682"/>
              <a:gd name="connsiteY68" fmla="*/ 4888214 h 5143499"/>
              <a:gd name="connsiteX69" fmla="*/ 2886404 w 3717682"/>
              <a:gd name="connsiteY69" fmla="*/ 4909925 h 5143499"/>
              <a:gd name="connsiteX70" fmla="*/ 2882303 w 3717682"/>
              <a:gd name="connsiteY70" fmla="*/ 4930787 h 5143499"/>
              <a:gd name="connsiteX71" fmla="*/ 2893280 w 3717682"/>
              <a:gd name="connsiteY71" fmla="*/ 4930787 h 5143499"/>
              <a:gd name="connsiteX72" fmla="*/ 2898781 w 3717682"/>
              <a:gd name="connsiteY72" fmla="*/ 4926413 h 5143499"/>
              <a:gd name="connsiteX73" fmla="*/ 2909987 w 3717682"/>
              <a:gd name="connsiteY73" fmla="*/ 4869228 h 5143499"/>
              <a:gd name="connsiteX74" fmla="*/ 2896693 w 3717682"/>
              <a:gd name="connsiteY74" fmla="*/ 4869228 h 5143499"/>
              <a:gd name="connsiteX75" fmla="*/ 2893985 w 3717682"/>
              <a:gd name="connsiteY75" fmla="*/ 4871306 h 5143499"/>
              <a:gd name="connsiteX76" fmla="*/ 2888466 w 3717682"/>
              <a:gd name="connsiteY76" fmla="*/ 4899335 h 5143499"/>
              <a:gd name="connsiteX77" fmla="*/ 2857786 w 3717682"/>
              <a:gd name="connsiteY77" fmla="*/ 4887802 h 5143499"/>
              <a:gd name="connsiteX78" fmla="*/ 2861436 w 3717682"/>
              <a:gd name="connsiteY78" fmla="*/ 4869228 h 5143499"/>
              <a:gd name="connsiteX79" fmla="*/ 3334042 w 3717682"/>
              <a:gd name="connsiteY79" fmla="*/ 4869051 h 5143499"/>
              <a:gd name="connsiteX80" fmla="*/ 3305280 w 3717682"/>
              <a:gd name="connsiteY80" fmla="*/ 4880811 h 5143499"/>
              <a:gd name="connsiteX81" fmla="*/ 3324144 w 3717682"/>
              <a:gd name="connsiteY81" fmla="*/ 4902212 h 5143499"/>
              <a:gd name="connsiteX82" fmla="*/ 3341411 w 3717682"/>
              <a:gd name="connsiteY82" fmla="*/ 4917185 h 5143499"/>
              <a:gd name="connsiteX83" fmla="*/ 3329483 w 3717682"/>
              <a:gd name="connsiteY83" fmla="*/ 4921315 h 5143499"/>
              <a:gd name="connsiteX84" fmla="*/ 3302411 w 3717682"/>
              <a:gd name="connsiteY84" fmla="*/ 4921315 h 5143499"/>
              <a:gd name="connsiteX85" fmla="*/ 3297011 w 3717682"/>
              <a:gd name="connsiteY85" fmla="*/ 4925294 h 5143499"/>
              <a:gd name="connsiteX86" fmla="*/ 3295942 w 3717682"/>
              <a:gd name="connsiteY86" fmla="*/ 4930787 h 5143499"/>
              <a:gd name="connsiteX87" fmla="*/ 3330069 w 3717682"/>
              <a:gd name="connsiteY87" fmla="*/ 4930787 h 5143499"/>
              <a:gd name="connsiteX88" fmla="*/ 3359018 w 3717682"/>
              <a:gd name="connsiteY88" fmla="*/ 4920373 h 5143499"/>
              <a:gd name="connsiteX89" fmla="*/ 3356514 w 3717682"/>
              <a:gd name="connsiteY89" fmla="*/ 4906283 h 5143499"/>
              <a:gd name="connsiteX90" fmla="*/ 3346819 w 3717682"/>
              <a:gd name="connsiteY90" fmla="*/ 4899335 h 5143499"/>
              <a:gd name="connsiteX91" fmla="*/ 3323473 w 3717682"/>
              <a:gd name="connsiteY91" fmla="*/ 4881854 h 5143499"/>
              <a:gd name="connsiteX92" fmla="*/ 3333575 w 3717682"/>
              <a:gd name="connsiteY92" fmla="*/ 4878767 h 5143499"/>
              <a:gd name="connsiteX93" fmla="*/ 3356463 w 3717682"/>
              <a:gd name="connsiteY93" fmla="*/ 4878767 h 5143499"/>
              <a:gd name="connsiteX94" fmla="*/ 3361854 w 3717682"/>
              <a:gd name="connsiteY94" fmla="*/ 4874797 h 5143499"/>
              <a:gd name="connsiteX95" fmla="*/ 3362991 w 3717682"/>
              <a:gd name="connsiteY95" fmla="*/ 4869051 h 5143499"/>
              <a:gd name="connsiteX96" fmla="*/ 2952613 w 3717682"/>
              <a:gd name="connsiteY96" fmla="*/ 4869051 h 5143499"/>
              <a:gd name="connsiteX97" fmla="*/ 2923867 w 3717682"/>
              <a:gd name="connsiteY97" fmla="*/ 4880811 h 5143499"/>
              <a:gd name="connsiteX98" fmla="*/ 2942739 w 3717682"/>
              <a:gd name="connsiteY98" fmla="*/ 4902212 h 5143499"/>
              <a:gd name="connsiteX99" fmla="*/ 2960007 w 3717682"/>
              <a:gd name="connsiteY99" fmla="*/ 4917185 h 5143499"/>
              <a:gd name="connsiteX100" fmla="*/ 2948062 w 3717682"/>
              <a:gd name="connsiteY100" fmla="*/ 4921315 h 5143499"/>
              <a:gd name="connsiteX101" fmla="*/ 2920998 w 3717682"/>
              <a:gd name="connsiteY101" fmla="*/ 4921315 h 5143499"/>
              <a:gd name="connsiteX102" fmla="*/ 2915599 w 3717682"/>
              <a:gd name="connsiteY102" fmla="*/ 4925294 h 5143499"/>
              <a:gd name="connsiteX103" fmla="*/ 2914521 w 3717682"/>
              <a:gd name="connsiteY103" fmla="*/ 4930787 h 5143499"/>
              <a:gd name="connsiteX104" fmla="*/ 2948648 w 3717682"/>
              <a:gd name="connsiteY104" fmla="*/ 4930787 h 5143499"/>
              <a:gd name="connsiteX105" fmla="*/ 2977597 w 3717682"/>
              <a:gd name="connsiteY105" fmla="*/ 4920373 h 5143499"/>
              <a:gd name="connsiteX106" fmla="*/ 2975109 w 3717682"/>
              <a:gd name="connsiteY106" fmla="*/ 4906283 h 5143499"/>
              <a:gd name="connsiteX107" fmla="*/ 2965406 w 3717682"/>
              <a:gd name="connsiteY107" fmla="*/ 4899335 h 5143499"/>
              <a:gd name="connsiteX108" fmla="*/ 2942052 w 3717682"/>
              <a:gd name="connsiteY108" fmla="*/ 4881854 h 5143499"/>
              <a:gd name="connsiteX109" fmla="*/ 2952154 w 3717682"/>
              <a:gd name="connsiteY109" fmla="*/ 4878767 h 5143499"/>
              <a:gd name="connsiteX110" fmla="*/ 2975050 w 3717682"/>
              <a:gd name="connsiteY110" fmla="*/ 4878767 h 5143499"/>
              <a:gd name="connsiteX111" fmla="*/ 2980441 w 3717682"/>
              <a:gd name="connsiteY111" fmla="*/ 4874797 h 5143499"/>
              <a:gd name="connsiteX112" fmla="*/ 2981578 w 3717682"/>
              <a:gd name="connsiteY112" fmla="*/ 4869051 h 5143499"/>
              <a:gd name="connsiteX113" fmla="*/ 2802112 w 3717682"/>
              <a:gd name="connsiteY113" fmla="*/ 4869051 h 5143499"/>
              <a:gd name="connsiteX114" fmla="*/ 2773367 w 3717682"/>
              <a:gd name="connsiteY114" fmla="*/ 4880811 h 5143499"/>
              <a:gd name="connsiteX115" fmla="*/ 2792247 w 3717682"/>
              <a:gd name="connsiteY115" fmla="*/ 4902212 h 5143499"/>
              <a:gd name="connsiteX116" fmla="*/ 2809506 w 3717682"/>
              <a:gd name="connsiteY116" fmla="*/ 4917185 h 5143499"/>
              <a:gd name="connsiteX117" fmla="*/ 2797562 w 3717682"/>
              <a:gd name="connsiteY117" fmla="*/ 4921315 h 5143499"/>
              <a:gd name="connsiteX118" fmla="*/ 2770489 w 3717682"/>
              <a:gd name="connsiteY118" fmla="*/ 4921315 h 5143499"/>
              <a:gd name="connsiteX119" fmla="*/ 2765098 w 3717682"/>
              <a:gd name="connsiteY119" fmla="*/ 4925294 h 5143499"/>
              <a:gd name="connsiteX120" fmla="*/ 2764012 w 3717682"/>
              <a:gd name="connsiteY120" fmla="*/ 4930787 h 5143499"/>
              <a:gd name="connsiteX121" fmla="*/ 2798139 w 3717682"/>
              <a:gd name="connsiteY121" fmla="*/ 4930787 h 5143499"/>
              <a:gd name="connsiteX122" fmla="*/ 2827105 w 3717682"/>
              <a:gd name="connsiteY122" fmla="*/ 4920373 h 5143499"/>
              <a:gd name="connsiteX123" fmla="*/ 2824601 w 3717682"/>
              <a:gd name="connsiteY123" fmla="*/ 4906283 h 5143499"/>
              <a:gd name="connsiteX124" fmla="*/ 2814914 w 3717682"/>
              <a:gd name="connsiteY124" fmla="*/ 4899335 h 5143499"/>
              <a:gd name="connsiteX125" fmla="*/ 2791543 w 3717682"/>
              <a:gd name="connsiteY125" fmla="*/ 4881854 h 5143499"/>
              <a:gd name="connsiteX126" fmla="*/ 2801645 w 3717682"/>
              <a:gd name="connsiteY126" fmla="*/ 4878767 h 5143499"/>
              <a:gd name="connsiteX127" fmla="*/ 2824533 w 3717682"/>
              <a:gd name="connsiteY127" fmla="*/ 4878767 h 5143499"/>
              <a:gd name="connsiteX128" fmla="*/ 2829940 w 3717682"/>
              <a:gd name="connsiteY128" fmla="*/ 4874797 h 5143499"/>
              <a:gd name="connsiteX129" fmla="*/ 2831061 w 3717682"/>
              <a:gd name="connsiteY129" fmla="*/ 4869051 h 5143499"/>
              <a:gd name="connsiteX130" fmla="*/ 2554595 w 3717682"/>
              <a:gd name="connsiteY130" fmla="*/ 4818697 h 5143499"/>
              <a:gd name="connsiteX131" fmla="*/ 2506680 w 3717682"/>
              <a:gd name="connsiteY131" fmla="*/ 4832401 h 5143499"/>
              <a:gd name="connsiteX132" fmla="*/ 2536427 w 3717682"/>
              <a:gd name="connsiteY132" fmla="*/ 4837128 h 5143499"/>
              <a:gd name="connsiteX133" fmla="*/ 2592593 w 3717682"/>
              <a:gd name="connsiteY133" fmla="*/ 4852573 h 5143499"/>
              <a:gd name="connsiteX134" fmla="*/ 2515458 w 3717682"/>
              <a:gd name="connsiteY134" fmla="*/ 4932277 h 5143499"/>
              <a:gd name="connsiteX135" fmla="*/ 2537319 w 3717682"/>
              <a:gd name="connsiteY135" fmla="*/ 4875983 h 5143499"/>
              <a:gd name="connsiteX136" fmla="*/ 2542896 w 3717682"/>
              <a:gd name="connsiteY136" fmla="*/ 4853187 h 5143499"/>
              <a:gd name="connsiteX137" fmla="*/ 2524219 w 3717682"/>
              <a:gd name="connsiteY137" fmla="*/ 4872030 h 5143499"/>
              <a:gd name="connsiteX138" fmla="*/ 2487579 w 3717682"/>
              <a:gd name="connsiteY138" fmla="*/ 4935414 h 5143499"/>
              <a:gd name="connsiteX139" fmla="*/ 2477188 w 3717682"/>
              <a:gd name="connsiteY139" fmla="*/ 4965487 h 5143499"/>
              <a:gd name="connsiteX140" fmla="*/ 2518260 w 3717682"/>
              <a:gd name="connsiteY140" fmla="*/ 4955216 h 5143499"/>
              <a:gd name="connsiteX141" fmla="*/ 2622230 w 3717682"/>
              <a:gd name="connsiteY141" fmla="*/ 4857300 h 5143499"/>
              <a:gd name="connsiteX142" fmla="*/ 2613316 w 3717682"/>
              <a:gd name="connsiteY142" fmla="*/ 4831517 h 5143499"/>
              <a:gd name="connsiteX143" fmla="*/ 2554595 w 3717682"/>
              <a:gd name="connsiteY143" fmla="*/ 4818697 h 5143499"/>
              <a:gd name="connsiteX144" fmla="*/ 3137130 w 3717682"/>
              <a:gd name="connsiteY144" fmla="*/ 4793385 h 5143499"/>
              <a:gd name="connsiteX145" fmla="*/ 3151774 w 3717682"/>
              <a:gd name="connsiteY145" fmla="*/ 4809730 h 5143499"/>
              <a:gd name="connsiteX146" fmla="*/ 3151036 w 3717682"/>
              <a:gd name="connsiteY146" fmla="*/ 4813431 h 5143499"/>
              <a:gd name="connsiteX147" fmla="*/ 3146740 w 3717682"/>
              <a:gd name="connsiteY147" fmla="*/ 4818016 h 5143499"/>
              <a:gd name="connsiteX148" fmla="*/ 3113513 w 3717682"/>
              <a:gd name="connsiteY148" fmla="*/ 4818016 h 5143499"/>
              <a:gd name="connsiteX149" fmla="*/ 3115143 w 3717682"/>
              <a:gd name="connsiteY149" fmla="*/ 4809730 h 5143499"/>
              <a:gd name="connsiteX150" fmla="*/ 3137130 w 3717682"/>
              <a:gd name="connsiteY150" fmla="*/ 4793385 h 5143499"/>
              <a:gd name="connsiteX151" fmla="*/ 2908773 w 3717682"/>
              <a:gd name="connsiteY151" fmla="*/ 4793385 h 5143499"/>
              <a:gd name="connsiteX152" fmla="*/ 2923409 w 3717682"/>
              <a:gd name="connsiteY152" fmla="*/ 4809730 h 5143499"/>
              <a:gd name="connsiteX153" fmla="*/ 2922679 w 3717682"/>
              <a:gd name="connsiteY153" fmla="*/ 4813431 h 5143499"/>
              <a:gd name="connsiteX154" fmla="*/ 2918375 w 3717682"/>
              <a:gd name="connsiteY154" fmla="*/ 4818016 h 5143499"/>
              <a:gd name="connsiteX155" fmla="*/ 2885164 w 3717682"/>
              <a:gd name="connsiteY155" fmla="*/ 4818016 h 5143499"/>
              <a:gd name="connsiteX156" fmla="*/ 2886786 w 3717682"/>
              <a:gd name="connsiteY156" fmla="*/ 4809730 h 5143499"/>
              <a:gd name="connsiteX157" fmla="*/ 2908773 w 3717682"/>
              <a:gd name="connsiteY157" fmla="*/ 4793385 h 5143499"/>
              <a:gd name="connsiteX158" fmla="*/ 2671716 w 3717682"/>
              <a:gd name="connsiteY158" fmla="*/ 4783926 h 5143499"/>
              <a:gd name="connsiteX159" fmla="*/ 2638521 w 3717682"/>
              <a:gd name="connsiteY159" fmla="*/ 4801898 h 5143499"/>
              <a:gd name="connsiteX160" fmla="*/ 2664855 w 3717682"/>
              <a:gd name="connsiteY160" fmla="*/ 4864568 h 5143499"/>
              <a:gd name="connsiteX161" fmla="*/ 2687734 w 3717682"/>
              <a:gd name="connsiteY161" fmla="*/ 4909866 h 5143499"/>
              <a:gd name="connsiteX162" fmla="*/ 2639175 w 3717682"/>
              <a:gd name="connsiteY162" fmla="*/ 4918716 h 5143499"/>
              <a:gd name="connsiteX163" fmla="*/ 2602738 w 3717682"/>
              <a:gd name="connsiteY163" fmla="*/ 4921576 h 5143499"/>
              <a:gd name="connsiteX164" fmla="*/ 2609445 w 3717682"/>
              <a:gd name="connsiteY164" fmla="*/ 4931233 h 5143499"/>
              <a:gd name="connsiteX165" fmla="*/ 2663667 w 3717682"/>
              <a:gd name="connsiteY165" fmla="*/ 4936701 h 5143499"/>
              <a:gd name="connsiteX166" fmla="*/ 2718644 w 3717682"/>
              <a:gd name="connsiteY166" fmla="*/ 4911877 h 5143499"/>
              <a:gd name="connsiteX167" fmla="*/ 2694279 w 3717682"/>
              <a:gd name="connsiteY167" fmla="*/ 4859916 h 5143499"/>
              <a:gd name="connsiteX168" fmla="*/ 2665857 w 3717682"/>
              <a:gd name="connsiteY168" fmla="*/ 4812506 h 5143499"/>
              <a:gd name="connsiteX169" fmla="*/ 2718126 w 3717682"/>
              <a:gd name="connsiteY169" fmla="*/ 4800493 h 5143499"/>
              <a:gd name="connsiteX170" fmla="*/ 2735496 w 3717682"/>
              <a:gd name="connsiteY170" fmla="*/ 4794235 h 5143499"/>
              <a:gd name="connsiteX171" fmla="*/ 2711131 w 3717682"/>
              <a:gd name="connsiteY171" fmla="*/ 4785284 h 5143499"/>
              <a:gd name="connsiteX172" fmla="*/ 2671716 w 3717682"/>
              <a:gd name="connsiteY172" fmla="*/ 4783926 h 5143499"/>
              <a:gd name="connsiteX173" fmla="*/ 3324763 w 3717682"/>
              <a:gd name="connsiteY173" fmla="*/ 4783846 h 5143499"/>
              <a:gd name="connsiteX174" fmla="*/ 3319491 w 3717682"/>
              <a:gd name="connsiteY174" fmla="*/ 4787194 h 5143499"/>
              <a:gd name="connsiteX175" fmla="*/ 3318269 w 3717682"/>
              <a:gd name="connsiteY175" fmla="*/ 4793402 h 5143499"/>
              <a:gd name="connsiteX176" fmla="*/ 3342735 w 3717682"/>
              <a:gd name="connsiteY176" fmla="*/ 4793402 h 5143499"/>
              <a:gd name="connsiteX177" fmla="*/ 3332540 w 3717682"/>
              <a:gd name="connsiteY177" fmla="*/ 4845422 h 5143499"/>
              <a:gd name="connsiteX178" fmla="*/ 3343508 w 3717682"/>
              <a:gd name="connsiteY178" fmla="*/ 4845422 h 5143499"/>
              <a:gd name="connsiteX179" fmla="*/ 3349001 w 3717682"/>
              <a:gd name="connsiteY179" fmla="*/ 4841048 h 5143499"/>
              <a:gd name="connsiteX180" fmla="*/ 3358356 w 3717682"/>
              <a:gd name="connsiteY180" fmla="*/ 4793402 h 5143499"/>
              <a:gd name="connsiteX181" fmla="*/ 3378781 w 3717682"/>
              <a:gd name="connsiteY181" fmla="*/ 4793402 h 5143499"/>
              <a:gd name="connsiteX182" fmla="*/ 3383196 w 3717682"/>
              <a:gd name="connsiteY182" fmla="*/ 4789633 h 5143499"/>
              <a:gd name="connsiteX183" fmla="*/ 3384317 w 3717682"/>
              <a:gd name="connsiteY183" fmla="*/ 4783846 h 5143499"/>
              <a:gd name="connsiteX184" fmla="*/ 3274396 w 3717682"/>
              <a:gd name="connsiteY184" fmla="*/ 4783846 h 5143499"/>
              <a:gd name="connsiteX185" fmla="*/ 3262315 w 3717682"/>
              <a:gd name="connsiteY185" fmla="*/ 4845422 h 5143499"/>
              <a:gd name="connsiteX186" fmla="*/ 3314907 w 3717682"/>
              <a:gd name="connsiteY186" fmla="*/ 4845422 h 5143499"/>
              <a:gd name="connsiteX187" fmla="*/ 3316045 w 3717682"/>
              <a:gd name="connsiteY187" fmla="*/ 4839660 h 5143499"/>
              <a:gd name="connsiteX188" fmla="*/ 3313124 w 3717682"/>
              <a:gd name="connsiteY188" fmla="*/ 4835916 h 5143499"/>
              <a:gd name="connsiteX189" fmla="*/ 3279786 w 3717682"/>
              <a:gd name="connsiteY189" fmla="*/ 4835916 h 5143499"/>
              <a:gd name="connsiteX190" fmla="*/ 3289600 w 3717682"/>
              <a:gd name="connsiteY190" fmla="*/ 4785932 h 5143499"/>
              <a:gd name="connsiteX191" fmla="*/ 3287690 w 3717682"/>
              <a:gd name="connsiteY191" fmla="*/ 4783846 h 5143499"/>
              <a:gd name="connsiteX192" fmla="*/ 3190707 w 3717682"/>
              <a:gd name="connsiteY192" fmla="*/ 4783846 h 5143499"/>
              <a:gd name="connsiteX193" fmla="*/ 3187175 w 3717682"/>
              <a:gd name="connsiteY193" fmla="*/ 4786580 h 5143499"/>
              <a:gd name="connsiteX194" fmla="*/ 3181063 w 3717682"/>
              <a:gd name="connsiteY194" fmla="*/ 4817948 h 5143499"/>
              <a:gd name="connsiteX195" fmla="*/ 3209944 w 3717682"/>
              <a:gd name="connsiteY195" fmla="*/ 4846801 h 5143499"/>
              <a:gd name="connsiteX196" fmla="*/ 3209944 w 3717682"/>
              <a:gd name="connsiteY196" fmla="*/ 4846793 h 5143499"/>
              <a:gd name="connsiteX197" fmla="*/ 3249623 w 3717682"/>
              <a:gd name="connsiteY197" fmla="*/ 4817940 h 5143499"/>
              <a:gd name="connsiteX198" fmla="*/ 3255710 w 3717682"/>
              <a:gd name="connsiteY198" fmla="*/ 4786580 h 5143499"/>
              <a:gd name="connsiteX199" fmla="*/ 3253248 w 3717682"/>
              <a:gd name="connsiteY199" fmla="*/ 4783846 h 5143499"/>
              <a:gd name="connsiteX200" fmla="*/ 3240811 w 3717682"/>
              <a:gd name="connsiteY200" fmla="*/ 4783846 h 5143499"/>
              <a:gd name="connsiteX201" fmla="*/ 3237399 w 3717682"/>
              <a:gd name="connsiteY201" fmla="*/ 4801890 h 5143499"/>
              <a:gd name="connsiteX202" fmla="*/ 3235446 w 3717682"/>
              <a:gd name="connsiteY202" fmla="*/ 4811496 h 5143499"/>
              <a:gd name="connsiteX203" fmla="*/ 3233816 w 3717682"/>
              <a:gd name="connsiteY203" fmla="*/ 4819841 h 5143499"/>
              <a:gd name="connsiteX204" fmla="*/ 3211523 w 3717682"/>
              <a:gd name="connsiteY204" fmla="*/ 4836329 h 5143499"/>
              <a:gd name="connsiteX205" fmla="*/ 3196140 w 3717682"/>
              <a:gd name="connsiteY205" fmla="*/ 4819841 h 5143499"/>
              <a:gd name="connsiteX206" fmla="*/ 3196853 w 3717682"/>
              <a:gd name="connsiteY206" fmla="*/ 4816114 h 5143499"/>
              <a:gd name="connsiteX207" fmla="*/ 3199723 w 3717682"/>
              <a:gd name="connsiteY207" fmla="*/ 4801898 h 5143499"/>
              <a:gd name="connsiteX208" fmla="*/ 3203144 w 3717682"/>
              <a:gd name="connsiteY208" fmla="*/ 4783846 h 5143499"/>
              <a:gd name="connsiteX209" fmla="*/ 2786678 w 3717682"/>
              <a:gd name="connsiteY209" fmla="*/ 4783846 h 5143499"/>
              <a:gd name="connsiteX210" fmla="*/ 2786492 w 3717682"/>
              <a:gd name="connsiteY210" fmla="*/ 4784645 h 5143499"/>
              <a:gd name="connsiteX211" fmla="*/ 2793054 w 3717682"/>
              <a:gd name="connsiteY211" fmla="*/ 4793360 h 5143499"/>
              <a:gd name="connsiteX212" fmla="*/ 2825416 w 3717682"/>
              <a:gd name="connsiteY212" fmla="*/ 4793360 h 5143499"/>
              <a:gd name="connsiteX213" fmla="*/ 2840102 w 3717682"/>
              <a:gd name="connsiteY213" fmla="*/ 4814659 h 5143499"/>
              <a:gd name="connsiteX214" fmla="*/ 2820033 w 3717682"/>
              <a:gd name="connsiteY214" fmla="*/ 4835916 h 5143499"/>
              <a:gd name="connsiteX215" fmla="*/ 2797867 w 3717682"/>
              <a:gd name="connsiteY215" fmla="*/ 4835916 h 5143499"/>
              <a:gd name="connsiteX216" fmla="*/ 2804710 w 3717682"/>
              <a:gd name="connsiteY216" fmla="*/ 4800964 h 5143499"/>
              <a:gd name="connsiteX217" fmla="*/ 2791611 w 3717682"/>
              <a:gd name="connsiteY217" fmla="*/ 4800964 h 5143499"/>
              <a:gd name="connsiteX218" fmla="*/ 2788699 w 3717682"/>
              <a:gd name="connsiteY218" fmla="*/ 4803051 h 5143499"/>
              <a:gd name="connsiteX219" fmla="*/ 2780379 w 3717682"/>
              <a:gd name="connsiteY219" fmla="*/ 4845422 h 5143499"/>
              <a:gd name="connsiteX220" fmla="*/ 2817189 w 3717682"/>
              <a:gd name="connsiteY220" fmla="*/ 4845422 h 5143499"/>
              <a:gd name="connsiteX221" fmla="*/ 2856563 w 3717682"/>
              <a:gd name="connsiteY221" fmla="*/ 4814239 h 5143499"/>
              <a:gd name="connsiteX222" fmla="*/ 2831197 w 3717682"/>
              <a:gd name="connsiteY222" fmla="*/ 4783846 h 5143499"/>
              <a:gd name="connsiteX223" fmla="*/ 3055063 w 3717682"/>
              <a:gd name="connsiteY223" fmla="*/ 4783661 h 5143499"/>
              <a:gd name="connsiteX224" fmla="*/ 3026301 w 3717682"/>
              <a:gd name="connsiteY224" fmla="*/ 4795438 h 5143499"/>
              <a:gd name="connsiteX225" fmla="*/ 3045181 w 3717682"/>
              <a:gd name="connsiteY225" fmla="*/ 4816838 h 5143499"/>
              <a:gd name="connsiteX226" fmla="*/ 3062457 w 3717682"/>
              <a:gd name="connsiteY226" fmla="*/ 4831820 h 5143499"/>
              <a:gd name="connsiteX227" fmla="*/ 3050513 w 3717682"/>
              <a:gd name="connsiteY227" fmla="*/ 4835942 h 5143499"/>
              <a:gd name="connsiteX228" fmla="*/ 3023448 w 3717682"/>
              <a:gd name="connsiteY228" fmla="*/ 4835942 h 5143499"/>
              <a:gd name="connsiteX229" fmla="*/ 3018041 w 3717682"/>
              <a:gd name="connsiteY229" fmla="*/ 4839920 h 5143499"/>
              <a:gd name="connsiteX230" fmla="*/ 3016971 w 3717682"/>
              <a:gd name="connsiteY230" fmla="*/ 4845422 h 5143499"/>
              <a:gd name="connsiteX231" fmla="*/ 3051098 w 3717682"/>
              <a:gd name="connsiteY231" fmla="*/ 4845422 h 5143499"/>
              <a:gd name="connsiteX232" fmla="*/ 3080056 w 3717682"/>
              <a:gd name="connsiteY232" fmla="*/ 4834999 h 5143499"/>
              <a:gd name="connsiteX233" fmla="*/ 3080064 w 3717682"/>
              <a:gd name="connsiteY233" fmla="*/ 4834999 h 5143499"/>
              <a:gd name="connsiteX234" fmla="*/ 3077560 w 3717682"/>
              <a:gd name="connsiteY234" fmla="*/ 4820909 h 5143499"/>
              <a:gd name="connsiteX235" fmla="*/ 3067865 w 3717682"/>
              <a:gd name="connsiteY235" fmla="*/ 4813944 h 5143499"/>
              <a:gd name="connsiteX236" fmla="*/ 3044494 w 3717682"/>
              <a:gd name="connsiteY236" fmla="*/ 4796481 h 5143499"/>
              <a:gd name="connsiteX237" fmla="*/ 3054621 w 3717682"/>
              <a:gd name="connsiteY237" fmla="*/ 4793385 h 5143499"/>
              <a:gd name="connsiteX238" fmla="*/ 3077492 w 3717682"/>
              <a:gd name="connsiteY238" fmla="*/ 4793385 h 5143499"/>
              <a:gd name="connsiteX239" fmla="*/ 3082900 w 3717682"/>
              <a:gd name="connsiteY239" fmla="*/ 4789431 h 5143499"/>
              <a:gd name="connsiteX240" fmla="*/ 3084029 w 3717682"/>
              <a:gd name="connsiteY240" fmla="*/ 4783661 h 5143499"/>
              <a:gd name="connsiteX241" fmla="*/ 2982359 w 3717682"/>
              <a:gd name="connsiteY241" fmla="*/ 4783661 h 5143499"/>
              <a:gd name="connsiteX242" fmla="*/ 2953614 w 3717682"/>
              <a:gd name="connsiteY242" fmla="*/ 4795438 h 5143499"/>
              <a:gd name="connsiteX243" fmla="*/ 2972486 w 3717682"/>
              <a:gd name="connsiteY243" fmla="*/ 4816838 h 5143499"/>
              <a:gd name="connsiteX244" fmla="*/ 2989762 w 3717682"/>
              <a:gd name="connsiteY244" fmla="*/ 4831820 h 5143499"/>
              <a:gd name="connsiteX245" fmla="*/ 2977801 w 3717682"/>
              <a:gd name="connsiteY245" fmla="*/ 4835942 h 5143499"/>
              <a:gd name="connsiteX246" fmla="*/ 2950762 w 3717682"/>
              <a:gd name="connsiteY246" fmla="*/ 4835942 h 5143499"/>
              <a:gd name="connsiteX247" fmla="*/ 2945346 w 3717682"/>
              <a:gd name="connsiteY247" fmla="*/ 4839920 h 5143499"/>
              <a:gd name="connsiteX248" fmla="*/ 2944267 w 3717682"/>
              <a:gd name="connsiteY248" fmla="*/ 4845422 h 5143499"/>
              <a:gd name="connsiteX249" fmla="*/ 2978395 w 3717682"/>
              <a:gd name="connsiteY249" fmla="*/ 4845422 h 5143499"/>
              <a:gd name="connsiteX250" fmla="*/ 3007361 w 3717682"/>
              <a:gd name="connsiteY250" fmla="*/ 4834999 h 5143499"/>
              <a:gd name="connsiteX251" fmla="*/ 3004856 w 3717682"/>
              <a:gd name="connsiteY251" fmla="*/ 4820909 h 5143499"/>
              <a:gd name="connsiteX252" fmla="*/ 2995162 w 3717682"/>
              <a:gd name="connsiteY252" fmla="*/ 4813944 h 5143499"/>
              <a:gd name="connsiteX253" fmla="*/ 2971799 w 3717682"/>
              <a:gd name="connsiteY253" fmla="*/ 4796481 h 5143499"/>
              <a:gd name="connsiteX254" fmla="*/ 2981918 w 3717682"/>
              <a:gd name="connsiteY254" fmla="*/ 4793385 h 5143499"/>
              <a:gd name="connsiteX255" fmla="*/ 3004780 w 3717682"/>
              <a:gd name="connsiteY255" fmla="*/ 4793385 h 5143499"/>
              <a:gd name="connsiteX256" fmla="*/ 3010179 w 3717682"/>
              <a:gd name="connsiteY256" fmla="*/ 4789431 h 5143499"/>
              <a:gd name="connsiteX257" fmla="*/ 3011325 w 3717682"/>
              <a:gd name="connsiteY257" fmla="*/ 4783661 h 5143499"/>
              <a:gd name="connsiteX258" fmla="*/ 3138964 w 3717682"/>
              <a:gd name="connsiteY258" fmla="*/ 4783013 h 5143499"/>
              <a:gd name="connsiteX259" fmla="*/ 3100125 w 3717682"/>
              <a:gd name="connsiteY259" fmla="*/ 4811614 h 5143499"/>
              <a:gd name="connsiteX260" fmla="*/ 3094029 w 3717682"/>
              <a:gd name="connsiteY260" fmla="*/ 4842705 h 5143499"/>
              <a:gd name="connsiteX261" fmla="*/ 3096389 w 3717682"/>
              <a:gd name="connsiteY261" fmla="*/ 4845422 h 5143499"/>
              <a:gd name="connsiteX262" fmla="*/ 3108139 w 3717682"/>
              <a:gd name="connsiteY262" fmla="*/ 4845422 h 5143499"/>
              <a:gd name="connsiteX263" fmla="*/ 3111568 w 3717682"/>
              <a:gd name="connsiteY263" fmla="*/ 4827521 h 5143499"/>
              <a:gd name="connsiteX264" fmla="*/ 3148175 w 3717682"/>
              <a:gd name="connsiteY264" fmla="*/ 4827521 h 5143499"/>
              <a:gd name="connsiteX265" fmla="*/ 3144754 w 3717682"/>
              <a:gd name="connsiteY265" fmla="*/ 4845422 h 5143499"/>
              <a:gd name="connsiteX266" fmla="*/ 3156511 w 3717682"/>
              <a:gd name="connsiteY266" fmla="*/ 4845422 h 5143499"/>
              <a:gd name="connsiteX267" fmla="*/ 3159933 w 3717682"/>
              <a:gd name="connsiteY267" fmla="*/ 4842705 h 5143499"/>
              <a:gd name="connsiteX268" fmla="*/ 3166037 w 3717682"/>
              <a:gd name="connsiteY268" fmla="*/ 4811614 h 5143499"/>
              <a:gd name="connsiteX269" fmla="*/ 3138964 w 3717682"/>
              <a:gd name="connsiteY269" fmla="*/ 4783013 h 5143499"/>
              <a:gd name="connsiteX270" fmla="*/ 2910598 w 3717682"/>
              <a:gd name="connsiteY270" fmla="*/ 4783013 h 5143499"/>
              <a:gd name="connsiteX271" fmla="*/ 2871776 w 3717682"/>
              <a:gd name="connsiteY271" fmla="*/ 4811614 h 5143499"/>
              <a:gd name="connsiteX272" fmla="*/ 2865664 w 3717682"/>
              <a:gd name="connsiteY272" fmla="*/ 4842705 h 5143499"/>
              <a:gd name="connsiteX273" fmla="*/ 2868032 w 3717682"/>
              <a:gd name="connsiteY273" fmla="*/ 4845422 h 5143499"/>
              <a:gd name="connsiteX274" fmla="*/ 2879782 w 3717682"/>
              <a:gd name="connsiteY274" fmla="*/ 4845422 h 5143499"/>
              <a:gd name="connsiteX275" fmla="*/ 2883203 w 3717682"/>
              <a:gd name="connsiteY275" fmla="*/ 4827521 h 5143499"/>
              <a:gd name="connsiteX276" fmla="*/ 2919818 w 3717682"/>
              <a:gd name="connsiteY276" fmla="*/ 4827521 h 5143499"/>
              <a:gd name="connsiteX277" fmla="*/ 2916397 w 3717682"/>
              <a:gd name="connsiteY277" fmla="*/ 4845422 h 5143499"/>
              <a:gd name="connsiteX278" fmla="*/ 2928155 w 3717682"/>
              <a:gd name="connsiteY278" fmla="*/ 4845422 h 5143499"/>
              <a:gd name="connsiteX279" fmla="*/ 2931567 w 3717682"/>
              <a:gd name="connsiteY279" fmla="*/ 4842705 h 5143499"/>
              <a:gd name="connsiteX280" fmla="*/ 2937680 w 3717682"/>
              <a:gd name="connsiteY280" fmla="*/ 4811614 h 5143499"/>
              <a:gd name="connsiteX281" fmla="*/ 2910598 w 3717682"/>
              <a:gd name="connsiteY281" fmla="*/ 4783013 h 5143499"/>
              <a:gd name="connsiteX282" fmla="*/ 2604597 w 3717682"/>
              <a:gd name="connsiteY282" fmla="*/ 4694494 h 5143499"/>
              <a:gd name="connsiteX283" fmla="*/ 2604597 w 3717682"/>
              <a:gd name="connsiteY283" fmla="*/ 4694502 h 5143499"/>
              <a:gd name="connsiteX284" fmla="*/ 2561064 w 3717682"/>
              <a:gd name="connsiteY284" fmla="*/ 4706111 h 5143499"/>
              <a:gd name="connsiteX285" fmla="*/ 2584715 w 3717682"/>
              <a:gd name="connsiteY285" fmla="*/ 4710283 h 5143499"/>
              <a:gd name="connsiteX286" fmla="*/ 2633733 w 3717682"/>
              <a:gd name="connsiteY286" fmla="*/ 4720882 h 5143499"/>
              <a:gd name="connsiteX287" fmla="*/ 2585479 w 3717682"/>
              <a:gd name="connsiteY287" fmla="*/ 4787632 h 5143499"/>
              <a:gd name="connsiteX288" fmla="*/ 2569910 w 3717682"/>
              <a:gd name="connsiteY288" fmla="*/ 4802588 h 5143499"/>
              <a:gd name="connsiteX289" fmla="*/ 2571760 w 3717682"/>
              <a:gd name="connsiteY289" fmla="*/ 4806609 h 5143499"/>
              <a:gd name="connsiteX290" fmla="*/ 2588943 w 3717682"/>
              <a:gd name="connsiteY290" fmla="*/ 4800881 h 5143499"/>
              <a:gd name="connsiteX291" fmla="*/ 2661417 w 3717682"/>
              <a:gd name="connsiteY291" fmla="*/ 4714910 h 5143499"/>
              <a:gd name="connsiteX292" fmla="*/ 2604597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3662785 w 3717682"/>
              <a:gd name="connsiteY296" fmla="*/ 5143499 h 5143499"/>
              <a:gd name="connsiteX297" fmla="*/ 1977372 w 3717682"/>
              <a:gd name="connsiteY297" fmla="*/ 5143499 h 5143499"/>
              <a:gd name="connsiteX298" fmla="*/ 1175798 w 3717682"/>
              <a:gd name="connsiteY298" fmla="*/ 5143499 h 5143499"/>
              <a:gd name="connsiteX299" fmla="*/ 1096714 w 3717682"/>
              <a:gd name="connsiteY299" fmla="*/ 5071623 h 5143499"/>
              <a:gd name="connsiteX300" fmla="*/ 0 w 3717682"/>
              <a:gd name="connsiteY300" fmla="*/ 2423921 h 5143499"/>
              <a:gd name="connsiteX301" fmla="*/ 855043 w 3717682"/>
              <a:gd name="connsiteY301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3717682" h="5143499">
                <a:moveTo>
                  <a:pt x="3243188" y="4869228"/>
                </a:moveTo>
                <a:cubicBezTo>
                  <a:pt x="3240489" y="4869228"/>
                  <a:pt x="3238910" y="4870465"/>
                  <a:pt x="3238366" y="4873182"/>
                </a:cubicBezTo>
                <a:lnTo>
                  <a:pt x="3238375" y="4873182"/>
                </a:lnTo>
                <a:lnTo>
                  <a:pt x="3227067" y="4930787"/>
                </a:lnTo>
                <a:lnTo>
                  <a:pt x="3284506" y="4930787"/>
                </a:lnTo>
                <a:lnTo>
                  <a:pt x="3285695" y="4924630"/>
                </a:lnTo>
                <a:cubicBezTo>
                  <a:pt x="3286204" y="4922123"/>
                  <a:pt x="3285585" y="4921282"/>
                  <a:pt x="3282707" y="4921282"/>
                </a:cubicBezTo>
                <a:lnTo>
                  <a:pt x="3244547" y="4921282"/>
                </a:lnTo>
                <a:lnTo>
                  <a:pt x="3247790" y="4904760"/>
                </a:lnTo>
                <a:lnTo>
                  <a:pt x="3281510" y="4904760"/>
                </a:lnTo>
                <a:cubicBezTo>
                  <a:pt x="3282402" y="4904794"/>
                  <a:pt x="3283182" y="4904169"/>
                  <a:pt x="3283335" y="4903297"/>
                </a:cubicBezTo>
                <a:lnTo>
                  <a:pt x="3284625" y="4896744"/>
                </a:lnTo>
                <a:cubicBezTo>
                  <a:pt x="3284795" y="4895919"/>
                  <a:pt x="3284320" y="4895280"/>
                  <a:pt x="3283377" y="4895280"/>
                </a:cubicBezTo>
                <a:lnTo>
                  <a:pt x="3249640" y="4895280"/>
                </a:lnTo>
                <a:lnTo>
                  <a:pt x="3252866" y="4878792"/>
                </a:lnTo>
                <a:lnTo>
                  <a:pt x="3289685" y="4878792"/>
                </a:lnTo>
                <a:cubicBezTo>
                  <a:pt x="3291425" y="4878792"/>
                  <a:pt x="3293149" y="4878792"/>
                  <a:pt x="3293590" y="4876488"/>
                </a:cubicBezTo>
                <a:lnTo>
                  <a:pt x="3295016" y="4869228"/>
                </a:lnTo>
                <a:close/>
                <a:moveTo>
                  <a:pt x="3143540" y="4869228"/>
                </a:moveTo>
                <a:cubicBezTo>
                  <a:pt x="3141230" y="4869228"/>
                  <a:pt x="3139966" y="4870675"/>
                  <a:pt x="3139482" y="4873182"/>
                </a:cubicBezTo>
                <a:lnTo>
                  <a:pt x="3128174" y="4930787"/>
                </a:lnTo>
                <a:lnTo>
                  <a:pt x="3140127" y="4930787"/>
                </a:lnTo>
                <a:cubicBezTo>
                  <a:pt x="3142631" y="4930787"/>
                  <a:pt x="3144032" y="4929542"/>
                  <a:pt x="3144482" y="4927246"/>
                </a:cubicBezTo>
                <a:lnTo>
                  <a:pt x="3152946" y="4884134"/>
                </a:lnTo>
                <a:lnTo>
                  <a:pt x="3166682" y="4903549"/>
                </a:lnTo>
                <a:cubicBezTo>
                  <a:pt x="3167336" y="4904730"/>
                  <a:pt x="3168599" y="4905454"/>
                  <a:pt x="3169959" y="4905425"/>
                </a:cubicBezTo>
                <a:lnTo>
                  <a:pt x="3176139" y="4905425"/>
                </a:lnTo>
                <a:cubicBezTo>
                  <a:pt x="3177679" y="4905357"/>
                  <a:pt x="3179128" y="4904681"/>
                  <a:pt x="3180163" y="4903549"/>
                </a:cubicBezTo>
                <a:lnTo>
                  <a:pt x="3201505" y="4884134"/>
                </a:lnTo>
                <a:lnTo>
                  <a:pt x="3193041" y="4927246"/>
                </a:lnTo>
                <a:cubicBezTo>
                  <a:pt x="3192592" y="4929542"/>
                  <a:pt x="3193500" y="4930787"/>
                  <a:pt x="3196013" y="4930787"/>
                </a:cubicBezTo>
                <a:lnTo>
                  <a:pt x="3207957" y="4930787"/>
                </a:lnTo>
                <a:lnTo>
                  <a:pt x="3219274" y="4873190"/>
                </a:lnTo>
                <a:cubicBezTo>
                  <a:pt x="3219749" y="4870675"/>
                  <a:pt x="3219087" y="4869228"/>
                  <a:pt x="3216769" y="4869228"/>
                </a:cubicBezTo>
                <a:lnTo>
                  <a:pt x="3202694" y="4869228"/>
                </a:lnTo>
                <a:lnTo>
                  <a:pt x="3175443" y="4893227"/>
                </a:lnTo>
                <a:lnTo>
                  <a:pt x="3157615" y="4869228"/>
                </a:lnTo>
                <a:close/>
                <a:moveTo>
                  <a:pt x="3072704" y="4869228"/>
                </a:moveTo>
                <a:cubicBezTo>
                  <a:pt x="3070004" y="4869228"/>
                  <a:pt x="3068408" y="4870465"/>
                  <a:pt x="3067873" y="4873182"/>
                </a:cubicBezTo>
                <a:lnTo>
                  <a:pt x="3056582" y="4930787"/>
                </a:lnTo>
                <a:lnTo>
                  <a:pt x="3113996" y="4930787"/>
                </a:lnTo>
                <a:lnTo>
                  <a:pt x="3115210" y="4924630"/>
                </a:lnTo>
                <a:cubicBezTo>
                  <a:pt x="3115711" y="4922123"/>
                  <a:pt x="3115092" y="4921282"/>
                  <a:pt x="3112197" y="4921282"/>
                </a:cubicBezTo>
                <a:lnTo>
                  <a:pt x="3074054" y="4921282"/>
                </a:lnTo>
                <a:lnTo>
                  <a:pt x="3077288" y="4904760"/>
                </a:lnTo>
                <a:lnTo>
                  <a:pt x="3111008" y="4904760"/>
                </a:lnTo>
                <a:cubicBezTo>
                  <a:pt x="3111900" y="4904787"/>
                  <a:pt x="3112679" y="4904166"/>
                  <a:pt x="3112842" y="4903297"/>
                </a:cubicBezTo>
                <a:lnTo>
                  <a:pt x="3114132" y="4896744"/>
                </a:lnTo>
                <a:cubicBezTo>
                  <a:pt x="3114285" y="4895919"/>
                  <a:pt x="3113835" y="4895280"/>
                  <a:pt x="3112876" y="4895280"/>
                </a:cubicBezTo>
                <a:lnTo>
                  <a:pt x="3079147" y="4895280"/>
                </a:lnTo>
                <a:lnTo>
                  <a:pt x="3082390" y="4878792"/>
                </a:lnTo>
                <a:lnTo>
                  <a:pt x="3119200" y="4878792"/>
                </a:lnTo>
                <a:cubicBezTo>
                  <a:pt x="3120932" y="4878792"/>
                  <a:pt x="3122656" y="4878792"/>
                  <a:pt x="3123123" y="4876488"/>
                </a:cubicBezTo>
                <a:lnTo>
                  <a:pt x="3124532" y="4869228"/>
                </a:lnTo>
                <a:close/>
                <a:moveTo>
                  <a:pt x="2999627" y="4869228"/>
                </a:moveTo>
                <a:cubicBezTo>
                  <a:pt x="2996545" y="4869228"/>
                  <a:pt x="2994788" y="4870263"/>
                  <a:pt x="2994347" y="4872559"/>
                </a:cubicBezTo>
                <a:lnTo>
                  <a:pt x="2993116" y="4878767"/>
                </a:lnTo>
                <a:lnTo>
                  <a:pt x="3017582" y="4878767"/>
                </a:lnTo>
                <a:lnTo>
                  <a:pt x="3007395" y="4930787"/>
                </a:lnTo>
                <a:lnTo>
                  <a:pt x="3018363" y="4930787"/>
                </a:lnTo>
                <a:cubicBezTo>
                  <a:pt x="3021445" y="4930787"/>
                  <a:pt x="3023228" y="4929542"/>
                  <a:pt x="3023864" y="4926413"/>
                </a:cubicBezTo>
                <a:lnTo>
                  <a:pt x="3033203" y="4878767"/>
                </a:lnTo>
                <a:lnTo>
                  <a:pt x="3053628" y="4878767"/>
                </a:lnTo>
                <a:cubicBezTo>
                  <a:pt x="3056515" y="4878767"/>
                  <a:pt x="3057533" y="4877514"/>
                  <a:pt x="3058026" y="4874999"/>
                </a:cubicBezTo>
                <a:lnTo>
                  <a:pt x="3058026" y="4875007"/>
                </a:lnTo>
                <a:lnTo>
                  <a:pt x="3059163" y="4869228"/>
                </a:lnTo>
                <a:close/>
                <a:moveTo>
                  <a:pt x="2848320" y="4869228"/>
                </a:moveTo>
                <a:cubicBezTo>
                  <a:pt x="2846775" y="4869228"/>
                  <a:pt x="2845612" y="4870254"/>
                  <a:pt x="2845408" y="4871306"/>
                </a:cubicBezTo>
                <a:lnTo>
                  <a:pt x="2842097" y="4888214"/>
                </a:lnTo>
                <a:cubicBezTo>
                  <a:pt x="2835790" y="4920365"/>
                  <a:pt x="2866513" y="4915974"/>
                  <a:pt x="2886404" y="4909925"/>
                </a:cubicBezTo>
                <a:lnTo>
                  <a:pt x="2882303" y="4930787"/>
                </a:lnTo>
                <a:lnTo>
                  <a:pt x="2893280" y="4930787"/>
                </a:lnTo>
                <a:cubicBezTo>
                  <a:pt x="2896370" y="4930787"/>
                  <a:pt x="2898153" y="4929542"/>
                  <a:pt x="2898781" y="4926413"/>
                </a:cubicBezTo>
                <a:lnTo>
                  <a:pt x="2909987" y="4869228"/>
                </a:lnTo>
                <a:lnTo>
                  <a:pt x="2896693" y="4869228"/>
                </a:lnTo>
                <a:cubicBezTo>
                  <a:pt x="2895351" y="4869228"/>
                  <a:pt x="2894180" y="4870254"/>
                  <a:pt x="2893985" y="4871306"/>
                </a:cubicBezTo>
                <a:lnTo>
                  <a:pt x="2888466" y="4899335"/>
                </a:lnTo>
                <a:cubicBezTo>
                  <a:pt x="2878848" y="4902262"/>
                  <a:pt x="2853898" y="4907629"/>
                  <a:pt x="2857786" y="4887802"/>
                </a:cubicBezTo>
                <a:lnTo>
                  <a:pt x="2861436" y="4869228"/>
                </a:lnTo>
                <a:close/>
                <a:moveTo>
                  <a:pt x="3334042" y="4869051"/>
                </a:moveTo>
                <a:cubicBezTo>
                  <a:pt x="3317632" y="4869051"/>
                  <a:pt x="3307784" y="4869152"/>
                  <a:pt x="3305280" y="4880811"/>
                </a:cubicBezTo>
                <a:cubicBezTo>
                  <a:pt x="3303429" y="4889476"/>
                  <a:pt x="3310272" y="4893665"/>
                  <a:pt x="3324144" y="4902212"/>
                </a:cubicBezTo>
                <a:cubicBezTo>
                  <a:pt x="3339357" y="4911549"/>
                  <a:pt x="3342829" y="4912264"/>
                  <a:pt x="3341411" y="4917185"/>
                </a:cubicBezTo>
                <a:cubicBezTo>
                  <a:pt x="3340307" y="4921155"/>
                  <a:pt x="3336317" y="4921315"/>
                  <a:pt x="3329483" y="4921315"/>
                </a:cubicBezTo>
                <a:lnTo>
                  <a:pt x="3302411" y="4921315"/>
                </a:lnTo>
                <a:cubicBezTo>
                  <a:pt x="3299337" y="4921315"/>
                  <a:pt x="3297546" y="4922577"/>
                  <a:pt x="3297011" y="4925294"/>
                </a:cubicBezTo>
                <a:lnTo>
                  <a:pt x="3295942" y="4930787"/>
                </a:lnTo>
                <a:lnTo>
                  <a:pt x="3330069" y="4930787"/>
                </a:lnTo>
                <a:cubicBezTo>
                  <a:pt x="3345681" y="4930787"/>
                  <a:pt x="3355461" y="4929828"/>
                  <a:pt x="3359018" y="4920373"/>
                </a:cubicBezTo>
                <a:cubicBezTo>
                  <a:pt x="3360758" y="4915763"/>
                  <a:pt x="3360733" y="4910994"/>
                  <a:pt x="3356514" y="4906283"/>
                </a:cubicBezTo>
                <a:cubicBezTo>
                  <a:pt x="3354374" y="4903886"/>
                  <a:pt x="3351199" y="4901774"/>
                  <a:pt x="3346819" y="4899335"/>
                </a:cubicBezTo>
                <a:cubicBezTo>
                  <a:pt x="3327327" y="4888407"/>
                  <a:pt x="3322225" y="4887146"/>
                  <a:pt x="3323473" y="4881854"/>
                </a:cubicBezTo>
                <a:cubicBezTo>
                  <a:pt x="3324152" y="4878877"/>
                  <a:pt x="3326240" y="4878767"/>
                  <a:pt x="3333575" y="4878767"/>
                </a:cubicBezTo>
                <a:lnTo>
                  <a:pt x="3356463" y="4878767"/>
                </a:lnTo>
                <a:cubicBezTo>
                  <a:pt x="3359536" y="4878767"/>
                  <a:pt x="3361319" y="4877514"/>
                  <a:pt x="3361854" y="4874797"/>
                </a:cubicBezTo>
                <a:lnTo>
                  <a:pt x="3362991" y="4869051"/>
                </a:lnTo>
                <a:close/>
                <a:moveTo>
                  <a:pt x="2952613" y="4869051"/>
                </a:moveTo>
                <a:cubicBezTo>
                  <a:pt x="2936211" y="4869051"/>
                  <a:pt x="2926372" y="4869152"/>
                  <a:pt x="2923867" y="4880811"/>
                </a:cubicBezTo>
                <a:cubicBezTo>
                  <a:pt x="2922017" y="4889476"/>
                  <a:pt x="2928851" y="4893665"/>
                  <a:pt x="2942739" y="4902212"/>
                </a:cubicBezTo>
                <a:cubicBezTo>
                  <a:pt x="2957944" y="4911549"/>
                  <a:pt x="2961416" y="4912264"/>
                  <a:pt x="2960007" y="4917185"/>
                </a:cubicBezTo>
                <a:cubicBezTo>
                  <a:pt x="2958878" y="4921155"/>
                  <a:pt x="2954896" y="4921315"/>
                  <a:pt x="2948062" y="4921315"/>
                </a:cubicBezTo>
                <a:lnTo>
                  <a:pt x="2920998" y="4921315"/>
                </a:lnTo>
                <a:cubicBezTo>
                  <a:pt x="2917925" y="4921315"/>
                  <a:pt x="2916134" y="4922577"/>
                  <a:pt x="2915599" y="4925294"/>
                </a:cubicBezTo>
                <a:lnTo>
                  <a:pt x="2914521" y="4930787"/>
                </a:lnTo>
                <a:lnTo>
                  <a:pt x="2948648" y="4930787"/>
                </a:lnTo>
                <a:cubicBezTo>
                  <a:pt x="2964269" y="4930787"/>
                  <a:pt x="2974048" y="4929828"/>
                  <a:pt x="2977597" y="4920373"/>
                </a:cubicBezTo>
                <a:cubicBezTo>
                  <a:pt x="2979346" y="4915763"/>
                  <a:pt x="2979329" y="4910994"/>
                  <a:pt x="2975109" y="4906283"/>
                </a:cubicBezTo>
                <a:cubicBezTo>
                  <a:pt x="2972953" y="4903886"/>
                  <a:pt x="2969795" y="4901774"/>
                  <a:pt x="2965406" y="4899335"/>
                </a:cubicBezTo>
                <a:cubicBezTo>
                  <a:pt x="2945906" y="4888407"/>
                  <a:pt x="2940821" y="4887146"/>
                  <a:pt x="2942052" y="4881854"/>
                </a:cubicBezTo>
                <a:cubicBezTo>
                  <a:pt x="2942731" y="4878877"/>
                  <a:pt x="2944811" y="4878767"/>
                  <a:pt x="2952154" y="4878767"/>
                </a:cubicBezTo>
                <a:lnTo>
                  <a:pt x="2975050" y="4878767"/>
                </a:lnTo>
                <a:cubicBezTo>
                  <a:pt x="2978115" y="4878767"/>
                  <a:pt x="2979915" y="4877514"/>
                  <a:pt x="2980441" y="4874797"/>
                </a:cubicBezTo>
                <a:lnTo>
                  <a:pt x="2981578" y="4869051"/>
                </a:lnTo>
                <a:close/>
                <a:moveTo>
                  <a:pt x="2802112" y="4869051"/>
                </a:moveTo>
                <a:cubicBezTo>
                  <a:pt x="2785711" y="4869051"/>
                  <a:pt x="2775863" y="4869152"/>
                  <a:pt x="2773367" y="4880811"/>
                </a:cubicBezTo>
                <a:cubicBezTo>
                  <a:pt x="2771499" y="4889476"/>
                  <a:pt x="2778350" y="4893665"/>
                  <a:pt x="2792247" y="4902212"/>
                </a:cubicBezTo>
                <a:cubicBezTo>
                  <a:pt x="2807435" y="4911549"/>
                  <a:pt x="2810907" y="4912264"/>
                  <a:pt x="2809506" y="4917185"/>
                </a:cubicBezTo>
                <a:cubicBezTo>
                  <a:pt x="2808386" y="4921155"/>
                  <a:pt x="2804404" y="4921315"/>
                  <a:pt x="2797562" y="4921315"/>
                </a:cubicBezTo>
                <a:lnTo>
                  <a:pt x="2770489" y="4921315"/>
                </a:lnTo>
                <a:cubicBezTo>
                  <a:pt x="2767416" y="4921315"/>
                  <a:pt x="2765633" y="4922577"/>
                  <a:pt x="2765098" y="4925294"/>
                </a:cubicBezTo>
                <a:lnTo>
                  <a:pt x="2764012" y="4930787"/>
                </a:lnTo>
                <a:lnTo>
                  <a:pt x="2798139" y="4930787"/>
                </a:lnTo>
                <a:cubicBezTo>
                  <a:pt x="2813760" y="4930787"/>
                  <a:pt x="2823548" y="4929828"/>
                  <a:pt x="2827105" y="4920373"/>
                </a:cubicBezTo>
                <a:cubicBezTo>
                  <a:pt x="2828828" y="4915763"/>
                  <a:pt x="2828811" y="4910994"/>
                  <a:pt x="2824601" y="4906283"/>
                </a:cubicBezTo>
                <a:cubicBezTo>
                  <a:pt x="2822453" y="4903886"/>
                  <a:pt x="2819278" y="4901774"/>
                  <a:pt x="2814914" y="4899335"/>
                </a:cubicBezTo>
                <a:cubicBezTo>
                  <a:pt x="2795405" y="4888407"/>
                  <a:pt x="2790312" y="4887146"/>
                  <a:pt x="2791543" y="4881854"/>
                </a:cubicBezTo>
                <a:cubicBezTo>
                  <a:pt x="2792239" y="4878877"/>
                  <a:pt x="2794319" y="4878767"/>
                  <a:pt x="2801645" y="4878767"/>
                </a:cubicBezTo>
                <a:lnTo>
                  <a:pt x="2824533" y="4878767"/>
                </a:lnTo>
                <a:cubicBezTo>
                  <a:pt x="2827614" y="4878767"/>
                  <a:pt x="2829406" y="4877514"/>
                  <a:pt x="2829940" y="4874797"/>
                </a:cubicBezTo>
                <a:lnTo>
                  <a:pt x="2831061" y="4869051"/>
                </a:lnTo>
                <a:close/>
                <a:moveTo>
                  <a:pt x="2554595" y="4818697"/>
                </a:moveTo>
                <a:cubicBezTo>
                  <a:pt x="2536546" y="4819757"/>
                  <a:pt x="2505500" y="4826092"/>
                  <a:pt x="2506680" y="4832401"/>
                </a:cubicBezTo>
                <a:cubicBezTo>
                  <a:pt x="2507767" y="4839231"/>
                  <a:pt x="2527428" y="4837128"/>
                  <a:pt x="2536427" y="4837128"/>
                </a:cubicBezTo>
                <a:cubicBezTo>
                  <a:pt x="2556216" y="4837128"/>
                  <a:pt x="2587644" y="4838466"/>
                  <a:pt x="2592593" y="4852573"/>
                </a:cubicBezTo>
                <a:cubicBezTo>
                  <a:pt x="2603264" y="4882957"/>
                  <a:pt x="2530884" y="4937517"/>
                  <a:pt x="2515458" y="4932277"/>
                </a:cubicBezTo>
                <a:cubicBezTo>
                  <a:pt x="2508480" y="4929904"/>
                  <a:pt x="2529636" y="4890250"/>
                  <a:pt x="2537319" y="4875983"/>
                </a:cubicBezTo>
                <a:cubicBezTo>
                  <a:pt x="2541886" y="4867470"/>
                  <a:pt x="2548839" y="4854095"/>
                  <a:pt x="2542896" y="4853187"/>
                </a:cubicBezTo>
                <a:cubicBezTo>
                  <a:pt x="2536274" y="4852186"/>
                  <a:pt x="2528957" y="4864770"/>
                  <a:pt x="2524219" y="4872030"/>
                </a:cubicBezTo>
                <a:cubicBezTo>
                  <a:pt x="2511350" y="4891756"/>
                  <a:pt x="2498148" y="4913291"/>
                  <a:pt x="2487579" y="4935414"/>
                </a:cubicBezTo>
                <a:cubicBezTo>
                  <a:pt x="2484311" y="4942245"/>
                  <a:pt x="2473453" y="4962829"/>
                  <a:pt x="2477188" y="4965487"/>
                </a:cubicBezTo>
                <a:cubicBezTo>
                  <a:pt x="2480669" y="4967960"/>
                  <a:pt x="2497206" y="4964436"/>
                  <a:pt x="2518260" y="4955216"/>
                </a:cubicBezTo>
                <a:cubicBezTo>
                  <a:pt x="2584452" y="4926220"/>
                  <a:pt x="2614250" y="4888484"/>
                  <a:pt x="2622230" y="4857300"/>
                </a:cubicBezTo>
                <a:cubicBezTo>
                  <a:pt x="2624774" y="4847711"/>
                  <a:pt x="2621260" y="4837546"/>
                  <a:pt x="2613316" y="4831517"/>
                </a:cubicBezTo>
                <a:cubicBezTo>
                  <a:pt x="2599487" y="4821027"/>
                  <a:pt x="2574867" y="4817520"/>
                  <a:pt x="2554595" y="4818697"/>
                </a:cubicBezTo>
                <a:close/>
                <a:moveTo>
                  <a:pt x="3137130" y="4793385"/>
                </a:moveTo>
                <a:cubicBezTo>
                  <a:pt x="3150450" y="4793385"/>
                  <a:pt x="3153931" y="4798340"/>
                  <a:pt x="3151774" y="4809730"/>
                </a:cubicBezTo>
                <a:cubicBezTo>
                  <a:pt x="3151774" y="4809730"/>
                  <a:pt x="3151231" y="4812573"/>
                  <a:pt x="3151036" y="4813431"/>
                </a:cubicBezTo>
                <a:cubicBezTo>
                  <a:pt x="3150773" y="4814710"/>
                  <a:pt x="3150187" y="4818016"/>
                  <a:pt x="3146740" y="4818016"/>
                </a:cubicBezTo>
                <a:lnTo>
                  <a:pt x="3113513" y="4818016"/>
                </a:lnTo>
                <a:lnTo>
                  <a:pt x="3115143" y="4809730"/>
                </a:lnTo>
                <a:cubicBezTo>
                  <a:pt x="3117486" y="4797734"/>
                  <a:pt x="3124532" y="4793385"/>
                  <a:pt x="3137130" y="4793385"/>
                </a:cubicBezTo>
                <a:close/>
                <a:moveTo>
                  <a:pt x="2908773" y="4793385"/>
                </a:moveTo>
                <a:cubicBezTo>
                  <a:pt x="2922085" y="4793385"/>
                  <a:pt x="2925582" y="4798340"/>
                  <a:pt x="2923409" y="4809730"/>
                </a:cubicBezTo>
                <a:cubicBezTo>
                  <a:pt x="2923409" y="4809730"/>
                  <a:pt x="2922866" y="4812573"/>
                  <a:pt x="2922679" y="4813431"/>
                </a:cubicBezTo>
                <a:cubicBezTo>
                  <a:pt x="2922424" y="4814710"/>
                  <a:pt x="2921830" y="4818016"/>
                  <a:pt x="2918375" y="4818016"/>
                </a:cubicBezTo>
                <a:lnTo>
                  <a:pt x="2885164" y="4818016"/>
                </a:lnTo>
                <a:lnTo>
                  <a:pt x="2886786" y="4809730"/>
                </a:lnTo>
                <a:cubicBezTo>
                  <a:pt x="2889112" y="4797734"/>
                  <a:pt x="2896175" y="4793385"/>
                  <a:pt x="2908773" y="4793385"/>
                </a:cubicBezTo>
                <a:close/>
                <a:moveTo>
                  <a:pt x="2671716" y="4783926"/>
                </a:moveTo>
                <a:cubicBezTo>
                  <a:pt x="2657864" y="4785815"/>
                  <a:pt x="2645050" y="4790925"/>
                  <a:pt x="2638521" y="4801898"/>
                </a:cubicBezTo>
                <a:cubicBezTo>
                  <a:pt x="2628436" y="4818857"/>
                  <a:pt x="2647503" y="4842074"/>
                  <a:pt x="2664855" y="4864568"/>
                </a:cubicBezTo>
                <a:cubicBezTo>
                  <a:pt x="2678769" y="4882595"/>
                  <a:pt x="2693923" y="4899814"/>
                  <a:pt x="2687734" y="4909866"/>
                </a:cubicBezTo>
                <a:cubicBezTo>
                  <a:pt x="2682691" y="4918085"/>
                  <a:pt x="2650321" y="4918068"/>
                  <a:pt x="2639175" y="4918716"/>
                </a:cubicBezTo>
                <a:cubicBezTo>
                  <a:pt x="2625634" y="4919515"/>
                  <a:pt x="2606151" y="4919557"/>
                  <a:pt x="2602738" y="4921576"/>
                </a:cubicBezTo>
                <a:cubicBezTo>
                  <a:pt x="2599682" y="4923385"/>
                  <a:pt x="2597984" y="4928995"/>
                  <a:pt x="2609445" y="4931233"/>
                </a:cubicBezTo>
                <a:cubicBezTo>
                  <a:pt x="2618639" y="4933050"/>
                  <a:pt x="2640541" y="4936718"/>
                  <a:pt x="2663667" y="4936701"/>
                </a:cubicBezTo>
                <a:cubicBezTo>
                  <a:pt x="2687802" y="4936692"/>
                  <a:pt x="2713151" y="4932360"/>
                  <a:pt x="2718644" y="4911877"/>
                </a:cubicBezTo>
                <a:cubicBezTo>
                  <a:pt x="2723059" y="4895423"/>
                  <a:pt x="2707752" y="4877791"/>
                  <a:pt x="2694279" y="4859916"/>
                </a:cubicBezTo>
                <a:cubicBezTo>
                  <a:pt x="2679525" y="4840333"/>
                  <a:pt x="2664600" y="4826377"/>
                  <a:pt x="2665857" y="4812506"/>
                </a:cubicBezTo>
                <a:cubicBezTo>
                  <a:pt x="2666825" y="4801730"/>
                  <a:pt x="2686121" y="4801107"/>
                  <a:pt x="2718126" y="4800493"/>
                </a:cubicBezTo>
                <a:cubicBezTo>
                  <a:pt x="2724799" y="4800350"/>
                  <a:pt x="2738042" y="4800005"/>
                  <a:pt x="2735496" y="4794235"/>
                </a:cubicBezTo>
                <a:cubicBezTo>
                  <a:pt x="2733212" y="4789154"/>
                  <a:pt x="2723296" y="4787463"/>
                  <a:pt x="2711131" y="4785284"/>
                </a:cubicBezTo>
                <a:cubicBezTo>
                  <a:pt x="2700456" y="4783371"/>
                  <a:pt x="2685567" y="4782037"/>
                  <a:pt x="2671716" y="4783926"/>
                </a:cubicBezTo>
                <a:close/>
                <a:moveTo>
                  <a:pt x="3324763" y="4783846"/>
                </a:moveTo>
                <a:cubicBezTo>
                  <a:pt x="3321682" y="4783846"/>
                  <a:pt x="3319950" y="4784889"/>
                  <a:pt x="3319491" y="4787194"/>
                </a:cubicBezTo>
                <a:lnTo>
                  <a:pt x="3318269" y="4793402"/>
                </a:lnTo>
                <a:lnTo>
                  <a:pt x="3342735" y="4793402"/>
                </a:lnTo>
                <a:lnTo>
                  <a:pt x="3332540" y="4845422"/>
                </a:lnTo>
                <a:lnTo>
                  <a:pt x="3343508" y="4845422"/>
                </a:lnTo>
                <a:cubicBezTo>
                  <a:pt x="3346598" y="4845422"/>
                  <a:pt x="3348389" y="4844169"/>
                  <a:pt x="3349001" y="4841048"/>
                </a:cubicBezTo>
                <a:lnTo>
                  <a:pt x="3358356" y="4793402"/>
                </a:lnTo>
                <a:lnTo>
                  <a:pt x="3378781" y="4793402"/>
                </a:lnTo>
                <a:cubicBezTo>
                  <a:pt x="3381668" y="4793402"/>
                  <a:pt x="3382687" y="4792140"/>
                  <a:pt x="3383196" y="4789633"/>
                </a:cubicBezTo>
                <a:lnTo>
                  <a:pt x="3384317" y="4783846"/>
                </a:lnTo>
                <a:close/>
                <a:moveTo>
                  <a:pt x="3274396" y="4783846"/>
                </a:moveTo>
                <a:lnTo>
                  <a:pt x="3262315" y="4845422"/>
                </a:lnTo>
                <a:lnTo>
                  <a:pt x="3314907" y="4845422"/>
                </a:lnTo>
                <a:lnTo>
                  <a:pt x="3316045" y="4839660"/>
                </a:lnTo>
                <a:cubicBezTo>
                  <a:pt x="3316579" y="4836968"/>
                  <a:pt x="3315620" y="4835916"/>
                  <a:pt x="3313124" y="4835916"/>
                </a:cubicBezTo>
                <a:lnTo>
                  <a:pt x="3279786" y="4835916"/>
                </a:lnTo>
                <a:lnTo>
                  <a:pt x="3289600" y="4785932"/>
                </a:lnTo>
                <a:cubicBezTo>
                  <a:pt x="3289795" y="4784889"/>
                  <a:pt x="3289031" y="4783846"/>
                  <a:pt x="3287690" y="4783846"/>
                </a:cubicBezTo>
                <a:close/>
                <a:moveTo>
                  <a:pt x="3190707" y="4783846"/>
                </a:moveTo>
                <a:cubicBezTo>
                  <a:pt x="3189094" y="4783846"/>
                  <a:pt x="3187583" y="4784477"/>
                  <a:pt x="3187175" y="4786580"/>
                </a:cubicBezTo>
                <a:lnTo>
                  <a:pt x="3181063" y="4817948"/>
                </a:lnTo>
                <a:cubicBezTo>
                  <a:pt x="3176895" y="4840063"/>
                  <a:pt x="3187999" y="4846801"/>
                  <a:pt x="3209944" y="4846801"/>
                </a:cubicBezTo>
                <a:lnTo>
                  <a:pt x="3209944" y="4846793"/>
                </a:lnTo>
                <a:cubicBezTo>
                  <a:pt x="3235650" y="4846793"/>
                  <a:pt x="3245557" y="4838078"/>
                  <a:pt x="3249623" y="4817940"/>
                </a:cubicBezTo>
                <a:lnTo>
                  <a:pt x="3255710" y="4786580"/>
                </a:lnTo>
                <a:cubicBezTo>
                  <a:pt x="3256118" y="4784477"/>
                  <a:pt x="3254853" y="4783846"/>
                  <a:pt x="3253248" y="4783846"/>
                </a:cubicBezTo>
                <a:lnTo>
                  <a:pt x="3240811" y="4783846"/>
                </a:lnTo>
                <a:lnTo>
                  <a:pt x="3237399" y="4801890"/>
                </a:lnTo>
                <a:lnTo>
                  <a:pt x="3235446" y="4811496"/>
                </a:lnTo>
                <a:lnTo>
                  <a:pt x="3233816" y="4819841"/>
                </a:lnTo>
                <a:cubicBezTo>
                  <a:pt x="3231541" y="4831206"/>
                  <a:pt x="3224113" y="4836329"/>
                  <a:pt x="3211523" y="4836329"/>
                </a:cubicBezTo>
                <a:cubicBezTo>
                  <a:pt x="3197677" y="4836329"/>
                  <a:pt x="3193967" y="4831332"/>
                  <a:pt x="3196140" y="4819841"/>
                </a:cubicBezTo>
                <a:cubicBezTo>
                  <a:pt x="3196140" y="4819841"/>
                  <a:pt x="3196675" y="4816972"/>
                  <a:pt x="3196853" y="4816114"/>
                </a:cubicBezTo>
                <a:lnTo>
                  <a:pt x="3199723" y="4801898"/>
                </a:lnTo>
                <a:lnTo>
                  <a:pt x="3203144" y="4783846"/>
                </a:lnTo>
                <a:close/>
                <a:moveTo>
                  <a:pt x="2786678" y="4783846"/>
                </a:moveTo>
                <a:lnTo>
                  <a:pt x="2786492" y="4784645"/>
                </a:lnTo>
                <a:cubicBezTo>
                  <a:pt x="2785490" y="4788784"/>
                  <a:pt x="2786016" y="4793360"/>
                  <a:pt x="2793054" y="4793360"/>
                </a:cubicBezTo>
                <a:lnTo>
                  <a:pt x="2825416" y="4793360"/>
                </a:lnTo>
                <a:cubicBezTo>
                  <a:pt x="2840985" y="4793360"/>
                  <a:pt x="2843209" y="4801074"/>
                  <a:pt x="2840102" y="4814659"/>
                </a:cubicBezTo>
                <a:cubicBezTo>
                  <a:pt x="2837046" y="4828001"/>
                  <a:pt x="2831723" y="4834865"/>
                  <a:pt x="2820033" y="4835916"/>
                </a:cubicBezTo>
                <a:lnTo>
                  <a:pt x="2797867" y="4835916"/>
                </a:lnTo>
                <a:lnTo>
                  <a:pt x="2804710" y="4800964"/>
                </a:lnTo>
                <a:lnTo>
                  <a:pt x="2791611" y="4800964"/>
                </a:lnTo>
                <a:cubicBezTo>
                  <a:pt x="2790066" y="4800964"/>
                  <a:pt x="2788903" y="4802007"/>
                  <a:pt x="2788699" y="4803051"/>
                </a:cubicBezTo>
                <a:lnTo>
                  <a:pt x="2780379" y="4845422"/>
                </a:lnTo>
                <a:lnTo>
                  <a:pt x="2817189" y="4845422"/>
                </a:lnTo>
                <a:cubicBezTo>
                  <a:pt x="2837810" y="4845422"/>
                  <a:pt x="2852098" y="4837834"/>
                  <a:pt x="2856563" y="4814239"/>
                </a:cubicBezTo>
                <a:cubicBezTo>
                  <a:pt x="2859883" y="4796674"/>
                  <a:pt x="2852208" y="4783846"/>
                  <a:pt x="2831197" y="4783846"/>
                </a:cubicBezTo>
                <a:close/>
                <a:moveTo>
                  <a:pt x="3055063" y="4783661"/>
                </a:moveTo>
                <a:cubicBezTo>
                  <a:pt x="3038661" y="4783661"/>
                  <a:pt x="3028814" y="4783762"/>
                  <a:pt x="3026301" y="4795438"/>
                </a:cubicBezTo>
                <a:cubicBezTo>
                  <a:pt x="3024459" y="4804094"/>
                  <a:pt x="3031301" y="4808291"/>
                  <a:pt x="3045181" y="4816838"/>
                </a:cubicBezTo>
                <a:cubicBezTo>
                  <a:pt x="3060377" y="4826175"/>
                  <a:pt x="3063849" y="4826882"/>
                  <a:pt x="3062457" y="4831820"/>
                </a:cubicBezTo>
                <a:cubicBezTo>
                  <a:pt x="3061328" y="4835790"/>
                  <a:pt x="3057347" y="4835942"/>
                  <a:pt x="3050513" y="4835942"/>
                </a:cubicBezTo>
                <a:lnTo>
                  <a:pt x="3023448" y="4835942"/>
                </a:lnTo>
                <a:cubicBezTo>
                  <a:pt x="3020367" y="4835942"/>
                  <a:pt x="3018575" y="4837203"/>
                  <a:pt x="3018041" y="4839920"/>
                </a:cubicBezTo>
                <a:lnTo>
                  <a:pt x="3016971" y="4845422"/>
                </a:lnTo>
                <a:lnTo>
                  <a:pt x="3051098" y="4845422"/>
                </a:lnTo>
                <a:cubicBezTo>
                  <a:pt x="3066702" y="4845422"/>
                  <a:pt x="3076507" y="4844471"/>
                  <a:pt x="3080056" y="4834999"/>
                </a:cubicBezTo>
                <a:lnTo>
                  <a:pt x="3080064" y="4834999"/>
                </a:lnTo>
                <a:cubicBezTo>
                  <a:pt x="3081796" y="4830381"/>
                  <a:pt x="3081779" y="4825612"/>
                  <a:pt x="3077560" y="4820909"/>
                </a:cubicBezTo>
                <a:cubicBezTo>
                  <a:pt x="3075412" y="4818503"/>
                  <a:pt x="3072245" y="4816409"/>
                  <a:pt x="3067865" y="4813944"/>
                </a:cubicBezTo>
                <a:cubicBezTo>
                  <a:pt x="3048365" y="4803017"/>
                  <a:pt x="3043271" y="4801772"/>
                  <a:pt x="3044494" y="4796481"/>
                </a:cubicBezTo>
                <a:cubicBezTo>
                  <a:pt x="3045190" y="4793511"/>
                  <a:pt x="3047278" y="4793385"/>
                  <a:pt x="3054621" y="4793385"/>
                </a:cubicBezTo>
                <a:lnTo>
                  <a:pt x="3077492" y="4793385"/>
                </a:lnTo>
                <a:cubicBezTo>
                  <a:pt x="3080574" y="4793385"/>
                  <a:pt x="3082365" y="4792140"/>
                  <a:pt x="3082900" y="4789431"/>
                </a:cubicBezTo>
                <a:lnTo>
                  <a:pt x="3084029" y="4783661"/>
                </a:lnTo>
                <a:close/>
                <a:moveTo>
                  <a:pt x="2982359" y="4783661"/>
                </a:moveTo>
                <a:cubicBezTo>
                  <a:pt x="2965958" y="4783661"/>
                  <a:pt x="2956119" y="4783762"/>
                  <a:pt x="2953614" y="4795438"/>
                </a:cubicBezTo>
                <a:cubicBezTo>
                  <a:pt x="2951755" y="4804094"/>
                  <a:pt x="2958606" y="4808291"/>
                  <a:pt x="2972486" y="4816838"/>
                </a:cubicBezTo>
                <a:cubicBezTo>
                  <a:pt x="2987682" y="4826175"/>
                  <a:pt x="2991163" y="4826882"/>
                  <a:pt x="2989762" y="4831820"/>
                </a:cubicBezTo>
                <a:cubicBezTo>
                  <a:pt x="2988642" y="4835790"/>
                  <a:pt x="2984652" y="4835942"/>
                  <a:pt x="2977801" y="4835942"/>
                </a:cubicBezTo>
                <a:lnTo>
                  <a:pt x="2950762" y="4835942"/>
                </a:lnTo>
                <a:cubicBezTo>
                  <a:pt x="2947672" y="4835942"/>
                  <a:pt x="2945889" y="4837203"/>
                  <a:pt x="2945346" y="4839920"/>
                </a:cubicBezTo>
                <a:lnTo>
                  <a:pt x="2944267" y="4845422"/>
                </a:lnTo>
                <a:lnTo>
                  <a:pt x="2978395" y="4845422"/>
                </a:lnTo>
                <a:cubicBezTo>
                  <a:pt x="2994015" y="4845422"/>
                  <a:pt x="3003804" y="4844471"/>
                  <a:pt x="3007361" y="4834999"/>
                </a:cubicBezTo>
                <a:cubicBezTo>
                  <a:pt x="3009084" y="4830381"/>
                  <a:pt x="3009067" y="4825612"/>
                  <a:pt x="3004856" y="4820909"/>
                </a:cubicBezTo>
                <a:cubicBezTo>
                  <a:pt x="3002700" y="4818503"/>
                  <a:pt x="2999534" y="4816409"/>
                  <a:pt x="2995162" y="4813944"/>
                </a:cubicBezTo>
                <a:cubicBezTo>
                  <a:pt x="2975644" y="4803017"/>
                  <a:pt x="2970568" y="4801772"/>
                  <a:pt x="2971799" y="4796481"/>
                </a:cubicBezTo>
                <a:cubicBezTo>
                  <a:pt x="2972478" y="4793511"/>
                  <a:pt x="2974558" y="4793385"/>
                  <a:pt x="2981918" y="4793385"/>
                </a:cubicBezTo>
                <a:lnTo>
                  <a:pt x="3004780" y="4793385"/>
                </a:lnTo>
                <a:cubicBezTo>
                  <a:pt x="3007870" y="4793385"/>
                  <a:pt x="3009661" y="4792140"/>
                  <a:pt x="3010179" y="4789431"/>
                </a:cubicBezTo>
                <a:lnTo>
                  <a:pt x="3011325" y="4783661"/>
                </a:lnTo>
                <a:close/>
                <a:moveTo>
                  <a:pt x="3138964" y="4783013"/>
                </a:moveTo>
                <a:cubicBezTo>
                  <a:pt x="3117248" y="4783013"/>
                  <a:pt x="3104862" y="4788414"/>
                  <a:pt x="3100125" y="4811614"/>
                </a:cubicBezTo>
                <a:lnTo>
                  <a:pt x="3094029" y="4842705"/>
                </a:lnTo>
                <a:cubicBezTo>
                  <a:pt x="3093622" y="4844791"/>
                  <a:pt x="3094836" y="4845422"/>
                  <a:pt x="3096389" y="4845422"/>
                </a:cubicBezTo>
                <a:lnTo>
                  <a:pt x="3108139" y="4845422"/>
                </a:lnTo>
                <a:lnTo>
                  <a:pt x="3111568" y="4827521"/>
                </a:lnTo>
                <a:lnTo>
                  <a:pt x="3148175" y="4827521"/>
                </a:lnTo>
                <a:lnTo>
                  <a:pt x="3144754" y="4845422"/>
                </a:lnTo>
                <a:lnTo>
                  <a:pt x="3156511" y="4845422"/>
                </a:lnTo>
                <a:cubicBezTo>
                  <a:pt x="3158057" y="4845422"/>
                  <a:pt x="3159525" y="4844791"/>
                  <a:pt x="3159933" y="4842705"/>
                </a:cubicBezTo>
                <a:lnTo>
                  <a:pt x="3166037" y="4811614"/>
                </a:lnTo>
                <a:cubicBezTo>
                  <a:pt x="3170536" y="4788027"/>
                  <a:pt x="3157089" y="4783013"/>
                  <a:pt x="3138964" y="4783013"/>
                </a:cubicBezTo>
                <a:close/>
                <a:moveTo>
                  <a:pt x="2910598" y="4783013"/>
                </a:moveTo>
                <a:cubicBezTo>
                  <a:pt x="2888891" y="4783013"/>
                  <a:pt x="2876505" y="4788414"/>
                  <a:pt x="2871776" y="4811614"/>
                </a:cubicBezTo>
                <a:lnTo>
                  <a:pt x="2865664" y="4842705"/>
                </a:lnTo>
                <a:cubicBezTo>
                  <a:pt x="2865265" y="4844791"/>
                  <a:pt x="2866479" y="4845422"/>
                  <a:pt x="2868032" y="4845422"/>
                </a:cubicBezTo>
                <a:lnTo>
                  <a:pt x="2879782" y="4845422"/>
                </a:lnTo>
                <a:lnTo>
                  <a:pt x="2883203" y="4827521"/>
                </a:lnTo>
                <a:lnTo>
                  <a:pt x="2919818" y="4827521"/>
                </a:lnTo>
                <a:lnTo>
                  <a:pt x="2916397" y="4845422"/>
                </a:lnTo>
                <a:lnTo>
                  <a:pt x="2928155" y="4845422"/>
                </a:lnTo>
                <a:cubicBezTo>
                  <a:pt x="2929700" y="4845422"/>
                  <a:pt x="2931168" y="4844791"/>
                  <a:pt x="2931567" y="4842705"/>
                </a:cubicBezTo>
                <a:lnTo>
                  <a:pt x="2937680" y="4811614"/>
                </a:lnTo>
                <a:cubicBezTo>
                  <a:pt x="2942171" y="4788027"/>
                  <a:pt x="2928723" y="4783013"/>
                  <a:pt x="2910598" y="4783013"/>
                </a:cubicBezTo>
                <a:close/>
                <a:moveTo>
                  <a:pt x="2604597" y="4694494"/>
                </a:moveTo>
                <a:lnTo>
                  <a:pt x="2604597" y="4694502"/>
                </a:lnTo>
                <a:cubicBezTo>
                  <a:pt x="2581133" y="4695596"/>
                  <a:pt x="2559731" y="4701543"/>
                  <a:pt x="2561064" y="4706111"/>
                </a:cubicBezTo>
                <a:cubicBezTo>
                  <a:pt x="2562702" y="4711671"/>
                  <a:pt x="2578645" y="4710283"/>
                  <a:pt x="2584715" y="4710283"/>
                </a:cubicBezTo>
                <a:cubicBezTo>
                  <a:pt x="2607068" y="4710283"/>
                  <a:pt x="2628597" y="4714624"/>
                  <a:pt x="2633733" y="4720882"/>
                </a:cubicBezTo>
                <a:cubicBezTo>
                  <a:pt x="2641756" y="4730657"/>
                  <a:pt x="2627943" y="4754766"/>
                  <a:pt x="2585479" y="4787632"/>
                </a:cubicBezTo>
                <a:cubicBezTo>
                  <a:pt x="2577338" y="4793932"/>
                  <a:pt x="2571259" y="4799737"/>
                  <a:pt x="2569910" y="4802588"/>
                </a:cubicBezTo>
                <a:cubicBezTo>
                  <a:pt x="2569188" y="4804102"/>
                  <a:pt x="2569528" y="4806306"/>
                  <a:pt x="2571760" y="4806609"/>
                </a:cubicBezTo>
                <a:cubicBezTo>
                  <a:pt x="2574095" y="4806937"/>
                  <a:pt x="2579698" y="4805633"/>
                  <a:pt x="2588943" y="4800881"/>
                </a:cubicBezTo>
                <a:cubicBezTo>
                  <a:pt x="2626670" y="4781491"/>
                  <a:pt x="2669957" y="4741996"/>
                  <a:pt x="2661417" y="4714910"/>
                </a:cubicBezTo>
                <a:cubicBezTo>
                  <a:pt x="2656213" y="4698380"/>
                  <a:pt x="2628240" y="4693392"/>
                  <a:pt x="2604597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3662785" y="5143499"/>
                </a:lnTo>
                <a:lnTo>
                  <a:pt x="197737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871CBCA8-16AF-4BF2-B46D-4D12AA7528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0F6A7C5-FCC8-4C24-A9B4-11D980A0B2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7417570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DFB14-F605-442D-8A29-80BCBC3F43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8AA81F04-A4CD-438D-89D0-CDBF79F7E0A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4" name="Connecteur droit 8">
            <a:extLst>
              <a:ext uri="{FF2B5EF4-FFF2-40B4-BE49-F238E27FC236}">
                <a16:creationId xmlns:a16="http://schemas.microsoft.com/office/drawing/2014/main" id="{21691B72-DFDE-477D-B4DC-13F5A4C2EC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2A6E7488-EEA7-49AF-974E-E8A71CCD0F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A89BE57-76DA-46F9-8724-D576C6C27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0CAB12E-6579-43F1-87C7-8FCA4B6691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301305"/>
            <a:ext cx="8199437" cy="32575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7CF23C9-873A-402B-BDBB-CBD8B85BCA8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4567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4BAD4DE2-1D10-4376-9B8C-69A7343C9951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06E888DC-EE36-4126-B419-6416AC4396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A7E9C05A-4D57-4496-9472-379C50F46D3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5FE3F0F2-2B21-4C40-8023-BCF049B068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9D41D6A-6B93-4D82-91D4-94587FE8B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E571C35-E95D-47E5-85B1-6986FAA90F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533106"/>
            <a:ext cx="8199437" cy="30388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46592CAA-03D2-429E-9DBD-985067B742A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98474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97F5B4CC-C4A6-45CA-81E0-EA5CF067E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B8C03A33-7651-F14B-9E61-1FD1CCA71A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1034648"/>
            <a:ext cx="561905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76E86959-47EF-40FD-8178-D84F5E7A058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4BA3E254-0FAD-4923-8423-37B7665EFF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6EB06358-24BE-4AD7-82C3-18149F56A0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5619012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9F01B3-1F1F-4F63-A41E-9A6103791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94F32DA-4488-4F4D-A3F3-79DC4E9A0C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525674"/>
            <a:ext cx="5619012" cy="30463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539566D6-860A-4521-920C-9FB6F7F03C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1175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B2E8A73-FE19-4F09-B5E9-7F09BC1C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5497910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DFB9808-374D-4A9D-8F58-FD27E9969A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630181"/>
            <a:ext cx="5497640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DF97314C-3489-4C47-BC83-C45A78C87D18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5B3B106-37D0-49FD-98BD-B6E794868C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9E770E7-D76C-413C-A66C-7411A35CE1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CE77C2C-13EC-47AA-8D4E-1CA3FBFC3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737842A-57AF-4C83-B064-C3E75DC76D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129553"/>
            <a:ext cx="5497640" cy="34424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EE9BF33-474D-4B66-85FE-119771F8DBD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0822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2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BDD5ABE0-09C4-42CC-886C-D99716342B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471878F-4F92-4DF3-B6EF-5FFC2FC7F8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5C27C61C-22E0-4BF6-B34A-28CCC99949F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EA493CF6-593C-4DCD-9691-0FDC687189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46BE3BA-AFAE-46E9-82CC-3255B8E637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3B5B3A3D-7900-4FB8-B543-6BE491D0DB6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633370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AE38FD9D-46D9-AC42-B91A-F99126048F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0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4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0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D0294F47-5302-4438-BCB7-B21F3AB2CB6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903C5F14-ED27-4058-A501-BF5ED44219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9E550D51-E609-4961-8A78-92A330D6A1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3ABD6ADC-A7CB-4D3B-8F75-13763C394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BEC6A67-F4F3-4865-9DE7-1032651822D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96382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62C82A4A-94A3-8545-9362-DE196DA525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8998B16E-8E76-2647-9A83-23B05B28AF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D16FB20E-11DB-4C7C-A8E6-2A3C6675394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9B5AC41-F6F0-4A19-ACB2-493450CD69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35360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5" name="Titre 1">
            <a:extLst>
              <a:ext uri="{FF2B5EF4-FFF2-40B4-BE49-F238E27FC236}">
                <a16:creationId xmlns:a16="http://schemas.microsoft.com/office/drawing/2014/main" id="{D7895C50-E861-4CE0-B72E-5234BB15D3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E75859EE-7605-4132-AB85-21F15EDA84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3B90C08-6E63-40BC-80A6-22E3796E775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18287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B8A68B02-B6B8-0A4E-927D-C7C5E11DCA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52FDB6FF-C113-2C47-8E97-8C0F867428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6FA78419-BCF8-C145-9BA5-4FE7419438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D12643F3-D506-49F4-8C30-6B6DEFB514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8E0FDED-E936-46B6-8A50-6DFFC80C95F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59529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re 1">
            <a:extLst>
              <a:ext uri="{FF2B5EF4-FFF2-40B4-BE49-F238E27FC236}">
                <a16:creationId xmlns:a16="http://schemas.microsoft.com/office/drawing/2014/main" id="{8F773064-62EE-4DCF-B613-CBAFE0D9A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A712D5F2-7E8D-8B41-9FC0-057989707F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D6EFB70C-FF25-41E6-82CA-15391A5F7B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E927029-62F6-4295-BEB4-0A4A15DF60A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54209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7B0A659F-EFD1-444F-9E43-8DE421EF2903}"/>
              </a:ext>
            </a:extLst>
          </p:cNvPr>
          <p:cNvSpPr/>
          <p:nvPr userDrawn="1"/>
        </p:nvSpPr>
        <p:spPr>
          <a:xfrm>
            <a:off x="5426318" y="0"/>
            <a:ext cx="3717682" cy="5143500"/>
          </a:xfrm>
          <a:custGeom>
            <a:avLst/>
            <a:gdLst>
              <a:gd name="connsiteX0" fmla="*/ 893329 w 3717682"/>
              <a:gd name="connsiteY0" fmla="*/ 0 h 5143500"/>
              <a:gd name="connsiteX1" fmla="*/ 3717682 w 3717682"/>
              <a:gd name="connsiteY1" fmla="*/ 0 h 5143500"/>
              <a:gd name="connsiteX2" fmla="*/ 3717682 w 3717682"/>
              <a:gd name="connsiteY2" fmla="*/ 5143500 h 5143500"/>
              <a:gd name="connsiteX3" fmla="*/ 1175798 w 3717682"/>
              <a:gd name="connsiteY3" fmla="*/ 5143500 h 5143500"/>
              <a:gd name="connsiteX4" fmla="*/ 1096714 w 3717682"/>
              <a:gd name="connsiteY4" fmla="*/ 5071624 h 5143500"/>
              <a:gd name="connsiteX5" fmla="*/ 0 w 3717682"/>
              <a:gd name="connsiteY5" fmla="*/ 2423922 h 5143500"/>
              <a:gd name="connsiteX6" fmla="*/ 855043 w 3717682"/>
              <a:gd name="connsiteY6" fmla="*/ 42126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7682" h="5143500">
                <a:moveTo>
                  <a:pt x="893329" y="0"/>
                </a:moveTo>
                <a:lnTo>
                  <a:pt x="3717682" y="0"/>
                </a:lnTo>
                <a:lnTo>
                  <a:pt x="3717682" y="5143500"/>
                </a:lnTo>
                <a:lnTo>
                  <a:pt x="1175798" y="5143500"/>
                </a:lnTo>
                <a:lnTo>
                  <a:pt x="1096714" y="5071624"/>
                </a:lnTo>
                <a:cubicBezTo>
                  <a:pt x="419108" y="4394018"/>
                  <a:pt x="0" y="3457914"/>
                  <a:pt x="0" y="2423922"/>
                </a:cubicBezTo>
                <a:cubicBezTo>
                  <a:pt x="0" y="1519179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60B5E4E6-2029-B34F-995E-85F917474A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01994" y="1620838"/>
            <a:ext cx="2996226" cy="190613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Et </a:t>
            </a:r>
            <a:r>
              <a:rPr lang="fr-FR" dirty="0" err="1"/>
              <a:t>vero</a:t>
            </a:r>
            <a:r>
              <a:rPr lang="fr-FR" dirty="0"/>
              <a:t> brute </a:t>
            </a:r>
            <a:r>
              <a:rPr lang="fr-FR" dirty="0" err="1"/>
              <a:t>eum</a:t>
            </a:r>
            <a:r>
              <a:rPr lang="fr-FR" dirty="0"/>
              <a:t>,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aliquip</a:t>
            </a:r>
            <a:r>
              <a:rPr lang="fr-FR" dirty="0"/>
              <a:t> at </a:t>
            </a:r>
            <a:r>
              <a:rPr lang="fr-FR" dirty="0" err="1"/>
              <a:t>vel</a:t>
            </a:r>
            <a:r>
              <a:rPr lang="fr-FR" dirty="0"/>
              <a:t>, magna </a:t>
            </a:r>
            <a:r>
              <a:rPr lang="fr-FR" dirty="0" err="1"/>
              <a:t>causae</a:t>
            </a:r>
            <a:r>
              <a:rPr lang="fr-FR" dirty="0"/>
              <a:t> pro te.</a:t>
            </a:r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20FAB314-069B-7245-9CD1-1E8C141EB9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9" name="Connecteur droit 8">
            <a:extLst>
              <a:ext uri="{FF2B5EF4-FFF2-40B4-BE49-F238E27FC236}">
                <a16:creationId xmlns:a16="http://schemas.microsoft.com/office/drawing/2014/main" id="{4C4DEE83-04EA-447C-BE7B-2CEB490676B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phic 30">
            <a:extLst>
              <a:ext uri="{FF2B5EF4-FFF2-40B4-BE49-F238E27FC236}">
                <a16:creationId xmlns:a16="http://schemas.microsoft.com/office/drawing/2014/main" id="{4DC1713A-F379-44EC-A844-F7F053EA07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4240AAD5-EC6F-4C52-9994-B63901BF0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47097219-3DB0-4B4F-9D6A-72D069B6F8A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44651B8-42DC-4CED-8631-E3D0E42500F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09778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711D59F2-F966-4BE3-BB2C-A1FB4C0C84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426317" y="1"/>
            <a:ext cx="3717682" cy="5143499"/>
          </a:xfrm>
          <a:custGeom>
            <a:avLst/>
            <a:gdLst>
              <a:gd name="connsiteX0" fmla="*/ 3243187 w 3717682"/>
              <a:gd name="connsiteY0" fmla="*/ 4869228 h 5143499"/>
              <a:gd name="connsiteX1" fmla="*/ 3238365 w 3717682"/>
              <a:gd name="connsiteY1" fmla="*/ 4873182 h 5143499"/>
              <a:gd name="connsiteX2" fmla="*/ 3238374 w 3717682"/>
              <a:gd name="connsiteY2" fmla="*/ 4873182 h 5143499"/>
              <a:gd name="connsiteX3" fmla="*/ 3227066 w 3717682"/>
              <a:gd name="connsiteY3" fmla="*/ 4930787 h 5143499"/>
              <a:gd name="connsiteX4" fmla="*/ 3284505 w 3717682"/>
              <a:gd name="connsiteY4" fmla="*/ 4930787 h 5143499"/>
              <a:gd name="connsiteX5" fmla="*/ 3285694 w 3717682"/>
              <a:gd name="connsiteY5" fmla="*/ 4924630 h 5143499"/>
              <a:gd name="connsiteX6" fmla="*/ 3282706 w 3717682"/>
              <a:gd name="connsiteY6" fmla="*/ 4921282 h 5143499"/>
              <a:gd name="connsiteX7" fmla="*/ 3244546 w 3717682"/>
              <a:gd name="connsiteY7" fmla="*/ 4921282 h 5143499"/>
              <a:gd name="connsiteX8" fmla="*/ 3247789 w 3717682"/>
              <a:gd name="connsiteY8" fmla="*/ 4904760 h 5143499"/>
              <a:gd name="connsiteX9" fmla="*/ 3281509 w 3717682"/>
              <a:gd name="connsiteY9" fmla="*/ 4904760 h 5143499"/>
              <a:gd name="connsiteX10" fmla="*/ 3283334 w 3717682"/>
              <a:gd name="connsiteY10" fmla="*/ 4903297 h 5143499"/>
              <a:gd name="connsiteX11" fmla="*/ 3284624 w 3717682"/>
              <a:gd name="connsiteY11" fmla="*/ 4896744 h 5143499"/>
              <a:gd name="connsiteX12" fmla="*/ 3283376 w 3717682"/>
              <a:gd name="connsiteY12" fmla="*/ 4895280 h 5143499"/>
              <a:gd name="connsiteX13" fmla="*/ 3249639 w 3717682"/>
              <a:gd name="connsiteY13" fmla="*/ 4895280 h 5143499"/>
              <a:gd name="connsiteX14" fmla="*/ 3252865 w 3717682"/>
              <a:gd name="connsiteY14" fmla="*/ 4878792 h 5143499"/>
              <a:gd name="connsiteX15" fmla="*/ 3289684 w 3717682"/>
              <a:gd name="connsiteY15" fmla="*/ 4878792 h 5143499"/>
              <a:gd name="connsiteX16" fmla="*/ 3293589 w 3717682"/>
              <a:gd name="connsiteY16" fmla="*/ 4876488 h 5143499"/>
              <a:gd name="connsiteX17" fmla="*/ 3295015 w 3717682"/>
              <a:gd name="connsiteY17" fmla="*/ 4869228 h 5143499"/>
              <a:gd name="connsiteX18" fmla="*/ 3143539 w 3717682"/>
              <a:gd name="connsiteY18" fmla="*/ 4869228 h 5143499"/>
              <a:gd name="connsiteX19" fmla="*/ 3139481 w 3717682"/>
              <a:gd name="connsiteY19" fmla="*/ 4873182 h 5143499"/>
              <a:gd name="connsiteX20" fmla="*/ 3128173 w 3717682"/>
              <a:gd name="connsiteY20" fmla="*/ 4930787 h 5143499"/>
              <a:gd name="connsiteX21" fmla="*/ 3140126 w 3717682"/>
              <a:gd name="connsiteY21" fmla="*/ 4930787 h 5143499"/>
              <a:gd name="connsiteX22" fmla="*/ 3144481 w 3717682"/>
              <a:gd name="connsiteY22" fmla="*/ 4927246 h 5143499"/>
              <a:gd name="connsiteX23" fmla="*/ 3152945 w 3717682"/>
              <a:gd name="connsiteY23" fmla="*/ 4884134 h 5143499"/>
              <a:gd name="connsiteX24" fmla="*/ 3166681 w 3717682"/>
              <a:gd name="connsiteY24" fmla="*/ 4903549 h 5143499"/>
              <a:gd name="connsiteX25" fmla="*/ 3169958 w 3717682"/>
              <a:gd name="connsiteY25" fmla="*/ 4905425 h 5143499"/>
              <a:gd name="connsiteX26" fmla="*/ 3176138 w 3717682"/>
              <a:gd name="connsiteY26" fmla="*/ 4905425 h 5143499"/>
              <a:gd name="connsiteX27" fmla="*/ 3180162 w 3717682"/>
              <a:gd name="connsiteY27" fmla="*/ 4903549 h 5143499"/>
              <a:gd name="connsiteX28" fmla="*/ 3201504 w 3717682"/>
              <a:gd name="connsiteY28" fmla="*/ 4884134 h 5143499"/>
              <a:gd name="connsiteX29" fmla="*/ 3193040 w 3717682"/>
              <a:gd name="connsiteY29" fmla="*/ 4927246 h 5143499"/>
              <a:gd name="connsiteX30" fmla="*/ 3196012 w 3717682"/>
              <a:gd name="connsiteY30" fmla="*/ 4930787 h 5143499"/>
              <a:gd name="connsiteX31" fmla="*/ 3207956 w 3717682"/>
              <a:gd name="connsiteY31" fmla="*/ 4930787 h 5143499"/>
              <a:gd name="connsiteX32" fmla="*/ 3219273 w 3717682"/>
              <a:gd name="connsiteY32" fmla="*/ 4873190 h 5143499"/>
              <a:gd name="connsiteX33" fmla="*/ 3216768 w 3717682"/>
              <a:gd name="connsiteY33" fmla="*/ 4869228 h 5143499"/>
              <a:gd name="connsiteX34" fmla="*/ 3202693 w 3717682"/>
              <a:gd name="connsiteY34" fmla="*/ 4869228 h 5143499"/>
              <a:gd name="connsiteX35" fmla="*/ 3175442 w 3717682"/>
              <a:gd name="connsiteY35" fmla="*/ 4893227 h 5143499"/>
              <a:gd name="connsiteX36" fmla="*/ 3157614 w 3717682"/>
              <a:gd name="connsiteY36" fmla="*/ 4869228 h 5143499"/>
              <a:gd name="connsiteX37" fmla="*/ 3072703 w 3717682"/>
              <a:gd name="connsiteY37" fmla="*/ 4869228 h 5143499"/>
              <a:gd name="connsiteX38" fmla="*/ 3067872 w 3717682"/>
              <a:gd name="connsiteY38" fmla="*/ 4873182 h 5143499"/>
              <a:gd name="connsiteX39" fmla="*/ 3056581 w 3717682"/>
              <a:gd name="connsiteY39" fmla="*/ 4930787 h 5143499"/>
              <a:gd name="connsiteX40" fmla="*/ 3113995 w 3717682"/>
              <a:gd name="connsiteY40" fmla="*/ 4930787 h 5143499"/>
              <a:gd name="connsiteX41" fmla="*/ 3115209 w 3717682"/>
              <a:gd name="connsiteY41" fmla="*/ 4924630 h 5143499"/>
              <a:gd name="connsiteX42" fmla="*/ 3112196 w 3717682"/>
              <a:gd name="connsiteY42" fmla="*/ 4921282 h 5143499"/>
              <a:gd name="connsiteX43" fmla="*/ 3074053 w 3717682"/>
              <a:gd name="connsiteY43" fmla="*/ 4921282 h 5143499"/>
              <a:gd name="connsiteX44" fmla="*/ 3077287 w 3717682"/>
              <a:gd name="connsiteY44" fmla="*/ 4904760 h 5143499"/>
              <a:gd name="connsiteX45" fmla="*/ 3111007 w 3717682"/>
              <a:gd name="connsiteY45" fmla="*/ 4904760 h 5143499"/>
              <a:gd name="connsiteX46" fmla="*/ 3112841 w 3717682"/>
              <a:gd name="connsiteY46" fmla="*/ 4903297 h 5143499"/>
              <a:gd name="connsiteX47" fmla="*/ 3114131 w 3717682"/>
              <a:gd name="connsiteY47" fmla="*/ 4896744 h 5143499"/>
              <a:gd name="connsiteX48" fmla="*/ 3112875 w 3717682"/>
              <a:gd name="connsiteY48" fmla="*/ 4895280 h 5143499"/>
              <a:gd name="connsiteX49" fmla="*/ 3079146 w 3717682"/>
              <a:gd name="connsiteY49" fmla="*/ 4895280 h 5143499"/>
              <a:gd name="connsiteX50" fmla="*/ 3082389 w 3717682"/>
              <a:gd name="connsiteY50" fmla="*/ 4878792 h 5143499"/>
              <a:gd name="connsiteX51" fmla="*/ 3119199 w 3717682"/>
              <a:gd name="connsiteY51" fmla="*/ 4878792 h 5143499"/>
              <a:gd name="connsiteX52" fmla="*/ 3123122 w 3717682"/>
              <a:gd name="connsiteY52" fmla="*/ 4876488 h 5143499"/>
              <a:gd name="connsiteX53" fmla="*/ 3124531 w 3717682"/>
              <a:gd name="connsiteY53" fmla="*/ 4869228 h 5143499"/>
              <a:gd name="connsiteX54" fmla="*/ 2999626 w 3717682"/>
              <a:gd name="connsiteY54" fmla="*/ 4869228 h 5143499"/>
              <a:gd name="connsiteX55" fmla="*/ 2994346 w 3717682"/>
              <a:gd name="connsiteY55" fmla="*/ 4872559 h 5143499"/>
              <a:gd name="connsiteX56" fmla="*/ 2993115 w 3717682"/>
              <a:gd name="connsiteY56" fmla="*/ 4878767 h 5143499"/>
              <a:gd name="connsiteX57" fmla="*/ 3017581 w 3717682"/>
              <a:gd name="connsiteY57" fmla="*/ 4878767 h 5143499"/>
              <a:gd name="connsiteX58" fmla="*/ 3007394 w 3717682"/>
              <a:gd name="connsiteY58" fmla="*/ 4930787 h 5143499"/>
              <a:gd name="connsiteX59" fmla="*/ 3018362 w 3717682"/>
              <a:gd name="connsiteY59" fmla="*/ 4930787 h 5143499"/>
              <a:gd name="connsiteX60" fmla="*/ 3023863 w 3717682"/>
              <a:gd name="connsiteY60" fmla="*/ 4926413 h 5143499"/>
              <a:gd name="connsiteX61" fmla="*/ 3033202 w 3717682"/>
              <a:gd name="connsiteY61" fmla="*/ 4878767 h 5143499"/>
              <a:gd name="connsiteX62" fmla="*/ 3053627 w 3717682"/>
              <a:gd name="connsiteY62" fmla="*/ 4878767 h 5143499"/>
              <a:gd name="connsiteX63" fmla="*/ 3058025 w 3717682"/>
              <a:gd name="connsiteY63" fmla="*/ 4874999 h 5143499"/>
              <a:gd name="connsiteX64" fmla="*/ 3058025 w 3717682"/>
              <a:gd name="connsiteY64" fmla="*/ 4875007 h 5143499"/>
              <a:gd name="connsiteX65" fmla="*/ 3059162 w 3717682"/>
              <a:gd name="connsiteY65" fmla="*/ 4869228 h 5143499"/>
              <a:gd name="connsiteX66" fmla="*/ 2848319 w 3717682"/>
              <a:gd name="connsiteY66" fmla="*/ 4869228 h 5143499"/>
              <a:gd name="connsiteX67" fmla="*/ 2845407 w 3717682"/>
              <a:gd name="connsiteY67" fmla="*/ 4871306 h 5143499"/>
              <a:gd name="connsiteX68" fmla="*/ 2842096 w 3717682"/>
              <a:gd name="connsiteY68" fmla="*/ 4888214 h 5143499"/>
              <a:gd name="connsiteX69" fmla="*/ 2886403 w 3717682"/>
              <a:gd name="connsiteY69" fmla="*/ 4909925 h 5143499"/>
              <a:gd name="connsiteX70" fmla="*/ 2882302 w 3717682"/>
              <a:gd name="connsiteY70" fmla="*/ 4930787 h 5143499"/>
              <a:gd name="connsiteX71" fmla="*/ 2893279 w 3717682"/>
              <a:gd name="connsiteY71" fmla="*/ 4930787 h 5143499"/>
              <a:gd name="connsiteX72" fmla="*/ 2898780 w 3717682"/>
              <a:gd name="connsiteY72" fmla="*/ 4926413 h 5143499"/>
              <a:gd name="connsiteX73" fmla="*/ 2909986 w 3717682"/>
              <a:gd name="connsiteY73" fmla="*/ 4869228 h 5143499"/>
              <a:gd name="connsiteX74" fmla="*/ 2896692 w 3717682"/>
              <a:gd name="connsiteY74" fmla="*/ 4869228 h 5143499"/>
              <a:gd name="connsiteX75" fmla="*/ 2893984 w 3717682"/>
              <a:gd name="connsiteY75" fmla="*/ 4871306 h 5143499"/>
              <a:gd name="connsiteX76" fmla="*/ 2888465 w 3717682"/>
              <a:gd name="connsiteY76" fmla="*/ 4899335 h 5143499"/>
              <a:gd name="connsiteX77" fmla="*/ 2857785 w 3717682"/>
              <a:gd name="connsiteY77" fmla="*/ 4887802 h 5143499"/>
              <a:gd name="connsiteX78" fmla="*/ 2861435 w 3717682"/>
              <a:gd name="connsiteY78" fmla="*/ 4869228 h 5143499"/>
              <a:gd name="connsiteX79" fmla="*/ 3334041 w 3717682"/>
              <a:gd name="connsiteY79" fmla="*/ 4869051 h 5143499"/>
              <a:gd name="connsiteX80" fmla="*/ 3305279 w 3717682"/>
              <a:gd name="connsiteY80" fmla="*/ 4880811 h 5143499"/>
              <a:gd name="connsiteX81" fmla="*/ 3324143 w 3717682"/>
              <a:gd name="connsiteY81" fmla="*/ 4902212 h 5143499"/>
              <a:gd name="connsiteX82" fmla="*/ 3341410 w 3717682"/>
              <a:gd name="connsiteY82" fmla="*/ 4917185 h 5143499"/>
              <a:gd name="connsiteX83" fmla="*/ 3329482 w 3717682"/>
              <a:gd name="connsiteY83" fmla="*/ 4921315 h 5143499"/>
              <a:gd name="connsiteX84" fmla="*/ 3302410 w 3717682"/>
              <a:gd name="connsiteY84" fmla="*/ 4921315 h 5143499"/>
              <a:gd name="connsiteX85" fmla="*/ 3297010 w 3717682"/>
              <a:gd name="connsiteY85" fmla="*/ 4925294 h 5143499"/>
              <a:gd name="connsiteX86" fmla="*/ 3295941 w 3717682"/>
              <a:gd name="connsiteY86" fmla="*/ 4930787 h 5143499"/>
              <a:gd name="connsiteX87" fmla="*/ 3330068 w 3717682"/>
              <a:gd name="connsiteY87" fmla="*/ 4930787 h 5143499"/>
              <a:gd name="connsiteX88" fmla="*/ 3359017 w 3717682"/>
              <a:gd name="connsiteY88" fmla="*/ 4920373 h 5143499"/>
              <a:gd name="connsiteX89" fmla="*/ 3356513 w 3717682"/>
              <a:gd name="connsiteY89" fmla="*/ 4906283 h 5143499"/>
              <a:gd name="connsiteX90" fmla="*/ 3346818 w 3717682"/>
              <a:gd name="connsiteY90" fmla="*/ 4899335 h 5143499"/>
              <a:gd name="connsiteX91" fmla="*/ 3323472 w 3717682"/>
              <a:gd name="connsiteY91" fmla="*/ 4881854 h 5143499"/>
              <a:gd name="connsiteX92" fmla="*/ 3333574 w 3717682"/>
              <a:gd name="connsiteY92" fmla="*/ 4878767 h 5143499"/>
              <a:gd name="connsiteX93" fmla="*/ 3356462 w 3717682"/>
              <a:gd name="connsiteY93" fmla="*/ 4878767 h 5143499"/>
              <a:gd name="connsiteX94" fmla="*/ 3361853 w 3717682"/>
              <a:gd name="connsiteY94" fmla="*/ 4874797 h 5143499"/>
              <a:gd name="connsiteX95" fmla="*/ 3362990 w 3717682"/>
              <a:gd name="connsiteY95" fmla="*/ 4869051 h 5143499"/>
              <a:gd name="connsiteX96" fmla="*/ 2952612 w 3717682"/>
              <a:gd name="connsiteY96" fmla="*/ 4869051 h 5143499"/>
              <a:gd name="connsiteX97" fmla="*/ 2923866 w 3717682"/>
              <a:gd name="connsiteY97" fmla="*/ 4880811 h 5143499"/>
              <a:gd name="connsiteX98" fmla="*/ 2942738 w 3717682"/>
              <a:gd name="connsiteY98" fmla="*/ 4902212 h 5143499"/>
              <a:gd name="connsiteX99" fmla="*/ 2960006 w 3717682"/>
              <a:gd name="connsiteY99" fmla="*/ 4917185 h 5143499"/>
              <a:gd name="connsiteX100" fmla="*/ 2948061 w 3717682"/>
              <a:gd name="connsiteY100" fmla="*/ 4921315 h 5143499"/>
              <a:gd name="connsiteX101" fmla="*/ 2920997 w 3717682"/>
              <a:gd name="connsiteY101" fmla="*/ 4921315 h 5143499"/>
              <a:gd name="connsiteX102" fmla="*/ 2915598 w 3717682"/>
              <a:gd name="connsiteY102" fmla="*/ 4925294 h 5143499"/>
              <a:gd name="connsiteX103" fmla="*/ 2914520 w 3717682"/>
              <a:gd name="connsiteY103" fmla="*/ 4930787 h 5143499"/>
              <a:gd name="connsiteX104" fmla="*/ 2948647 w 3717682"/>
              <a:gd name="connsiteY104" fmla="*/ 4930787 h 5143499"/>
              <a:gd name="connsiteX105" fmla="*/ 2977596 w 3717682"/>
              <a:gd name="connsiteY105" fmla="*/ 4920373 h 5143499"/>
              <a:gd name="connsiteX106" fmla="*/ 2975108 w 3717682"/>
              <a:gd name="connsiteY106" fmla="*/ 4906283 h 5143499"/>
              <a:gd name="connsiteX107" fmla="*/ 2965405 w 3717682"/>
              <a:gd name="connsiteY107" fmla="*/ 4899335 h 5143499"/>
              <a:gd name="connsiteX108" fmla="*/ 2942051 w 3717682"/>
              <a:gd name="connsiteY108" fmla="*/ 4881854 h 5143499"/>
              <a:gd name="connsiteX109" fmla="*/ 2952153 w 3717682"/>
              <a:gd name="connsiteY109" fmla="*/ 4878767 h 5143499"/>
              <a:gd name="connsiteX110" fmla="*/ 2975049 w 3717682"/>
              <a:gd name="connsiteY110" fmla="*/ 4878767 h 5143499"/>
              <a:gd name="connsiteX111" fmla="*/ 2980440 w 3717682"/>
              <a:gd name="connsiteY111" fmla="*/ 4874797 h 5143499"/>
              <a:gd name="connsiteX112" fmla="*/ 2981577 w 3717682"/>
              <a:gd name="connsiteY112" fmla="*/ 4869051 h 5143499"/>
              <a:gd name="connsiteX113" fmla="*/ 2802111 w 3717682"/>
              <a:gd name="connsiteY113" fmla="*/ 4869051 h 5143499"/>
              <a:gd name="connsiteX114" fmla="*/ 2773366 w 3717682"/>
              <a:gd name="connsiteY114" fmla="*/ 4880811 h 5143499"/>
              <a:gd name="connsiteX115" fmla="*/ 2792246 w 3717682"/>
              <a:gd name="connsiteY115" fmla="*/ 4902212 h 5143499"/>
              <a:gd name="connsiteX116" fmla="*/ 2809505 w 3717682"/>
              <a:gd name="connsiteY116" fmla="*/ 4917185 h 5143499"/>
              <a:gd name="connsiteX117" fmla="*/ 2797561 w 3717682"/>
              <a:gd name="connsiteY117" fmla="*/ 4921315 h 5143499"/>
              <a:gd name="connsiteX118" fmla="*/ 2770488 w 3717682"/>
              <a:gd name="connsiteY118" fmla="*/ 4921315 h 5143499"/>
              <a:gd name="connsiteX119" fmla="*/ 2765097 w 3717682"/>
              <a:gd name="connsiteY119" fmla="*/ 4925294 h 5143499"/>
              <a:gd name="connsiteX120" fmla="*/ 2764011 w 3717682"/>
              <a:gd name="connsiteY120" fmla="*/ 4930787 h 5143499"/>
              <a:gd name="connsiteX121" fmla="*/ 2798138 w 3717682"/>
              <a:gd name="connsiteY121" fmla="*/ 4930787 h 5143499"/>
              <a:gd name="connsiteX122" fmla="*/ 2827104 w 3717682"/>
              <a:gd name="connsiteY122" fmla="*/ 4920373 h 5143499"/>
              <a:gd name="connsiteX123" fmla="*/ 2824600 w 3717682"/>
              <a:gd name="connsiteY123" fmla="*/ 4906283 h 5143499"/>
              <a:gd name="connsiteX124" fmla="*/ 2814913 w 3717682"/>
              <a:gd name="connsiteY124" fmla="*/ 4899335 h 5143499"/>
              <a:gd name="connsiteX125" fmla="*/ 2791542 w 3717682"/>
              <a:gd name="connsiteY125" fmla="*/ 4881854 h 5143499"/>
              <a:gd name="connsiteX126" fmla="*/ 2801644 w 3717682"/>
              <a:gd name="connsiteY126" fmla="*/ 4878767 h 5143499"/>
              <a:gd name="connsiteX127" fmla="*/ 2824532 w 3717682"/>
              <a:gd name="connsiteY127" fmla="*/ 4878767 h 5143499"/>
              <a:gd name="connsiteX128" fmla="*/ 2829939 w 3717682"/>
              <a:gd name="connsiteY128" fmla="*/ 4874797 h 5143499"/>
              <a:gd name="connsiteX129" fmla="*/ 2831060 w 3717682"/>
              <a:gd name="connsiteY129" fmla="*/ 4869051 h 5143499"/>
              <a:gd name="connsiteX130" fmla="*/ 2554594 w 3717682"/>
              <a:gd name="connsiteY130" fmla="*/ 4818697 h 5143499"/>
              <a:gd name="connsiteX131" fmla="*/ 2506679 w 3717682"/>
              <a:gd name="connsiteY131" fmla="*/ 4832401 h 5143499"/>
              <a:gd name="connsiteX132" fmla="*/ 2536426 w 3717682"/>
              <a:gd name="connsiteY132" fmla="*/ 4837128 h 5143499"/>
              <a:gd name="connsiteX133" fmla="*/ 2592592 w 3717682"/>
              <a:gd name="connsiteY133" fmla="*/ 4852573 h 5143499"/>
              <a:gd name="connsiteX134" fmla="*/ 2515457 w 3717682"/>
              <a:gd name="connsiteY134" fmla="*/ 4932277 h 5143499"/>
              <a:gd name="connsiteX135" fmla="*/ 2537318 w 3717682"/>
              <a:gd name="connsiteY135" fmla="*/ 4875983 h 5143499"/>
              <a:gd name="connsiteX136" fmla="*/ 2542895 w 3717682"/>
              <a:gd name="connsiteY136" fmla="*/ 4853187 h 5143499"/>
              <a:gd name="connsiteX137" fmla="*/ 2524218 w 3717682"/>
              <a:gd name="connsiteY137" fmla="*/ 4872030 h 5143499"/>
              <a:gd name="connsiteX138" fmla="*/ 2487578 w 3717682"/>
              <a:gd name="connsiteY138" fmla="*/ 4935414 h 5143499"/>
              <a:gd name="connsiteX139" fmla="*/ 2477187 w 3717682"/>
              <a:gd name="connsiteY139" fmla="*/ 4965487 h 5143499"/>
              <a:gd name="connsiteX140" fmla="*/ 2518259 w 3717682"/>
              <a:gd name="connsiteY140" fmla="*/ 4955216 h 5143499"/>
              <a:gd name="connsiteX141" fmla="*/ 2622229 w 3717682"/>
              <a:gd name="connsiteY141" fmla="*/ 4857300 h 5143499"/>
              <a:gd name="connsiteX142" fmla="*/ 2613315 w 3717682"/>
              <a:gd name="connsiteY142" fmla="*/ 4831517 h 5143499"/>
              <a:gd name="connsiteX143" fmla="*/ 2554594 w 3717682"/>
              <a:gd name="connsiteY143" fmla="*/ 4818697 h 5143499"/>
              <a:gd name="connsiteX144" fmla="*/ 3137129 w 3717682"/>
              <a:gd name="connsiteY144" fmla="*/ 4793385 h 5143499"/>
              <a:gd name="connsiteX145" fmla="*/ 3151773 w 3717682"/>
              <a:gd name="connsiteY145" fmla="*/ 4809730 h 5143499"/>
              <a:gd name="connsiteX146" fmla="*/ 3151035 w 3717682"/>
              <a:gd name="connsiteY146" fmla="*/ 4813431 h 5143499"/>
              <a:gd name="connsiteX147" fmla="*/ 3146739 w 3717682"/>
              <a:gd name="connsiteY147" fmla="*/ 4818016 h 5143499"/>
              <a:gd name="connsiteX148" fmla="*/ 3113512 w 3717682"/>
              <a:gd name="connsiteY148" fmla="*/ 4818016 h 5143499"/>
              <a:gd name="connsiteX149" fmla="*/ 3115142 w 3717682"/>
              <a:gd name="connsiteY149" fmla="*/ 4809730 h 5143499"/>
              <a:gd name="connsiteX150" fmla="*/ 3137129 w 3717682"/>
              <a:gd name="connsiteY150" fmla="*/ 4793385 h 5143499"/>
              <a:gd name="connsiteX151" fmla="*/ 2908772 w 3717682"/>
              <a:gd name="connsiteY151" fmla="*/ 4793385 h 5143499"/>
              <a:gd name="connsiteX152" fmla="*/ 2923408 w 3717682"/>
              <a:gd name="connsiteY152" fmla="*/ 4809730 h 5143499"/>
              <a:gd name="connsiteX153" fmla="*/ 2922678 w 3717682"/>
              <a:gd name="connsiteY153" fmla="*/ 4813431 h 5143499"/>
              <a:gd name="connsiteX154" fmla="*/ 2918374 w 3717682"/>
              <a:gd name="connsiteY154" fmla="*/ 4818016 h 5143499"/>
              <a:gd name="connsiteX155" fmla="*/ 2885163 w 3717682"/>
              <a:gd name="connsiteY155" fmla="*/ 4818016 h 5143499"/>
              <a:gd name="connsiteX156" fmla="*/ 2886785 w 3717682"/>
              <a:gd name="connsiteY156" fmla="*/ 4809730 h 5143499"/>
              <a:gd name="connsiteX157" fmla="*/ 2908772 w 3717682"/>
              <a:gd name="connsiteY157" fmla="*/ 4793385 h 5143499"/>
              <a:gd name="connsiteX158" fmla="*/ 2671715 w 3717682"/>
              <a:gd name="connsiteY158" fmla="*/ 4783926 h 5143499"/>
              <a:gd name="connsiteX159" fmla="*/ 2638520 w 3717682"/>
              <a:gd name="connsiteY159" fmla="*/ 4801898 h 5143499"/>
              <a:gd name="connsiteX160" fmla="*/ 2664854 w 3717682"/>
              <a:gd name="connsiteY160" fmla="*/ 4864568 h 5143499"/>
              <a:gd name="connsiteX161" fmla="*/ 2687733 w 3717682"/>
              <a:gd name="connsiteY161" fmla="*/ 4909866 h 5143499"/>
              <a:gd name="connsiteX162" fmla="*/ 2639174 w 3717682"/>
              <a:gd name="connsiteY162" fmla="*/ 4918716 h 5143499"/>
              <a:gd name="connsiteX163" fmla="*/ 2602737 w 3717682"/>
              <a:gd name="connsiteY163" fmla="*/ 4921576 h 5143499"/>
              <a:gd name="connsiteX164" fmla="*/ 2609444 w 3717682"/>
              <a:gd name="connsiteY164" fmla="*/ 4931233 h 5143499"/>
              <a:gd name="connsiteX165" fmla="*/ 2663666 w 3717682"/>
              <a:gd name="connsiteY165" fmla="*/ 4936701 h 5143499"/>
              <a:gd name="connsiteX166" fmla="*/ 2718643 w 3717682"/>
              <a:gd name="connsiteY166" fmla="*/ 4911877 h 5143499"/>
              <a:gd name="connsiteX167" fmla="*/ 2694278 w 3717682"/>
              <a:gd name="connsiteY167" fmla="*/ 4859916 h 5143499"/>
              <a:gd name="connsiteX168" fmla="*/ 2665856 w 3717682"/>
              <a:gd name="connsiteY168" fmla="*/ 4812506 h 5143499"/>
              <a:gd name="connsiteX169" fmla="*/ 2718125 w 3717682"/>
              <a:gd name="connsiteY169" fmla="*/ 4800493 h 5143499"/>
              <a:gd name="connsiteX170" fmla="*/ 2735495 w 3717682"/>
              <a:gd name="connsiteY170" fmla="*/ 4794235 h 5143499"/>
              <a:gd name="connsiteX171" fmla="*/ 2711130 w 3717682"/>
              <a:gd name="connsiteY171" fmla="*/ 4785284 h 5143499"/>
              <a:gd name="connsiteX172" fmla="*/ 2671715 w 3717682"/>
              <a:gd name="connsiteY172" fmla="*/ 4783926 h 5143499"/>
              <a:gd name="connsiteX173" fmla="*/ 3324762 w 3717682"/>
              <a:gd name="connsiteY173" fmla="*/ 4783846 h 5143499"/>
              <a:gd name="connsiteX174" fmla="*/ 3319490 w 3717682"/>
              <a:gd name="connsiteY174" fmla="*/ 4787194 h 5143499"/>
              <a:gd name="connsiteX175" fmla="*/ 3318268 w 3717682"/>
              <a:gd name="connsiteY175" fmla="*/ 4793402 h 5143499"/>
              <a:gd name="connsiteX176" fmla="*/ 3342734 w 3717682"/>
              <a:gd name="connsiteY176" fmla="*/ 4793402 h 5143499"/>
              <a:gd name="connsiteX177" fmla="*/ 3332539 w 3717682"/>
              <a:gd name="connsiteY177" fmla="*/ 4845422 h 5143499"/>
              <a:gd name="connsiteX178" fmla="*/ 3343507 w 3717682"/>
              <a:gd name="connsiteY178" fmla="*/ 4845422 h 5143499"/>
              <a:gd name="connsiteX179" fmla="*/ 3349000 w 3717682"/>
              <a:gd name="connsiteY179" fmla="*/ 4841048 h 5143499"/>
              <a:gd name="connsiteX180" fmla="*/ 3358355 w 3717682"/>
              <a:gd name="connsiteY180" fmla="*/ 4793402 h 5143499"/>
              <a:gd name="connsiteX181" fmla="*/ 3378780 w 3717682"/>
              <a:gd name="connsiteY181" fmla="*/ 4793402 h 5143499"/>
              <a:gd name="connsiteX182" fmla="*/ 3383195 w 3717682"/>
              <a:gd name="connsiteY182" fmla="*/ 4789633 h 5143499"/>
              <a:gd name="connsiteX183" fmla="*/ 3384316 w 3717682"/>
              <a:gd name="connsiteY183" fmla="*/ 4783846 h 5143499"/>
              <a:gd name="connsiteX184" fmla="*/ 3274395 w 3717682"/>
              <a:gd name="connsiteY184" fmla="*/ 4783846 h 5143499"/>
              <a:gd name="connsiteX185" fmla="*/ 3262314 w 3717682"/>
              <a:gd name="connsiteY185" fmla="*/ 4845422 h 5143499"/>
              <a:gd name="connsiteX186" fmla="*/ 3314906 w 3717682"/>
              <a:gd name="connsiteY186" fmla="*/ 4845422 h 5143499"/>
              <a:gd name="connsiteX187" fmla="*/ 3316044 w 3717682"/>
              <a:gd name="connsiteY187" fmla="*/ 4839660 h 5143499"/>
              <a:gd name="connsiteX188" fmla="*/ 3313123 w 3717682"/>
              <a:gd name="connsiteY188" fmla="*/ 4835916 h 5143499"/>
              <a:gd name="connsiteX189" fmla="*/ 3279785 w 3717682"/>
              <a:gd name="connsiteY189" fmla="*/ 4835916 h 5143499"/>
              <a:gd name="connsiteX190" fmla="*/ 3289599 w 3717682"/>
              <a:gd name="connsiteY190" fmla="*/ 4785932 h 5143499"/>
              <a:gd name="connsiteX191" fmla="*/ 3287689 w 3717682"/>
              <a:gd name="connsiteY191" fmla="*/ 4783846 h 5143499"/>
              <a:gd name="connsiteX192" fmla="*/ 3190706 w 3717682"/>
              <a:gd name="connsiteY192" fmla="*/ 4783846 h 5143499"/>
              <a:gd name="connsiteX193" fmla="*/ 3187174 w 3717682"/>
              <a:gd name="connsiteY193" fmla="*/ 4786580 h 5143499"/>
              <a:gd name="connsiteX194" fmla="*/ 3181062 w 3717682"/>
              <a:gd name="connsiteY194" fmla="*/ 4817948 h 5143499"/>
              <a:gd name="connsiteX195" fmla="*/ 3209943 w 3717682"/>
              <a:gd name="connsiteY195" fmla="*/ 4846801 h 5143499"/>
              <a:gd name="connsiteX196" fmla="*/ 3209943 w 3717682"/>
              <a:gd name="connsiteY196" fmla="*/ 4846793 h 5143499"/>
              <a:gd name="connsiteX197" fmla="*/ 3249622 w 3717682"/>
              <a:gd name="connsiteY197" fmla="*/ 4817940 h 5143499"/>
              <a:gd name="connsiteX198" fmla="*/ 3255709 w 3717682"/>
              <a:gd name="connsiteY198" fmla="*/ 4786580 h 5143499"/>
              <a:gd name="connsiteX199" fmla="*/ 3253247 w 3717682"/>
              <a:gd name="connsiteY199" fmla="*/ 4783846 h 5143499"/>
              <a:gd name="connsiteX200" fmla="*/ 3240810 w 3717682"/>
              <a:gd name="connsiteY200" fmla="*/ 4783846 h 5143499"/>
              <a:gd name="connsiteX201" fmla="*/ 3237398 w 3717682"/>
              <a:gd name="connsiteY201" fmla="*/ 4801890 h 5143499"/>
              <a:gd name="connsiteX202" fmla="*/ 3235445 w 3717682"/>
              <a:gd name="connsiteY202" fmla="*/ 4811496 h 5143499"/>
              <a:gd name="connsiteX203" fmla="*/ 3233815 w 3717682"/>
              <a:gd name="connsiteY203" fmla="*/ 4819841 h 5143499"/>
              <a:gd name="connsiteX204" fmla="*/ 3211522 w 3717682"/>
              <a:gd name="connsiteY204" fmla="*/ 4836329 h 5143499"/>
              <a:gd name="connsiteX205" fmla="*/ 3196139 w 3717682"/>
              <a:gd name="connsiteY205" fmla="*/ 4819841 h 5143499"/>
              <a:gd name="connsiteX206" fmla="*/ 3196852 w 3717682"/>
              <a:gd name="connsiteY206" fmla="*/ 4816114 h 5143499"/>
              <a:gd name="connsiteX207" fmla="*/ 3199722 w 3717682"/>
              <a:gd name="connsiteY207" fmla="*/ 4801898 h 5143499"/>
              <a:gd name="connsiteX208" fmla="*/ 3203143 w 3717682"/>
              <a:gd name="connsiteY208" fmla="*/ 4783846 h 5143499"/>
              <a:gd name="connsiteX209" fmla="*/ 2786677 w 3717682"/>
              <a:gd name="connsiteY209" fmla="*/ 4783846 h 5143499"/>
              <a:gd name="connsiteX210" fmla="*/ 2786491 w 3717682"/>
              <a:gd name="connsiteY210" fmla="*/ 4784645 h 5143499"/>
              <a:gd name="connsiteX211" fmla="*/ 2793053 w 3717682"/>
              <a:gd name="connsiteY211" fmla="*/ 4793360 h 5143499"/>
              <a:gd name="connsiteX212" fmla="*/ 2825415 w 3717682"/>
              <a:gd name="connsiteY212" fmla="*/ 4793360 h 5143499"/>
              <a:gd name="connsiteX213" fmla="*/ 2840101 w 3717682"/>
              <a:gd name="connsiteY213" fmla="*/ 4814659 h 5143499"/>
              <a:gd name="connsiteX214" fmla="*/ 2820032 w 3717682"/>
              <a:gd name="connsiteY214" fmla="*/ 4835916 h 5143499"/>
              <a:gd name="connsiteX215" fmla="*/ 2797866 w 3717682"/>
              <a:gd name="connsiteY215" fmla="*/ 4835916 h 5143499"/>
              <a:gd name="connsiteX216" fmla="*/ 2804709 w 3717682"/>
              <a:gd name="connsiteY216" fmla="*/ 4800964 h 5143499"/>
              <a:gd name="connsiteX217" fmla="*/ 2791610 w 3717682"/>
              <a:gd name="connsiteY217" fmla="*/ 4800964 h 5143499"/>
              <a:gd name="connsiteX218" fmla="*/ 2788698 w 3717682"/>
              <a:gd name="connsiteY218" fmla="*/ 4803051 h 5143499"/>
              <a:gd name="connsiteX219" fmla="*/ 2780378 w 3717682"/>
              <a:gd name="connsiteY219" fmla="*/ 4845422 h 5143499"/>
              <a:gd name="connsiteX220" fmla="*/ 2817188 w 3717682"/>
              <a:gd name="connsiteY220" fmla="*/ 4845422 h 5143499"/>
              <a:gd name="connsiteX221" fmla="*/ 2856562 w 3717682"/>
              <a:gd name="connsiteY221" fmla="*/ 4814239 h 5143499"/>
              <a:gd name="connsiteX222" fmla="*/ 2831196 w 3717682"/>
              <a:gd name="connsiteY222" fmla="*/ 4783846 h 5143499"/>
              <a:gd name="connsiteX223" fmla="*/ 3055062 w 3717682"/>
              <a:gd name="connsiteY223" fmla="*/ 4783661 h 5143499"/>
              <a:gd name="connsiteX224" fmla="*/ 3026300 w 3717682"/>
              <a:gd name="connsiteY224" fmla="*/ 4795438 h 5143499"/>
              <a:gd name="connsiteX225" fmla="*/ 3045180 w 3717682"/>
              <a:gd name="connsiteY225" fmla="*/ 4816838 h 5143499"/>
              <a:gd name="connsiteX226" fmla="*/ 3062456 w 3717682"/>
              <a:gd name="connsiteY226" fmla="*/ 4831820 h 5143499"/>
              <a:gd name="connsiteX227" fmla="*/ 3050512 w 3717682"/>
              <a:gd name="connsiteY227" fmla="*/ 4835942 h 5143499"/>
              <a:gd name="connsiteX228" fmla="*/ 3023447 w 3717682"/>
              <a:gd name="connsiteY228" fmla="*/ 4835942 h 5143499"/>
              <a:gd name="connsiteX229" fmla="*/ 3018040 w 3717682"/>
              <a:gd name="connsiteY229" fmla="*/ 4839920 h 5143499"/>
              <a:gd name="connsiteX230" fmla="*/ 3016970 w 3717682"/>
              <a:gd name="connsiteY230" fmla="*/ 4845422 h 5143499"/>
              <a:gd name="connsiteX231" fmla="*/ 3051097 w 3717682"/>
              <a:gd name="connsiteY231" fmla="*/ 4845422 h 5143499"/>
              <a:gd name="connsiteX232" fmla="*/ 3080055 w 3717682"/>
              <a:gd name="connsiteY232" fmla="*/ 4834999 h 5143499"/>
              <a:gd name="connsiteX233" fmla="*/ 3080063 w 3717682"/>
              <a:gd name="connsiteY233" fmla="*/ 4834999 h 5143499"/>
              <a:gd name="connsiteX234" fmla="*/ 3077559 w 3717682"/>
              <a:gd name="connsiteY234" fmla="*/ 4820909 h 5143499"/>
              <a:gd name="connsiteX235" fmla="*/ 3067864 w 3717682"/>
              <a:gd name="connsiteY235" fmla="*/ 4813944 h 5143499"/>
              <a:gd name="connsiteX236" fmla="*/ 3044493 w 3717682"/>
              <a:gd name="connsiteY236" fmla="*/ 4796481 h 5143499"/>
              <a:gd name="connsiteX237" fmla="*/ 3054620 w 3717682"/>
              <a:gd name="connsiteY237" fmla="*/ 4793385 h 5143499"/>
              <a:gd name="connsiteX238" fmla="*/ 3077491 w 3717682"/>
              <a:gd name="connsiteY238" fmla="*/ 4793385 h 5143499"/>
              <a:gd name="connsiteX239" fmla="*/ 3082899 w 3717682"/>
              <a:gd name="connsiteY239" fmla="*/ 4789431 h 5143499"/>
              <a:gd name="connsiteX240" fmla="*/ 3084028 w 3717682"/>
              <a:gd name="connsiteY240" fmla="*/ 4783661 h 5143499"/>
              <a:gd name="connsiteX241" fmla="*/ 2982358 w 3717682"/>
              <a:gd name="connsiteY241" fmla="*/ 4783661 h 5143499"/>
              <a:gd name="connsiteX242" fmla="*/ 2953613 w 3717682"/>
              <a:gd name="connsiteY242" fmla="*/ 4795438 h 5143499"/>
              <a:gd name="connsiteX243" fmla="*/ 2972485 w 3717682"/>
              <a:gd name="connsiteY243" fmla="*/ 4816838 h 5143499"/>
              <a:gd name="connsiteX244" fmla="*/ 2989761 w 3717682"/>
              <a:gd name="connsiteY244" fmla="*/ 4831820 h 5143499"/>
              <a:gd name="connsiteX245" fmla="*/ 2977800 w 3717682"/>
              <a:gd name="connsiteY245" fmla="*/ 4835942 h 5143499"/>
              <a:gd name="connsiteX246" fmla="*/ 2950761 w 3717682"/>
              <a:gd name="connsiteY246" fmla="*/ 4835942 h 5143499"/>
              <a:gd name="connsiteX247" fmla="*/ 2945345 w 3717682"/>
              <a:gd name="connsiteY247" fmla="*/ 4839920 h 5143499"/>
              <a:gd name="connsiteX248" fmla="*/ 2944266 w 3717682"/>
              <a:gd name="connsiteY248" fmla="*/ 4845422 h 5143499"/>
              <a:gd name="connsiteX249" fmla="*/ 2978394 w 3717682"/>
              <a:gd name="connsiteY249" fmla="*/ 4845422 h 5143499"/>
              <a:gd name="connsiteX250" fmla="*/ 3007360 w 3717682"/>
              <a:gd name="connsiteY250" fmla="*/ 4834999 h 5143499"/>
              <a:gd name="connsiteX251" fmla="*/ 3004855 w 3717682"/>
              <a:gd name="connsiteY251" fmla="*/ 4820909 h 5143499"/>
              <a:gd name="connsiteX252" fmla="*/ 2995161 w 3717682"/>
              <a:gd name="connsiteY252" fmla="*/ 4813944 h 5143499"/>
              <a:gd name="connsiteX253" fmla="*/ 2971798 w 3717682"/>
              <a:gd name="connsiteY253" fmla="*/ 4796481 h 5143499"/>
              <a:gd name="connsiteX254" fmla="*/ 2981917 w 3717682"/>
              <a:gd name="connsiteY254" fmla="*/ 4793385 h 5143499"/>
              <a:gd name="connsiteX255" fmla="*/ 3004779 w 3717682"/>
              <a:gd name="connsiteY255" fmla="*/ 4793385 h 5143499"/>
              <a:gd name="connsiteX256" fmla="*/ 3010178 w 3717682"/>
              <a:gd name="connsiteY256" fmla="*/ 4789431 h 5143499"/>
              <a:gd name="connsiteX257" fmla="*/ 3011324 w 3717682"/>
              <a:gd name="connsiteY257" fmla="*/ 4783661 h 5143499"/>
              <a:gd name="connsiteX258" fmla="*/ 3138963 w 3717682"/>
              <a:gd name="connsiteY258" fmla="*/ 4783013 h 5143499"/>
              <a:gd name="connsiteX259" fmla="*/ 3100124 w 3717682"/>
              <a:gd name="connsiteY259" fmla="*/ 4811614 h 5143499"/>
              <a:gd name="connsiteX260" fmla="*/ 3094028 w 3717682"/>
              <a:gd name="connsiteY260" fmla="*/ 4842705 h 5143499"/>
              <a:gd name="connsiteX261" fmla="*/ 3096388 w 3717682"/>
              <a:gd name="connsiteY261" fmla="*/ 4845422 h 5143499"/>
              <a:gd name="connsiteX262" fmla="*/ 3108138 w 3717682"/>
              <a:gd name="connsiteY262" fmla="*/ 4845422 h 5143499"/>
              <a:gd name="connsiteX263" fmla="*/ 3111567 w 3717682"/>
              <a:gd name="connsiteY263" fmla="*/ 4827521 h 5143499"/>
              <a:gd name="connsiteX264" fmla="*/ 3148174 w 3717682"/>
              <a:gd name="connsiteY264" fmla="*/ 4827521 h 5143499"/>
              <a:gd name="connsiteX265" fmla="*/ 3144753 w 3717682"/>
              <a:gd name="connsiteY265" fmla="*/ 4845422 h 5143499"/>
              <a:gd name="connsiteX266" fmla="*/ 3156510 w 3717682"/>
              <a:gd name="connsiteY266" fmla="*/ 4845422 h 5143499"/>
              <a:gd name="connsiteX267" fmla="*/ 3159932 w 3717682"/>
              <a:gd name="connsiteY267" fmla="*/ 4842705 h 5143499"/>
              <a:gd name="connsiteX268" fmla="*/ 3166036 w 3717682"/>
              <a:gd name="connsiteY268" fmla="*/ 4811614 h 5143499"/>
              <a:gd name="connsiteX269" fmla="*/ 3138963 w 3717682"/>
              <a:gd name="connsiteY269" fmla="*/ 4783013 h 5143499"/>
              <a:gd name="connsiteX270" fmla="*/ 2910597 w 3717682"/>
              <a:gd name="connsiteY270" fmla="*/ 4783013 h 5143499"/>
              <a:gd name="connsiteX271" fmla="*/ 2871775 w 3717682"/>
              <a:gd name="connsiteY271" fmla="*/ 4811614 h 5143499"/>
              <a:gd name="connsiteX272" fmla="*/ 2865663 w 3717682"/>
              <a:gd name="connsiteY272" fmla="*/ 4842705 h 5143499"/>
              <a:gd name="connsiteX273" fmla="*/ 2868031 w 3717682"/>
              <a:gd name="connsiteY273" fmla="*/ 4845422 h 5143499"/>
              <a:gd name="connsiteX274" fmla="*/ 2879781 w 3717682"/>
              <a:gd name="connsiteY274" fmla="*/ 4845422 h 5143499"/>
              <a:gd name="connsiteX275" fmla="*/ 2883202 w 3717682"/>
              <a:gd name="connsiteY275" fmla="*/ 4827521 h 5143499"/>
              <a:gd name="connsiteX276" fmla="*/ 2919817 w 3717682"/>
              <a:gd name="connsiteY276" fmla="*/ 4827521 h 5143499"/>
              <a:gd name="connsiteX277" fmla="*/ 2916396 w 3717682"/>
              <a:gd name="connsiteY277" fmla="*/ 4845422 h 5143499"/>
              <a:gd name="connsiteX278" fmla="*/ 2928154 w 3717682"/>
              <a:gd name="connsiteY278" fmla="*/ 4845422 h 5143499"/>
              <a:gd name="connsiteX279" fmla="*/ 2931566 w 3717682"/>
              <a:gd name="connsiteY279" fmla="*/ 4842705 h 5143499"/>
              <a:gd name="connsiteX280" fmla="*/ 2937679 w 3717682"/>
              <a:gd name="connsiteY280" fmla="*/ 4811614 h 5143499"/>
              <a:gd name="connsiteX281" fmla="*/ 2910597 w 3717682"/>
              <a:gd name="connsiteY281" fmla="*/ 4783013 h 5143499"/>
              <a:gd name="connsiteX282" fmla="*/ 2604596 w 3717682"/>
              <a:gd name="connsiteY282" fmla="*/ 4694494 h 5143499"/>
              <a:gd name="connsiteX283" fmla="*/ 2604596 w 3717682"/>
              <a:gd name="connsiteY283" fmla="*/ 4694502 h 5143499"/>
              <a:gd name="connsiteX284" fmla="*/ 2561063 w 3717682"/>
              <a:gd name="connsiteY284" fmla="*/ 4706111 h 5143499"/>
              <a:gd name="connsiteX285" fmla="*/ 2584714 w 3717682"/>
              <a:gd name="connsiteY285" fmla="*/ 4710283 h 5143499"/>
              <a:gd name="connsiteX286" fmla="*/ 2633732 w 3717682"/>
              <a:gd name="connsiteY286" fmla="*/ 4720882 h 5143499"/>
              <a:gd name="connsiteX287" fmla="*/ 2585478 w 3717682"/>
              <a:gd name="connsiteY287" fmla="*/ 4787632 h 5143499"/>
              <a:gd name="connsiteX288" fmla="*/ 2569909 w 3717682"/>
              <a:gd name="connsiteY288" fmla="*/ 4802588 h 5143499"/>
              <a:gd name="connsiteX289" fmla="*/ 2571759 w 3717682"/>
              <a:gd name="connsiteY289" fmla="*/ 4806609 h 5143499"/>
              <a:gd name="connsiteX290" fmla="*/ 2588942 w 3717682"/>
              <a:gd name="connsiteY290" fmla="*/ 4800881 h 5143499"/>
              <a:gd name="connsiteX291" fmla="*/ 2661416 w 3717682"/>
              <a:gd name="connsiteY291" fmla="*/ 4714910 h 5143499"/>
              <a:gd name="connsiteX292" fmla="*/ 2604596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1175798 w 3717682"/>
              <a:gd name="connsiteY296" fmla="*/ 5143499 h 5143499"/>
              <a:gd name="connsiteX297" fmla="*/ 1096714 w 3717682"/>
              <a:gd name="connsiteY297" fmla="*/ 5071623 h 5143499"/>
              <a:gd name="connsiteX298" fmla="*/ 0 w 3717682"/>
              <a:gd name="connsiteY298" fmla="*/ 2423921 h 5143499"/>
              <a:gd name="connsiteX299" fmla="*/ 855043 w 3717682"/>
              <a:gd name="connsiteY299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</a:cxnLst>
            <a:rect l="l" t="t" r="r" b="b"/>
            <a:pathLst>
              <a:path w="3717682" h="5143499">
                <a:moveTo>
                  <a:pt x="3243187" y="4869228"/>
                </a:moveTo>
                <a:cubicBezTo>
                  <a:pt x="3240488" y="4869228"/>
                  <a:pt x="3238909" y="4870465"/>
                  <a:pt x="3238365" y="4873182"/>
                </a:cubicBezTo>
                <a:lnTo>
                  <a:pt x="3238374" y="4873182"/>
                </a:lnTo>
                <a:lnTo>
                  <a:pt x="3227066" y="4930787"/>
                </a:lnTo>
                <a:lnTo>
                  <a:pt x="3284505" y="4930787"/>
                </a:lnTo>
                <a:lnTo>
                  <a:pt x="3285694" y="4924630"/>
                </a:lnTo>
                <a:cubicBezTo>
                  <a:pt x="3286203" y="4922123"/>
                  <a:pt x="3285584" y="4921282"/>
                  <a:pt x="3282706" y="4921282"/>
                </a:cubicBezTo>
                <a:lnTo>
                  <a:pt x="3244546" y="4921282"/>
                </a:lnTo>
                <a:lnTo>
                  <a:pt x="3247789" y="4904760"/>
                </a:lnTo>
                <a:lnTo>
                  <a:pt x="3281509" y="4904760"/>
                </a:lnTo>
                <a:cubicBezTo>
                  <a:pt x="3282401" y="4904794"/>
                  <a:pt x="3283181" y="4904169"/>
                  <a:pt x="3283334" y="4903297"/>
                </a:cubicBezTo>
                <a:lnTo>
                  <a:pt x="3284624" y="4896744"/>
                </a:lnTo>
                <a:cubicBezTo>
                  <a:pt x="3284794" y="4895919"/>
                  <a:pt x="3284319" y="4895280"/>
                  <a:pt x="3283376" y="4895280"/>
                </a:cubicBezTo>
                <a:lnTo>
                  <a:pt x="3249639" y="4895280"/>
                </a:lnTo>
                <a:lnTo>
                  <a:pt x="3252865" y="4878792"/>
                </a:lnTo>
                <a:lnTo>
                  <a:pt x="3289684" y="4878792"/>
                </a:lnTo>
                <a:cubicBezTo>
                  <a:pt x="3291424" y="4878792"/>
                  <a:pt x="3293148" y="4878792"/>
                  <a:pt x="3293589" y="4876488"/>
                </a:cubicBezTo>
                <a:lnTo>
                  <a:pt x="3295015" y="4869228"/>
                </a:lnTo>
                <a:close/>
                <a:moveTo>
                  <a:pt x="3143539" y="4869228"/>
                </a:moveTo>
                <a:cubicBezTo>
                  <a:pt x="3141229" y="4869228"/>
                  <a:pt x="3139965" y="4870675"/>
                  <a:pt x="3139481" y="4873182"/>
                </a:cubicBezTo>
                <a:lnTo>
                  <a:pt x="3128173" y="4930787"/>
                </a:lnTo>
                <a:lnTo>
                  <a:pt x="3140126" y="4930787"/>
                </a:lnTo>
                <a:cubicBezTo>
                  <a:pt x="3142630" y="4930787"/>
                  <a:pt x="3144031" y="4929542"/>
                  <a:pt x="3144481" y="4927246"/>
                </a:cubicBezTo>
                <a:lnTo>
                  <a:pt x="3152945" y="4884134"/>
                </a:lnTo>
                <a:lnTo>
                  <a:pt x="3166681" y="4903549"/>
                </a:lnTo>
                <a:cubicBezTo>
                  <a:pt x="3167335" y="4904730"/>
                  <a:pt x="3168598" y="4905454"/>
                  <a:pt x="3169958" y="4905425"/>
                </a:cubicBezTo>
                <a:lnTo>
                  <a:pt x="3176138" y="4905425"/>
                </a:lnTo>
                <a:cubicBezTo>
                  <a:pt x="3177678" y="4905357"/>
                  <a:pt x="3179127" y="4904681"/>
                  <a:pt x="3180162" y="4903549"/>
                </a:cubicBezTo>
                <a:lnTo>
                  <a:pt x="3201504" y="4884134"/>
                </a:lnTo>
                <a:lnTo>
                  <a:pt x="3193040" y="4927246"/>
                </a:lnTo>
                <a:cubicBezTo>
                  <a:pt x="3192591" y="4929542"/>
                  <a:pt x="3193499" y="4930787"/>
                  <a:pt x="3196012" y="4930787"/>
                </a:cubicBezTo>
                <a:lnTo>
                  <a:pt x="3207956" y="4930787"/>
                </a:lnTo>
                <a:lnTo>
                  <a:pt x="3219273" y="4873190"/>
                </a:lnTo>
                <a:cubicBezTo>
                  <a:pt x="3219748" y="4870675"/>
                  <a:pt x="3219086" y="4869228"/>
                  <a:pt x="3216768" y="4869228"/>
                </a:cubicBezTo>
                <a:lnTo>
                  <a:pt x="3202693" y="4869228"/>
                </a:lnTo>
                <a:lnTo>
                  <a:pt x="3175442" y="4893227"/>
                </a:lnTo>
                <a:lnTo>
                  <a:pt x="3157614" y="4869228"/>
                </a:lnTo>
                <a:close/>
                <a:moveTo>
                  <a:pt x="3072703" y="4869228"/>
                </a:moveTo>
                <a:cubicBezTo>
                  <a:pt x="3070003" y="4869228"/>
                  <a:pt x="3068407" y="4870465"/>
                  <a:pt x="3067872" y="4873182"/>
                </a:cubicBezTo>
                <a:lnTo>
                  <a:pt x="3056581" y="4930787"/>
                </a:lnTo>
                <a:lnTo>
                  <a:pt x="3113995" y="4930787"/>
                </a:lnTo>
                <a:lnTo>
                  <a:pt x="3115209" y="4924630"/>
                </a:lnTo>
                <a:cubicBezTo>
                  <a:pt x="3115710" y="4922123"/>
                  <a:pt x="3115091" y="4921282"/>
                  <a:pt x="3112196" y="4921282"/>
                </a:cubicBezTo>
                <a:lnTo>
                  <a:pt x="3074053" y="4921282"/>
                </a:lnTo>
                <a:lnTo>
                  <a:pt x="3077287" y="4904760"/>
                </a:lnTo>
                <a:lnTo>
                  <a:pt x="3111007" y="4904760"/>
                </a:lnTo>
                <a:cubicBezTo>
                  <a:pt x="3111899" y="4904787"/>
                  <a:pt x="3112678" y="4904166"/>
                  <a:pt x="3112841" y="4903297"/>
                </a:cubicBezTo>
                <a:lnTo>
                  <a:pt x="3114131" y="4896744"/>
                </a:lnTo>
                <a:cubicBezTo>
                  <a:pt x="3114284" y="4895919"/>
                  <a:pt x="3113834" y="4895280"/>
                  <a:pt x="3112875" y="4895280"/>
                </a:cubicBezTo>
                <a:lnTo>
                  <a:pt x="3079146" y="4895280"/>
                </a:lnTo>
                <a:lnTo>
                  <a:pt x="3082389" y="4878792"/>
                </a:lnTo>
                <a:lnTo>
                  <a:pt x="3119199" y="4878792"/>
                </a:lnTo>
                <a:cubicBezTo>
                  <a:pt x="3120931" y="4878792"/>
                  <a:pt x="3122655" y="4878792"/>
                  <a:pt x="3123122" y="4876488"/>
                </a:cubicBezTo>
                <a:lnTo>
                  <a:pt x="3124531" y="4869228"/>
                </a:lnTo>
                <a:close/>
                <a:moveTo>
                  <a:pt x="2999626" y="4869228"/>
                </a:moveTo>
                <a:cubicBezTo>
                  <a:pt x="2996544" y="4869228"/>
                  <a:pt x="2994787" y="4870263"/>
                  <a:pt x="2994346" y="4872559"/>
                </a:cubicBezTo>
                <a:lnTo>
                  <a:pt x="2993115" y="4878767"/>
                </a:lnTo>
                <a:lnTo>
                  <a:pt x="3017581" y="4878767"/>
                </a:lnTo>
                <a:lnTo>
                  <a:pt x="3007394" y="4930787"/>
                </a:lnTo>
                <a:lnTo>
                  <a:pt x="3018362" y="4930787"/>
                </a:lnTo>
                <a:cubicBezTo>
                  <a:pt x="3021444" y="4930787"/>
                  <a:pt x="3023227" y="4929542"/>
                  <a:pt x="3023863" y="4926413"/>
                </a:cubicBezTo>
                <a:lnTo>
                  <a:pt x="3033202" y="4878767"/>
                </a:lnTo>
                <a:lnTo>
                  <a:pt x="3053627" y="4878767"/>
                </a:lnTo>
                <a:cubicBezTo>
                  <a:pt x="3056514" y="4878767"/>
                  <a:pt x="3057532" y="4877514"/>
                  <a:pt x="3058025" y="4874999"/>
                </a:cubicBezTo>
                <a:lnTo>
                  <a:pt x="3058025" y="4875007"/>
                </a:lnTo>
                <a:lnTo>
                  <a:pt x="3059162" y="4869228"/>
                </a:lnTo>
                <a:close/>
                <a:moveTo>
                  <a:pt x="2848319" y="4869228"/>
                </a:moveTo>
                <a:cubicBezTo>
                  <a:pt x="2846774" y="4869228"/>
                  <a:pt x="2845611" y="4870254"/>
                  <a:pt x="2845407" y="4871306"/>
                </a:cubicBezTo>
                <a:lnTo>
                  <a:pt x="2842096" y="4888214"/>
                </a:lnTo>
                <a:cubicBezTo>
                  <a:pt x="2835789" y="4920365"/>
                  <a:pt x="2866512" y="4915974"/>
                  <a:pt x="2886403" y="4909925"/>
                </a:cubicBezTo>
                <a:lnTo>
                  <a:pt x="2882302" y="4930787"/>
                </a:lnTo>
                <a:lnTo>
                  <a:pt x="2893279" y="4930787"/>
                </a:lnTo>
                <a:cubicBezTo>
                  <a:pt x="2896369" y="4930787"/>
                  <a:pt x="2898152" y="4929542"/>
                  <a:pt x="2898780" y="4926413"/>
                </a:cubicBezTo>
                <a:lnTo>
                  <a:pt x="2909986" y="4869228"/>
                </a:lnTo>
                <a:lnTo>
                  <a:pt x="2896692" y="4869228"/>
                </a:lnTo>
                <a:cubicBezTo>
                  <a:pt x="2895350" y="4869228"/>
                  <a:pt x="2894179" y="4870254"/>
                  <a:pt x="2893984" y="4871306"/>
                </a:cubicBezTo>
                <a:lnTo>
                  <a:pt x="2888465" y="4899335"/>
                </a:lnTo>
                <a:cubicBezTo>
                  <a:pt x="2878847" y="4902262"/>
                  <a:pt x="2853897" y="4907629"/>
                  <a:pt x="2857785" y="4887802"/>
                </a:cubicBezTo>
                <a:lnTo>
                  <a:pt x="2861435" y="4869228"/>
                </a:lnTo>
                <a:close/>
                <a:moveTo>
                  <a:pt x="3334041" y="4869051"/>
                </a:moveTo>
                <a:cubicBezTo>
                  <a:pt x="3317631" y="4869051"/>
                  <a:pt x="3307783" y="4869152"/>
                  <a:pt x="3305279" y="4880811"/>
                </a:cubicBezTo>
                <a:cubicBezTo>
                  <a:pt x="3303428" y="4889476"/>
                  <a:pt x="3310271" y="4893665"/>
                  <a:pt x="3324143" y="4902212"/>
                </a:cubicBezTo>
                <a:cubicBezTo>
                  <a:pt x="3339356" y="4911549"/>
                  <a:pt x="3342828" y="4912264"/>
                  <a:pt x="3341410" y="4917185"/>
                </a:cubicBezTo>
                <a:cubicBezTo>
                  <a:pt x="3340306" y="4921155"/>
                  <a:pt x="3336316" y="4921315"/>
                  <a:pt x="3329482" y="4921315"/>
                </a:cubicBezTo>
                <a:lnTo>
                  <a:pt x="3302410" y="4921315"/>
                </a:lnTo>
                <a:cubicBezTo>
                  <a:pt x="3299336" y="4921315"/>
                  <a:pt x="3297545" y="4922577"/>
                  <a:pt x="3297010" y="4925294"/>
                </a:cubicBezTo>
                <a:lnTo>
                  <a:pt x="3295941" y="4930787"/>
                </a:lnTo>
                <a:lnTo>
                  <a:pt x="3330068" y="4930787"/>
                </a:lnTo>
                <a:cubicBezTo>
                  <a:pt x="3345680" y="4930787"/>
                  <a:pt x="3355460" y="4929828"/>
                  <a:pt x="3359017" y="4920373"/>
                </a:cubicBezTo>
                <a:cubicBezTo>
                  <a:pt x="3360757" y="4915763"/>
                  <a:pt x="3360732" y="4910994"/>
                  <a:pt x="3356513" y="4906283"/>
                </a:cubicBezTo>
                <a:cubicBezTo>
                  <a:pt x="3354373" y="4903886"/>
                  <a:pt x="3351198" y="4901774"/>
                  <a:pt x="3346818" y="4899335"/>
                </a:cubicBezTo>
                <a:cubicBezTo>
                  <a:pt x="3327326" y="4888407"/>
                  <a:pt x="3322224" y="4887146"/>
                  <a:pt x="3323472" y="4881854"/>
                </a:cubicBezTo>
                <a:cubicBezTo>
                  <a:pt x="3324151" y="4878877"/>
                  <a:pt x="3326239" y="4878767"/>
                  <a:pt x="3333574" y="4878767"/>
                </a:cubicBezTo>
                <a:lnTo>
                  <a:pt x="3356462" y="4878767"/>
                </a:lnTo>
                <a:cubicBezTo>
                  <a:pt x="3359535" y="4878767"/>
                  <a:pt x="3361318" y="4877514"/>
                  <a:pt x="3361853" y="4874797"/>
                </a:cubicBezTo>
                <a:lnTo>
                  <a:pt x="3362990" y="4869051"/>
                </a:lnTo>
                <a:close/>
                <a:moveTo>
                  <a:pt x="2952612" y="4869051"/>
                </a:moveTo>
                <a:cubicBezTo>
                  <a:pt x="2936210" y="4869051"/>
                  <a:pt x="2926371" y="4869152"/>
                  <a:pt x="2923866" y="4880811"/>
                </a:cubicBezTo>
                <a:cubicBezTo>
                  <a:pt x="2922016" y="4889476"/>
                  <a:pt x="2928850" y="4893665"/>
                  <a:pt x="2942738" y="4902212"/>
                </a:cubicBezTo>
                <a:cubicBezTo>
                  <a:pt x="2957943" y="4911549"/>
                  <a:pt x="2961415" y="4912264"/>
                  <a:pt x="2960006" y="4917185"/>
                </a:cubicBezTo>
                <a:cubicBezTo>
                  <a:pt x="2958877" y="4921155"/>
                  <a:pt x="2954895" y="4921315"/>
                  <a:pt x="2948061" y="4921315"/>
                </a:cubicBezTo>
                <a:lnTo>
                  <a:pt x="2920997" y="4921315"/>
                </a:lnTo>
                <a:cubicBezTo>
                  <a:pt x="2917924" y="4921315"/>
                  <a:pt x="2916133" y="4922577"/>
                  <a:pt x="2915598" y="4925294"/>
                </a:cubicBezTo>
                <a:lnTo>
                  <a:pt x="2914520" y="4930787"/>
                </a:lnTo>
                <a:lnTo>
                  <a:pt x="2948647" y="4930787"/>
                </a:lnTo>
                <a:cubicBezTo>
                  <a:pt x="2964268" y="4930787"/>
                  <a:pt x="2974047" y="4929828"/>
                  <a:pt x="2977596" y="4920373"/>
                </a:cubicBezTo>
                <a:cubicBezTo>
                  <a:pt x="2979345" y="4915763"/>
                  <a:pt x="2979328" y="4910994"/>
                  <a:pt x="2975108" y="4906283"/>
                </a:cubicBezTo>
                <a:cubicBezTo>
                  <a:pt x="2972952" y="4903886"/>
                  <a:pt x="2969794" y="4901774"/>
                  <a:pt x="2965405" y="4899335"/>
                </a:cubicBezTo>
                <a:cubicBezTo>
                  <a:pt x="2945905" y="4888407"/>
                  <a:pt x="2940820" y="4887146"/>
                  <a:pt x="2942051" y="4881854"/>
                </a:cubicBezTo>
                <a:cubicBezTo>
                  <a:pt x="2942730" y="4878877"/>
                  <a:pt x="2944810" y="4878767"/>
                  <a:pt x="2952153" y="4878767"/>
                </a:cubicBezTo>
                <a:lnTo>
                  <a:pt x="2975049" y="4878767"/>
                </a:lnTo>
                <a:cubicBezTo>
                  <a:pt x="2978114" y="4878767"/>
                  <a:pt x="2979914" y="4877514"/>
                  <a:pt x="2980440" y="4874797"/>
                </a:cubicBezTo>
                <a:lnTo>
                  <a:pt x="2981577" y="4869051"/>
                </a:lnTo>
                <a:close/>
                <a:moveTo>
                  <a:pt x="2802111" y="4869051"/>
                </a:moveTo>
                <a:cubicBezTo>
                  <a:pt x="2785710" y="4869051"/>
                  <a:pt x="2775862" y="4869152"/>
                  <a:pt x="2773366" y="4880811"/>
                </a:cubicBezTo>
                <a:cubicBezTo>
                  <a:pt x="2771498" y="4889476"/>
                  <a:pt x="2778349" y="4893665"/>
                  <a:pt x="2792246" y="4902212"/>
                </a:cubicBezTo>
                <a:cubicBezTo>
                  <a:pt x="2807434" y="4911549"/>
                  <a:pt x="2810906" y="4912264"/>
                  <a:pt x="2809505" y="4917185"/>
                </a:cubicBezTo>
                <a:cubicBezTo>
                  <a:pt x="2808385" y="4921155"/>
                  <a:pt x="2804403" y="4921315"/>
                  <a:pt x="2797561" y="4921315"/>
                </a:cubicBezTo>
                <a:lnTo>
                  <a:pt x="2770488" y="4921315"/>
                </a:lnTo>
                <a:cubicBezTo>
                  <a:pt x="2767415" y="4921315"/>
                  <a:pt x="2765632" y="4922577"/>
                  <a:pt x="2765097" y="4925294"/>
                </a:cubicBezTo>
                <a:lnTo>
                  <a:pt x="2764011" y="4930787"/>
                </a:lnTo>
                <a:lnTo>
                  <a:pt x="2798138" y="4930787"/>
                </a:lnTo>
                <a:cubicBezTo>
                  <a:pt x="2813759" y="4930787"/>
                  <a:pt x="2823547" y="4929828"/>
                  <a:pt x="2827104" y="4920373"/>
                </a:cubicBezTo>
                <a:cubicBezTo>
                  <a:pt x="2828827" y="4915763"/>
                  <a:pt x="2828810" y="4910994"/>
                  <a:pt x="2824600" y="4906283"/>
                </a:cubicBezTo>
                <a:cubicBezTo>
                  <a:pt x="2822452" y="4903886"/>
                  <a:pt x="2819277" y="4901774"/>
                  <a:pt x="2814913" y="4899335"/>
                </a:cubicBezTo>
                <a:cubicBezTo>
                  <a:pt x="2795404" y="4888407"/>
                  <a:pt x="2790311" y="4887146"/>
                  <a:pt x="2791542" y="4881854"/>
                </a:cubicBezTo>
                <a:cubicBezTo>
                  <a:pt x="2792238" y="4878877"/>
                  <a:pt x="2794318" y="4878767"/>
                  <a:pt x="2801644" y="4878767"/>
                </a:cubicBezTo>
                <a:lnTo>
                  <a:pt x="2824532" y="4878767"/>
                </a:lnTo>
                <a:cubicBezTo>
                  <a:pt x="2827613" y="4878767"/>
                  <a:pt x="2829405" y="4877514"/>
                  <a:pt x="2829939" y="4874797"/>
                </a:cubicBezTo>
                <a:lnTo>
                  <a:pt x="2831060" y="4869051"/>
                </a:lnTo>
                <a:close/>
                <a:moveTo>
                  <a:pt x="2554594" y="4818697"/>
                </a:moveTo>
                <a:cubicBezTo>
                  <a:pt x="2536545" y="4819757"/>
                  <a:pt x="2505499" y="4826092"/>
                  <a:pt x="2506679" y="4832401"/>
                </a:cubicBezTo>
                <a:cubicBezTo>
                  <a:pt x="2507766" y="4839231"/>
                  <a:pt x="2527427" y="4837128"/>
                  <a:pt x="2536426" y="4837128"/>
                </a:cubicBezTo>
                <a:cubicBezTo>
                  <a:pt x="2556215" y="4837128"/>
                  <a:pt x="2587643" y="4838466"/>
                  <a:pt x="2592592" y="4852573"/>
                </a:cubicBezTo>
                <a:cubicBezTo>
                  <a:pt x="2603263" y="4882957"/>
                  <a:pt x="2530883" y="4937517"/>
                  <a:pt x="2515457" y="4932277"/>
                </a:cubicBezTo>
                <a:cubicBezTo>
                  <a:pt x="2508479" y="4929904"/>
                  <a:pt x="2529635" y="4890250"/>
                  <a:pt x="2537318" y="4875983"/>
                </a:cubicBezTo>
                <a:cubicBezTo>
                  <a:pt x="2541885" y="4867470"/>
                  <a:pt x="2548838" y="4854095"/>
                  <a:pt x="2542895" y="4853187"/>
                </a:cubicBezTo>
                <a:cubicBezTo>
                  <a:pt x="2536273" y="4852186"/>
                  <a:pt x="2528956" y="4864770"/>
                  <a:pt x="2524218" y="4872030"/>
                </a:cubicBezTo>
                <a:cubicBezTo>
                  <a:pt x="2511349" y="4891756"/>
                  <a:pt x="2498147" y="4913291"/>
                  <a:pt x="2487578" y="4935414"/>
                </a:cubicBezTo>
                <a:cubicBezTo>
                  <a:pt x="2484310" y="4942245"/>
                  <a:pt x="2473452" y="4962829"/>
                  <a:pt x="2477187" y="4965487"/>
                </a:cubicBezTo>
                <a:cubicBezTo>
                  <a:pt x="2480668" y="4967960"/>
                  <a:pt x="2497205" y="4964436"/>
                  <a:pt x="2518259" y="4955216"/>
                </a:cubicBezTo>
                <a:cubicBezTo>
                  <a:pt x="2584451" y="4926220"/>
                  <a:pt x="2614249" y="4888484"/>
                  <a:pt x="2622229" y="4857300"/>
                </a:cubicBezTo>
                <a:cubicBezTo>
                  <a:pt x="2624773" y="4847711"/>
                  <a:pt x="2621259" y="4837546"/>
                  <a:pt x="2613315" y="4831517"/>
                </a:cubicBezTo>
                <a:cubicBezTo>
                  <a:pt x="2599486" y="4821027"/>
                  <a:pt x="2574866" y="4817520"/>
                  <a:pt x="2554594" y="4818697"/>
                </a:cubicBezTo>
                <a:close/>
                <a:moveTo>
                  <a:pt x="3137129" y="4793385"/>
                </a:moveTo>
                <a:cubicBezTo>
                  <a:pt x="3150449" y="4793385"/>
                  <a:pt x="3153930" y="4798340"/>
                  <a:pt x="3151773" y="4809730"/>
                </a:cubicBezTo>
                <a:cubicBezTo>
                  <a:pt x="3151773" y="4809730"/>
                  <a:pt x="3151230" y="4812573"/>
                  <a:pt x="3151035" y="4813431"/>
                </a:cubicBezTo>
                <a:cubicBezTo>
                  <a:pt x="3150772" y="4814710"/>
                  <a:pt x="3150186" y="4818016"/>
                  <a:pt x="3146739" y="4818016"/>
                </a:cubicBezTo>
                <a:lnTo>
                  <a:pt x="3113512" y="4818016"/>
                </a:lnTo>
                <a:lnTo>
                  <a:pt x="3115142" y="4809730"/>
                </a:lnTo>
                <a:cubicBezTo>
                  <a:pt x="3117485" y="4797734"/>
                  <a:pt x="3124531" y="4793385"/>
                  <a:pt x="3137129" y="4793385"/>
                </a:cubicBezTo>
                <a:close/>
                <a:moveTo>
                  <a:pt x="2908772" y="4793385"/>
                </a:moveTo>
                <a:cubicBezTo>
                  <a:pt x="2922084" y="4793385"/>
                  <a:pt x="2925581" y="4798340"/>
                  <a:pt x="2923408" y="4809730"/>
                </a:cubicBezTo>
                <a:cubicBezTo>
                  <a:pt x="2923408" y="4809730"/>
                  <a:pt x="2922865" y="4812573"/>
                  <a:pt x="2922678" y="4813431"/>
                </a:cubicBezTo>
                <a:cubicBezTo>
                  <a:pt x="2922423" y="4814710"/>
                  <a:pt x="2921829" y="4818016"/>
                  <a:pt x="2918374" y="4818016"/>
                </a:cubicBezTo>
                <a:lnTo>
                  <a:pt x="2885163" y="4818016"/>
                </a:lnTo>
                <a:lnTo>
                  <a:pt x="2886785" y="4809730"/>
                </a:lnTo>
                <a:cubicBezTo>
                  <a:pt x="2889111" y="4797734"/>
                  <a:pt x="2896174" y="4793385"/>
                  <a:pt x="2908772" y="4793385"/>
                </a:cubicBezTo>
                <a:close/>
                <a:moveTo>
                  <a:pt x="2671715" y="4783926"/>
                </a:moveTo>
                <a:cubicBezTo>
                  <a:pt x="2657863" y="4785815"/>
                  <a:pt x="2645049" y="4790925"/>
                  <a:pt x="2638520" y="4801898"/>
                </a:cubicBezTo>
                <a:cubicBezTo>
                  <a:pt x="2628435" y="4818857"/>
                  <a:pt x="2647502" y="4842074"/>
                  <a:pt x="2664854" y="4864568"/>
                </a:cubicBezTo>
                <a:cubicBezTo>
                  <a:pt x="2678768" y="4882595"/>
                  <a:pt x="2693922" y="4899814"/>
                  <a:pt x="2687733" y="4909866"/>
                </a:cubicBezTo>
                <a:cubicBezTo>
                  <a:pt x="2682690" y="4918085"/>
                  <a:pt x="2650320" y="4918068"/>
                  <a:pt x="2639174" y="4918716"/>
                </a:cubicBezTo>
                <a:cubicBezTo>
                  <a:pt x="2625633" y="4919515"/>
                  <a:pt x="2606150" y="4919557"/>
                  <a:pt x="2602737" y="4921576"/>
                </a:cubicBezTo>
                <a:cubicBezTo>
                  <a:pt x="2599681" y="4923385"/>
                  <a:pt x="2597983" y="4928995"/>
                  <a:pt x="2609444" y="4931233"/>
                </a:cubicBezTo>
                <a:cubicBezTo>
                  <a:pt x="2618638" y="4933050"/>
                  <a:pt x="2640540" y="4936718"/>
                  <a:pt x="2663666" y="4936701"/>
                </a:cubicBezTo>
                <a:cubicBezTo>
                  <a:pt x="2687801" y="4936692"/>
                  <a:pt x="2713150" y="4932360"/>
                  <a:pt x="2718643" y="4911877"/>
                </a:cubicBezTo>
                <a:cubicBezTo>
                  <a:pt x="2723058" y="4895423"/>
                  <a:pt x="2707751" y="4877791"/>
                  <a:pt x="2694278" y="4859916"/>
                </a:cubicBezTo>
                <a:cubicBezTo>
                  <a:pt x="2679524" y="4840333"/>
                  <a:pt x="2664599" y="4826377"/>
                  <a:pt x="2665856" y="4812506"/>
                </a:cubicBezTo>
                <a:cubicBezTo>
                  <a:pt x="2666824" y="4801730"/>
                  <a:pt x="2686120" y="4801107"/>
                  <a:pt x="2718125" y="4800493"/>
                </a:cubicBezTo>
                <a:cubicBezTo>
                  <a:pt x="2724798" y="4800350"/>
                  <a:pt x="2738041" y="4800005"/>
                  <a:pt x="2735495" y="4794235"/>
                </a:cubicBezTo>
                <a:cubicBezTo>
                  <a:pt x="2733211" y="4789154"/>
                  <a:pt x="2723295" y="4787463"/>
                  <a:pt x="2711130" y="4785284"/>
                </a:cubicBezTo>
                <a:cubicBezTo>
                  <a:pt x="2700455" y="4783371"/>
                  <a:pt x="2685566" y="4782037"/>
                  <a:pt x="2671715" y="4783926"/>
                </a:cubicBezTo>
                <a:close/>
                <a:moveTo>
                  <a:pt x="3324762" y="4783846"/>
                </a:moveTo>
                <a:cubicBezTo>
                  <a:pt x="3321681" y="4783846"/>
                  <a:pt x="3319949" y="4784889"/>
                  <a:pt x="3319490" y="4787194"/>
                </a:cubicBezTo>
                <a:lnTo>
                  <a:pt x="3318268" y="4793402"/>
                </a:lnTo>
                <a:lnTo>
                  <a:pt x="3342734" y="4793402"/>
                </a:lnTo>
                <a:lnTo>
                  <a:pt x="3332539" y="4845422"/>
                </a:lnTo>
                <a:lnTo>
                  <a:pt x="3343507" y="4845422"/>
                </a:lnTo>
                <a:cubicBezTo>
                  <a:pt x="3346597" y="4845422"/>
                  <a:pt x="3348388" y="4844169"/>
                  <a:pt x="3349000" y="4841048"/>
                </a:cubicBezTo>
                <a:lnTo>
                  <a:pt x="3358355" y="4793402"/>
                </a:lnTo>
                <a:lnTo>
                  <a:pt x="3378780" y="4793402"/>
                </a:lnTo>
                <a:cubicBezTo>
                  <a:pt x="3381667" y="4793402"/>
                  <a:pt x="3382686" y="4792140"/>
                  <a:pt x="3383195" y="4789633"/>
                </a:cubicBezTo>
                <a:lnTo>
                  <a:pt x="3384316" y="4783846"/>
                </a:lnTo>
                <a:close/>
                <a:moveTo>
                  <a:pt x="3274395" y="4783846"/>
                </a:moveTo>
                <a:lnTo>
                  <a:pt x="3262314" y="4845422"/>
                </a:lnTo>
                <a:lnTo>
                  <a:pt x="3314906" y="4845422"/>
                </a:lnTo>
                <a:lnTo>
                  <a:pt x="3316044" y="4839660"/>
                </a:lnTo>
                <a:cubicBezTo>
                  <a:pt x="3316578" y="4836968"/>
                  <a:pt x="3315619" y="4835916"/>
                  <a:pt x="3313123" y="4835916"/>
                </a:cubicBezTo>
                <a:lnTo>
                  <a:pt x="3279785" y="4835916"/>
                </a:lnTo>
                <a:lnTo>
                  <a:pt x="3289599" y="4785932"/>
                </a:lnTo>
                <a:cubicBezTo>
                  <a:pt x="3289794" y="4784889"/>
                  <a:pt x="3289030" y="4783846"/>
                  <a:pt x="3287689" y="4783846"/>
                </a:cubicBezTo>
                <a:close/>
                <a:moveTo>
                  <a:pt x="3190706" y="4783846"/>
                </a:moveTo>
                <a:cubicBezTo>
                  <a:pt x="3189093" y="4783846"/>
                  <a:pt x="3187582" y="4784477"/>
                  <a:pt x="3187174" y="4786580"/>
                </a:cubicBezTo>
                <a:lnTo>
                  <a:pt x="3181062" y="4817948"/>
                </a:lnTo>
                <a:cubicBezTo>
                  <a:pt x="3176894" y="4840063"/>
                  <a:pt x="3187998" y="4846801"/>
                  <a:pt x="3209943" y="4846801"/>
                </a:cubicBezTo>
                <a:lnTo>
                  <a:pt x="3209943" y="4846793"/>
                </a:lnTo>
                <a:cubicBezTo>
                  <a:pt x="3235649" y="4846793"/>
                  <a:pt x="3245556" y="4838078"/>
                  <a:pt x="3249622" y="4817940"/>
                </a:cubicBezTo>
                <a:lnTo>
                  <a:pt x="3255709" y="4786580"/>
                </a:lnTo>
                <a:cubicBezTo>
                  <a:pt x="3256117" y="4784477"/>
                  <a:pt x="3254852" y="4783846"/>
                  <a:pt x="3253247" y="4783846"/>
                </a:cubicBezTo>
                <a:lnTo>
                  <a:pt x="3240810" y="4783846"/>
                </a:lnTo>
                <a:lnTo>
                  <a:pt x="3237398" y="4801890"/>
                </a:lnTo>
                <a:lnTo>
                  <a:pt x="3235445" y="4811496"/>
                </a:lnTo>
                <a:lnTo>
                  <a:pt x="3233815" y="4819841"/>
                </a:lnTo>
                <a:cubicBezTo>
                  <a:pt x="3231540" y="4831206"/>
                  <a:pt x="3224112" y="4836329"/>
                  <a:pt x="3211522" y="4836329"/>
                </a:cubicBezTo>
                <a:cubicBezTo>
                  <a:pt x="3197676" y="4836329"/>
                  <a:pt x="3193966" y="4831332"/>
                  <a:pt x="3196139" y="4819841"/>
                </a:cubicBezTo>
                <a:cubicBezTo>
                  <a:pt x="3196139" y="4819841"/>
                  <a:pt x="3196674" y="4816972"/>
                  <a:pt x="3196852" y="4816114"/>
                </a:cubicBezTo>
                <a:lnTo>
                  <a:pt x="3199722" y="4801898"/>
                </a:lnTo>
                <a:lnTo>
                  <a:pt x="3203143" y="4783846"/>
                </a:lnTo>
                <a:close/>
                <a:moveTo>
                  <a:pt x="2786677" y="4783846"/>
                </a:moveTo>
                <a:lnTo>
                  <a:pt x="2786491" y="4784645"/>
                </a:lnTo>
                <a:cubicBezTo>
                  <a:pt x="2785489" y="4788784"/>
                  <a:pt x="2786015" y="4793360"/>
                  <a:pt x="2793053" y="4793360"/>
                </a:cubicBezTo>
                <a:lnTo>
                  <a:pt x="2825415" y="4793360"/>
                </a:lnTo>
                <a:cubicBezTo>
                  <a:pt x="2840984" y="4793360"/>
                  <a:pt x="2843208" y="4801074"/>
                  <a:pt x="2840101" y="4814659"/>
                </a:cubicBezTo>
                <a:cubicBezTo>
                  <a:pt x="2837045" y="4828001"/>
                  <a:pt x="2831722" y="4834865"/>
                  <a:pt x="2820032" y="4835916"/>
                </a:cubicBezTo>
                <a:lnTo>
                  <a:pt x="2797866" y="4835916"/>
                </a:lnTo>
                <a:lnTo>
                  <a:pt x="2804709" y="4800964"/>
                </a:lnTo>
                <a:lnTo>
                  <a:pt x="2791610" y="4800964"/>
                </a:lnTo>
                <a:cubicBezTo>
                  <a:pt x="2790065" y="4800964"/>
                  <a:pt x="2788902" y="4802007"/>
                  <a:pt x="2788698" y="4803051"/>
                </a:cubicBezTo>
                <a:lnTo>
                  <a:pt x="2780378" y="4845422"/>
                </a:lnTo>
                <a:lnTo>
                  <a:pt x="2817188" y="4845422"/>
                </a:lnTo>
                <a:cubicBezTo>
                  <a:pt x="2837809" y="4845422"/>
                  <a:pt x="2852097" y="4837834"/>
                  <a:pt x="2856562" y="4814239"/>
                </a:cubicBezTo>
                <a:cubicBezTo>
                  <a:pt x="2859882" y="4796674"/>
                  <a:pt x="2852207" y="4783846"/>
                  <a:pt x="2831196" y="4783846"/>
                </a:cubicBezTo>
                <a:close/>
                <a:moveTo>
                  <a:pt x="3055062" y="4783661"/>
                </a:moveTo>
                <a:cubicBezTo>
                  <a:pt x="3038660" y="4783661"/>
                  <a:pt x="3028813" y="4783762"/>
                  <a:pt x="3026300" y="4795438"/>
                </a:cubicBezTo>
                <a:cubicBezTo>
                  <a:pt x="3024458" y="4804094"/>
                  <a:pt x="3031300" y="4808291"/>
                  <a:pt x="3045180" y="4816838"/>
                </a:cubicBezTo>
                <a:cubicBezTo>
                  <a:pt x="3060376" y="4826175"/>
                  <a:pt x="3063848" y="4826882"/>
                  <a:pt x="3062456" y="4831820"/>
                </a:cubicBezTo>
                <a:cubicBezTo>
                  <a:pt x="3061327" y="4835790"/>
                  <a:pt x="3057346" y="4835942"/>
                  <a:pt x="3050512" y="4835942"/>
                </a:cubicBezTo>
                <a:lnTo>
                  <a:pt x="3023447" y="4835942"/>
                </a:lnTo>
                <a:cubicBezTo>
                  <a:pt x="3020366" y="4835942"/>
                  <a:pt x="3018574" y="4837203"/>
                  <a:pt x="3018040" y="4839920"/>
                </a:cubicBezTo>
                <a:lnTo>
                  <a:pt x="3016970" y="4845422"/>
                </a:lnTo>
                <a:lnTo>
                  <a:pt x="3051097" y="4845422"/>
                </a:lnTo>
                <a:cubicBezTo>
                  <a:pt x="3066701" y="4845422"/>
                  <a:pt x="3076506" y="4844471"/>
                  <a:pt x="3080055" y="4834999"/>
                </a:cubicBezTo>
                <a:lnTo>
                  <a:pt x="3080063" y="4834999"/>
                </a:lnTo>
                <a:cubicBezTo>
                  <a:pt x="3081795" y="4830381"/>
                  <a:pt x="3081778" y="4825612"/>
                  <a:pt x="3077559" y="4820909"/>
                </a:cubicBezTo>
                <a:cubicBezTo>
                  <a:pt x="3075411" y="4818503"/>
                  <a:pt x="3072244" y="4816409"/>
                  <a:pt x="3067864" y="4813944"/>
                </a:cubicBezTo>
                <a:cubicBezTo>
                  <a:pt x="3048364" y="4803017"/>
                  <a:pt x="3043270" y="4801772"/>
                  <a:pt x="3044493" y="4796481"/>
                </a:cubicBezTo>
                <a:cubicBezTo>
                  <a:pt x="3045189" y="4793511"/>
                  <a:pt x="3047277" y="4793385"/>
                  <a:pt x="3054620" y="4793385"/>
                </a:cubicBezTo>
                <a:lnTo>
                  <a:pt x="3077491" y="4793385"/>
                </a:lnTo>
                <a:cubicBezTo>
                  <a:pt x="3080573" y="4793385"/>
                  <a:pt x="3082364" y="4792140"/>
                  <a:pt x="3082899" y="4789431"/>
                </a:cubicBezTo>
                <a:lnTo>
                  <a:pt x="3084028" y="4783661"/>
                </a:lnTo>
                <a:close/>
                <a:moveTo>
                  <a:pt x="2982358" y="4783661"/>
                </a:moveTo>
                <a:cubicBezTo>
                  <a:pt x="2965957" y="4783661"/>
                  <a:pt x="2956118" y="4783762"/>
                  <a:pt x="2953613" y="4795438"/>
                </a:cubicBezTo>
                <a:cubicBezTo>
                  <a:pt x="2951754" y="4804094"/>
                  <a:pt x="2958605" y="4808291"/>
                  <a:pt x="2972485" y="4816838"/>
                </a:cubicBezTo>
                <a:cubicBezTo>
                  <a:pt x="2987681" y="4826175"/>
                  <a:pt x="2991162" y="4826882"/>
                  <a:pt x="2989761" y="4831820"/>
                </a:cubicBezTo>
                <a:cubicBezTo>
                  <a:pt x="2988641" y="4835790"/>
                  <a:pt x="2984651" y="4835942"/>
                  <a:pt x="2977800" y="4835942"/>
                </a:cubicBezTo>
                <a:lnTo>
                  <a:pt x="2950761" y="4835942"/>
                </a:lnTo>
                <a:cubicBezTo>
                  <a:pt x="2947671" y="4835942"/>
                  <a:pt x="2945888" y="4837203"/>
                  <a:pt x="2945345" y="4839920"/>
                </a:cubicBezTo>
                <a:lnTo>
                  <a:pt x="2944266" y="4845422"/>
                </a:lnTo>
                <a:lnTo>
                  <a:pt x="2978394" y="4845422"/>
                </a:lnTo>
                <a:cubicBezTo>
                  <a:pt x="2994014" y="4845422"/>
                  <a:pt x="3003803" y="4844471"/>
                  <a:pt x="3007360" y="4834999"/>
                </a:cubicBezTo>
                <a:cubicBezTo>
                  <a:pt x="3009083" y="4830381"/>
                  <a:pt x="3009066" y="4825612"/>
                  <a:pt x="3004855" y="4820909"/>
                </a:cubicBezTo>
                <a:cubicBezTo>
                  <a:pt x="3002699" y="4818503"/>
                  <a:pt x="2999533" y="4816409"/>
                  <a:pt x="2995161" y="4813944"/>
                </a:cubicBezTo>
                <a:cubicBezTo>
                  <a:pt x="2975643" y="4803017"/>
                  <a:pt x="2970567" y="4801772"/>
                  <a:pt x="2971798" y="4796481"/>
                </a:cubicBezTo>
                <a:cubicBezTo>
                  <a:pt x="2972477" y="4793511"/>
                  <a:pt x="2974557" y="4793385"/>
                  <a:pt x="2981917" y="4793385"/>
                </a:cubicBezTo>
                <a:lnTo>
                  <a:pt x="3004779" y="4793385"/>
                </a:lnTo>
                <a:cubicBezTo>
                  <a:pt x="3007869" y="4793385"/>
                  <a:pt x="3009660" y="4792140"/>
                  <a:pt x="3010178" y="4789431"/>
                </a:cubicBezTo>
                <a:lnTo>
                  <a:pt x="3011324" y="4783661"/>
                </a:lnTo>
                <a:close/>
                <a:moveTo>
                  <a:pt x="3138963" y="4783013"/>
                </a:moveTo>
                <a:cubicBezTo>
                  <a:pt x="3117247" y="4783013"/>
                  <a:pt x="3104861" y="4788414"/>
                  <a:pt x="3100124" y="4811614"/>
                </a:cubicBezTo>
                <a:lnTo>
                  <a:pt x="3094028" y="4842705"/>
                </a:lnTo>
                <a:cubicBezTo>
                  <a:pt x="3093621" y="4844791"/>
                  <a:pt x="3094835" y="4845422"/>
                  <a:pt x="3096388" y="4845422"/>
                </a:cubicBezTo>
                <a:lnTo>
                  <a:pt x="3108138" y="4845422"/>
                </a:lnTo>
                <a:lnTo>
                  <a:pt x="3111567" y="4827521"/>
                </a:lnTo>
                <a:lnTo>
                  <a:pt x="3148174" y="4827521"/>
                </a:lnTo>
                <a:lnTo>
                  <a:pt x="3144753" y="4845422"/>
                </a:lnTo>
                <a:lnTo>
                  <a:pt x="3156510" y="4845422"/>
                </a:lnTo>
                <a:cubicBezTo>
                  <a:pt x="3158056" y="4845422"/>
                  <a:pt x="3159524" y="4844791"/>
                  <a:pt x="3159932" y="4842705"/>
                </a:cubicBezTo>
                <a:lnTo>
                  <a:pt x="3166036" y="4811614"/>
                </a:lnTo>
                <a:cubicBezTo>
                  <a:pt x="3170535" y="4788027"/>
                  <a:pt x="3157088" y="4783013"/>
                  <a:pt x="3138963" y="4783013"/>
                </a:cubicBezTo>
                <a:close/>
                <a:moveTo>
                  <a:pt x="2910597" y="4783013"/>
                </a:moveTo>
                <a:cubicBezTo>
                  <a:pt x="2888890" y="4783013"/>
                  <a:pt x="2876504" y="4788414"/>
                  <a:pt x="2871775" y="4811614"/>
                </a:cubicBezTo>
                <a:lnTo>
                  <a:pt x="2865663" y="4842705"/>
                </a:lnTo>
                <a:cubicBezTo>
                  <a:pt x="2865264" y="4844791"/>
                  <a:pt x="2866478" y="4845422"/>
                  <a:pt x="2868031" y="4845422"/>
                </a:cubicBezTo>
                <a:lnTo>
                  <a:pt x="2879781" y="4845422"/>
                </a:lnTo>
                <a:lnTo>
                  <a:pt x="2883202" y="4827521"/>
                </a:lnTo>
                <a:lnTo>
                  <a:pt x="2919817" y="4827521"/>
                </a:lnTo>
                <a:lnTo>
                  <a:pt x="2916396" y="4845422"/>
                </a:lnTo>
                <a:lnTo>
                  <a:pt x="2928154" y="4845422"/>
                </a:lnTo>
                <a:cubicBezTo>
                  <a:pt x="2929699" y="4845422"/>
                  <a:pt x="2931167" y="4844791"/>
                  <a:pt x="2931566" y="4842705"/>
                </a:cubicBezTo>
                <a:lnTo>
                  <a:pt x="2937679" y="4811614"/>
                </a:lnTo>
                <a:cubicBezTo>
                  <a:pt x="2942170" y="4788027"/>
                  <a:pt x="2928722" y="4783013"/>
                  <a:pt x="2910597" y="4783013"/>
                </a:cubicBezTo>
                <a:close/>
                <a:moveTo>
                  <a:pt x="2604596" y="4694494"/>
                </a:moveTo>
                <a:lnTo>
                  <a:pt x="2604596" y="4694502"/>
                </a:lnTo>
                <a:cubicBezTo>
                  <a:pt x="2581132" y="4695596"/>
                  <a:pt x="2559730" y="4701543"/>
                  <a:pt x="2561063" y="4706111"/>
                </a:cubicBezTo>
                <a:cubicBezTo>
                  <a:pt x="2562701" y="4711671"/>
                  <a:pt x="2578644" y="4710283"/>
                  <a:pt x="2584714" y="4710283"/>
                </a:cubicBezTo>
                <a:cubicBezTo>
                  <a:pt x="2607067" y="4710283"/>
                  <a:pt x="2628596" y="4714624"/>
                  <a:pt x="2633732" y="4720882"/>
                </a:cubicBezTo>
                <a:cubicBezTo>
                  <a:pt x="2641755" y="4730657"/>
                  <a:pt x="2627942" y="4754766"/>
                  <a:pt x="2585478" y="4787632"/>
                </a:cubicBezTo>
                <a:cubicBezTo>
                  <a:pt x="2577337" y="4793932"/>
                  <a:pt x="2571258" y="4799737"/>
                  <a:pt x="2569909" y="4802588"/>
                </a:cubicBezTo>
                <a:cubicBezTo>
                  <a:pt x="2569187" y="4804102"/>
                  <a:pt x="2569527" y="4806306"/>
                  <a:pt x="2571759" y="4806609"/>
                </a:cubicBezTo>
                <a:cubicBezTo>
                  <a:pt x="2574094" y="4806937"/>
                  <a:pt x="2579697" y="4805633"/>
                  <a:pt x="2588942" y="4800881"/>
                </a:cubicBezTo>
                <a:cubicBezTo>
                  <a:pt x="2626669" y="4781491"/>
                  <a:pt x="2669956" y="4741996"/>
                  <a:pt x="2661416" y="4714910"/>
                </a:cubicBezTo>
                <a:cubicBezTo>
                  <a:pt x="2656212" y="4698380"/>
                  <a:pt x="2628239" y="4693392"/>
                  <a:pt x="2604596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4445E9-1627-7C4E-BC4C-33D3B03582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78" y="1480359"/>
            <a:ext cx="1003144" cy="915914"/>
          </a:xfrm>
          <a:prstGeom prst="rect">
            <a:avLst/>
          </a:prstGeom>
        </p:spPr>
      </p:pic>
      <p:sp>
        <p:nvSpPr>
          <p:cNvPr id="24" name="Espace réservé du texte 9">
            <a:extLst>
              <a:ext uri="{FF2B5EF4-FFF2-40B4-BE49-F238E27FC236}">
                <a16:creationId xmlns:a16="http://schemas.microsoft.com/office/drawing/2014/main" id="{A0947405-044D-A248-A01A-51A513B18A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742" y="1666622"/>
            <a:ext cx="3961720" cy="2133218"/>
          </a:xfrm>
          <a:prstGeom prst="rect">
            <a:avLst/>
          </a:prstGeom>
        </p:spPr>
        <p:txBody>
          <a:bodyPr lIns="90000" tIns="0" rIns="0" bIns="0" anchor="ctr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3ds SemiBold" panose="02000503020000020004" pitchFamily="2" charset="77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EA4C756E-194C-4F3E-ABC9-E3B2DB21DD3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02A54E8-0B67-444C-859D-D5BA15EE9D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2648C7E-053A-4D66-B59D-23080DD5C93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18017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64E3299-DC24-46C5-9A27-05B7E38A79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E4C463AC-C609-4E95-9D85-6B94D3AC0D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B560DC92-45A9-4298-BFD9-D29534643BA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hart Placeholder 2">
            <a:extLst>
              <a:ext uri="{FF2B5EF4-FFF2-40B4-BE49-F238E27FC236}">
                <a16:creationId xmlns:a16="http://schemas.microsoft.com/office/drawing/2014/main" id="{56F9DD30-0F68-41A2-965A-322FE98B54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185385"/>
            <a:ext cx="4638674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E3BD1110-736C-41FE-B772-5F599148C8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CD5DD2F-8B25-4934-A62D-37FADC56B5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05AE72B-C5EE-4D2A-A392-46A704B46F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185385"/>
            <a:ext cx="3354235" cy="338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6FD14E8-92A2-4E90-8E32-CD682B48303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09372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EF2505C-1F95-3649-82BC-A77CD3A4C5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A9F187C5-3001-47D7-82D1-610C05FC9A5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D5D560-C9FC-4B55-8F3A-12980951F2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533105"/>
            <a:ext cx="4638674" cy="303889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6B1CB83-5966-4D14-8FA4-6FC1EEF7CA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9A03BF53-73BD-484C-9C19-0A93E17EA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976CA50-9739-4D8B-AFC7-2E9BE2918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8370DBD-2152-429C-BEF6-31F1509F8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530489"/>
            <a:ext cx="3354235" cy="303889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13845B2-7663-422C-A885-2DA1528AED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102780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FD65DAF3-E06E-4CD8-9D02-D13D5E74E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9143E142-CCC3-48E5-BCDC-169490F9B3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241F5401-BB88-4D56-9585-CF6264AD981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80869B-FE49-4179-BB24-7CDE52DB06FB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3DFFB2D5-9912-41F7-8C4E-7A42C73848B9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B6D6657-D01D-4D32-9F68-B5E3FF755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2035430-A810-4A25-8E2E-08FE43B5D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8504609-06E1-4406-A5F4-4690E93C700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85245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BC52370C-3B93-BA4F-90EB-FDD3FE71C0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1B40FC61-8E9D-487D-8B0C-0512D4F45B6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C883D573-D85A-44EF-A74A-226004F0DD74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2" name="Chart Placeholder 2">
            <a:extLst>
              <a:ext uri="{FF2B5EF4-FFF2-40B4-BE49-F238E27FC236}">
                <a16:creationId xmlns:a16="http://schemas.microsoft.com/office/drawing/2014/main" id="{B854AC56-5F45-4999-A780-DAE57800E32F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6E167BC0-4503-46F6-86E2-C99C214FF8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D9708901-F7A9-45C8-84A2-4E40CCBA3A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1AC41AB-AE3E-4EBD-8C6F-AD1D856D7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6D8A52C-C6CD-45E9-9973-0FD774C917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478346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883AB93-8A12-4381-863D-A6DCA8326D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BD0AA781-C64B-4621-94F8-C750E1CF5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BA08A484-23E0-431D-B5CE-6AD504F8313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hart Placeholder 2">
            <a:extLst>
              <a:ext uri="{FF2B5EF4-FFF2-40B4-BE49-F238E27FC236}">
                <a16:creationId xmlns:a16="http://schemas.microsoft.com/office/drawing/2014/main" id="{B2656E46-4EF8-44EB-A3BA-8E234F8F5949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240527"/>
            <a:ext cx="8198669" cy="333147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C228822A-3C82-40E0-9FCD-9438A807DA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772596-B503-49EA-8FDC-B0A65DE0E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ADDAD00-35B3-4369-B76B-50CC6D02BED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0677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89B8EAD-7EE5-CD41-9D0D-BC9A90591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FAD8D98F-A73D-4D06-9361-4DDB0A71E81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657D95C7-47CB-496F-AF2C-A661F7B950B1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591733"/>
            <a:ext cx="8198669" cy="29802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A4592C86-2AEF-4B57-8060-C8A53855A6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8CE5E645-F65D-4A5F-869B-E42DB973A9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24E604-5135-4CAC-B088-D012739E37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236BFDD-3B82-4BD0-BF73-26B7B3C0D6E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3673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286934"/>
            <a:ext cx="3912871" cy="3124564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286934"/>
            <a:ext cx="3912871" cy="3124564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C571A79E-B699-4E25-AED1-F10C201C1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1716FDA2-DC8F-4A2F-808F-98CC15FB8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8CA3988A-A5B7-4348-84AF-7B39B07064C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5F1B389C-7BF0-42CE-B5D2-12F38AE0E9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7C211E8-E463-4482-9B58-428C2CDCE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8E8407E-415C-4A1A-9274-925AD0F411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00F897C-9299-4A01-9C4F-EC8C5C72EC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0543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1547F9F7-6DA0-424E-A639-FAC3389DBE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50948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2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584096"/>
            <a:ext cx="3912871" cy="2827401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584096"/>
            <a:ext cx="3912871" cy="2827401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6BBE6982-7846-374E-AD3E-7EBD9F520E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7768BC2D-D3F5-4548-8D98-2B4FB2E06D4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71090C94-4B93-410B-A3E0-7FA3E8141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7A4270DA-4F2B-4548-8D52-2BA954A391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49C9A21-4293-47BD-A893-75663970D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3E74ED6-FD0B-41AA-87BF-24884275EA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A680A23-B12B-4ED2-B726-B2D3250E17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0543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C80BC211-6FF8-4531-8095-BF4406FD19C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158811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5" name="Titre 1">
            <a:extLst>
              <a:ext uri="{FF2B5EF4-FFF2-40B4-BE49-F238E27FC236}">
                <a16:creationId xmlns:a16="http://schemas.microsoft.com/office/drawing/2014/main" id="{F910B2CC-809E-4A17-8B5A-7BE19AFF7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1A6E627C-849B-4BF5-A892-85FCA5D32A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2080F982-B713-43FB-8028-3E6C5C5FE6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EC42144F-D905-4E3F-A542-EE3F90A869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614E7FE-262E-4B85-BF61-D50E9F55D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17D8691-F240-4924-A72C-75D9E6F40A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5EB654B0-07CC-4361-ACFE-D350BCDC96F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1BD8CD5-7714-4799-A669-59A377CAA4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BB52ADB-0182-472E-9BA0-0D4477ABE7B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639055C7-47EA-44A6-95A5-9237F00ABC0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609294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4339EFE3-B2C3-485D-97E8-C9722BC5C48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0E3E8A71-8583-4B72-A73E-499DDEF51B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Titre 1">
            <a:extLst>
              <a:ext uri="{FF2B5EF4-FFF2-40B4-BE49-F238E27FC236}">
                <a16:creationId xmlns:a16="http://schemas.microsoft.com/office/drawing/2014/main" id="{5E82A5CB-F115-4E21-AC79-E482AAAD9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EEC0B7E8-F4D3-438B-912B-0A5A9A86E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CC0C5FB1-4F91-495C-A572-2E536A1789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C86CE44A-399C-4D0F-AC8F-B8E27F499B1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6A992D9-1E80-4283-9F88-C09436DE90B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BCC6BF60-C0D9-46EF-B6F0-7A902C9604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B1A9B536-813F-4E00-9CF8-D3F3807129B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90791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5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re 1">
            <a:extLst>
              <a:ext uri="{FF2B5EF4-FFF2-40B4-BE49-F238E27FC236}">
                <a16:creationId xmlns:a16="http://schemas.microsoft.com/office/drawing/2014/main" id="{63CF197C-B04A-4BDB-A027-C0B40573B2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65AD26B9-E9F3-4F8C-80DA-8B48BB2F02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F9944759-B4F4-4F74-BD60-6C5174FB074C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>
            <a:extLst>
              <a:ext uri="{FF2B5EF4-FFF2-40B4-BE49-F238E27FC236}">
                <a16:creationId xmlns:a16="http://schemas.microsoft.com/office/drawing/2014/main" id="{80A57278-3386-4918-85DC-60D8AFD906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26ADC8C-F4F3-4411-8C7D-4086D60EA5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923EFA88-260C-4859-80DA-4DCE46A4AF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011103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4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03757C0F-2B79-4AE3-BC5A-2C74E98878A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A303D66F-C568-4130-94DA-78CD662ABC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40C13F49-D391-4CC4-9D41-EF6FAC0219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6FAE25CA-67B3-4998-911A-1051E3F2FC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FA550914-76A2-4BBC-AB41-FFD4747A061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2" y="4757069"/>
            <a:ext cx="1056478" cy="2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511853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9232140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43FABAB-1AFD-4844-BAE6-84AA1AFCD2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vi-V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vi-VN" dirty="0"/>
              <a:t>Insert image</a:t>
            </a:r>
          </a:p>
        </p:txBody>
      </p:sp>
      <p:cxnSp>
        <p:nvCxnSpPr>
          <p:cNvPr id="20" name="Connecteur droit 8">
            <a:extLst>
              <a:ext uri="{FF2B5EF4-FFF2-40B4-BE49-F238E27FC236}">
                <a16:creationId xmlns:a16="http://schemas.microsoft.com/office/drawing/2014/main" id="{82A6B2F8-AE5B-4F00-8021-7680F4786DF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70073EF-CF06-4AAB-BC89-F85AA37F0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6351794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F69A22C-69B3-4A24-81FF-D29C2DBDA658}"/>
              </a:ext>
            </a:extLst>
          </p:cNvPr>
          <p:cNvSpPr/>
          <p:nvPr userDrawn="1"/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1" name="Connecteur droit 8">
            <a:extLst>
              <a:ext uri="{FF2B5EF4-FFF2-40B4-BE49-F238E27FC236}">
                <a16:creationId xmlns:a16="http://schemas.microsoft.com/office/drawing/2014/main" id="{1E134866-0D48-4B80-B4A7-7A3C96A9A681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A2A5CFD-1EBB-4C94-B663-FD757A37AB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5762344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3B521CC-7B05-4C2E-BA5E-B65F5CA9C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6944" y="354764"/>
            <a:ext cx="4970113" cy="4924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tabLst>
                <a:tab pos="1706563" algn="l"/>
              </a:tabLst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TABLE OF CONTENTS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B34C3BE3-5C95-4A64-B73B-5A274E5401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367" y="121216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CF81852F-49BD-45B9-BBDF-3F35D57118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6367" y="177569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CEDF0D5A-7AC5-494F-AF50-41A9970E9B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56367" y="233922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B56EEC8B-0F3C-48CF-8C1E-BD1D112FA2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56367" y="290275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AE94A33-EECD-4586-8D7D-A288340280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56367" y="346628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D024ED7-5BEB-4173-9E13-F737ABB963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56367" y="402981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9" name="ZoneTexte 7">
            <a:extLst>
              <a:ext uri="{FF2B5EF4-FFF2-40B4-BE49-F238E27FC236}">
                <a16:creationId xmlns:a16="http://schemas.microsoft.com/office/drawing/2014/main" id="{A2067B04-117E-4F9B-8F7C-63907A4B65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1" name="Connecteur droit 8">
            <a:extLst>
              <a:ext uri="{FF2B5EF4-FFF2-40B4-BE49-F238E27FC236}">
                <a16:creationId xmlns:a16="http://schemas.microsoft.com/office/drawing/2014/main" id="{2C3516F2-70A7-469B-B546-24739C197C50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62DE9E8C-3D5A-40E6-A687-B79FECEA41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B5C0759-58BA-495B-8F9B-46C34E635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487DB0E6-F4C8-4CB1-8572-6B34BAF6C8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04901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3D1550-682D-42A1-A7EF-27F8C12FA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42" y="2079308"/>
            <a:ext cx="4743647" cy="98488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100000"/>
              </a:lnSpc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</a:t>
            </a:r>
            <a:br>
              <a:rPr lang="en-US" noProof="0" dirty="0"/>
            </a:br>
            <a:r>
              <a:rPr lang="en-US" noProof="0" dirty="0"/>
              <a:t>SECTION NAME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263DB818-8085-450E-9B5E-297B7E97DBF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B9759164-0E59-46FC-9689-8C6079BE7B4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708C46B-9A23-418C-A13C-2FD8606766ED}"/>
              </a:ext>
            </a:extLst>
          </p:cNvPr>
          <p:cNvSpPr/>
          <p:nvPr userDrawn="1"/>
        </p:nvSpPr>
        <p:spPr>
          <a:xfrm>
            <a:off x="5426316" y="1"/>
            <a:ext cx="3717682" cy="5143499"/>
          </a:xfrm>
          <a:custGeom>
            <a:avLst/>
            <a:gdLst>
              <a:gd name="connsiteX0" fmla="*/ 3243188 w 3717682"/>
              <a:gd name="connsiteY0" fmla="*/ 4869228 h 5143499"/>
              <a:gd name="connsiteX1" fmla="*/ 3238366 w 3717682"/>
              <a:gd name="connsiteY1" fmla="*/ 4873182 h 5143499"/>
              <a:gd name="connsiteX2" fmla="*/ 3238375 w 3717682"/>
              <a:gd name="connsiteY2" fmla="*/ 4873182 h 5143499"/>
              <a:gd name="connsiteX3" fmla="*/ 3227067 w 3717682"/>
              <a:gd name="connsiteY3" fmla="*/ 4930787 h 5143499"/>
              <a:gd name="connsiteX4" fmla="*/ 3284506 w 3717682"/>
              <a:gd name="connsiteY4" fmla="*/ 4930787 h 5143499"/>
              <a:gd name="connsiteX5" fmla="*/ 3285695 w 3717682"/>
              <a:gd name="connsiteY5" fmla="*/ 4924630 h 5143499"/>
              <a:gd name="connsiteX6" fmla="*/ 3282707 w 3717682"/>
              <a:gd name="connsiteY6" fmla="*/ 4921282 h 5143499"/>
              <a:gd name="connsiteX7" fmla="*/ 3244547 w 3717682"/>
              <a:gd name="connsiteY7" fmla="*/ 4921282 h 5143499"/>
              <a:gd name="connsiteX8" fmla="*/ 3247790 w 3717682"/>
              <a:gd name="connsiteY8" fmla="*/ 4904760 h 5143499"/>
              <a:gd name="connsiteX9" fmla="*/ 3281510 w 3717682"/>
              <a:gd name="connsiteY9" fmla="*/ 4904760 h 5143499"/>
              <a:gd name="connsiteX10" fmla="*/ 3283335 w 3717682"/>
              <a:gd name="connsiteY10" fmla="*/ 4903297 h 5143499"/>
              <a:gd name="connsiteX11" fmla="*/ 3284625 w 3717682"/>
              <a:gd name="connsiteY11" fmla="*/ 4896744 h 5143499"/>
              <a:gd name="connsiteX12" fmla="*/ 3283377 w 3717682"/>
              <a:gd name="connsiteY12" fmla="*/ 4895280 h 5143499"/>
              <a:gd name="connsiteX13" fmla="*/ 3249640 w 3717682"/>
              <a:gd name="connsiteY13" fmla="*/ 4895280 h 5143499"/>
              <a:gd name="connsiteX14" fmla="*/ 3252866 w 3717682"/>
              <a:gd name="connsiteY14" fmla="*/ 4878792 h 5143499"/>
              <a:gd name="connsiteX15" fmla="*/ 3289685 w 3717682"/>
              <a:gd name="connsiteY15" fmla="*/ 4878792 h 5143499"/>
              <a:gd name="connsiteX16" fmla="*/ 3293590 w 3717682"/>
              <a:gd name="connsiteY16" fmla="*/ 4876488 h 5143499"/>
              <a:gd name="connsiteX17" fmla="*/ 3295016 w 3717682"/>
              <a:gd name="connsiteY17" fmla="*/ 4869228 h 5143499"/>
              <a:gd name="connsiteX18" fmla="*/ 3143540 w 3717682"/>
              <a:gd name="connsiteY18" fmla="*/ 4869228 h 5143499"/>
              <a:gd name="connsiteX19" fmla="*/ 3139482 w 3717682"/>
              <a:gd name="connsiteY19" fmla="*/ 4873182 h 5143499"/>
              <a:gd name="connsiteX20" fmla="*/ 3128174 w 3717682"/>
              <a:gd name="connsiteY20" fmla="*/ 4930787 h 5143499"/>
              <a:gd name="connsiteX21" fmla="*/ 3140127 w 3717682"/>
              <a:gd name="connsiteY21" fmla="*/ 4930787 h 5143499"/>
              <a:gd name="connsiteX22" fmla="*/ 3144482 w 3717682"/>
              <a:gd name="connsiteY22" fmla="*/ 4927246 h 5143499"/>
              <a:gd name="connsiteX23" fmla="*/ 3152946 w 3717682"/>
              <a:gd name="connsiteY23" fmla="*/ 4884134 h 5143499"/>
              <a:gd name="connsiteX24" fmla="*/ 3166682 w 3717682"/>
              <a:gd name="connsiteY24" fmla="*/ 4903549 h 5143499"/>
              <a:gd name="connsiteX25" fmla="*/ 3169959 w 3717682"/>
              <a:gd name="connsiteY25" fmla="*/ 4905425 h 5143499"/>
              <a:gd name="connsiteX26" fmla="*/ 3176139 w 3717682"/>
              <a:gd name="connsiteY26" fmla="*/ 4905425 h 5143499"/>
              <a:gd name="connsiteX27" fmla="*/ 3180163 w 3717682"/>
              <a:gd name="connsiteY27" fmla="*/ 4903549 h 5143499"/>
              <a:gd name="connsiteX28" fmla="*/ 3201505 w 3717682"/>
              <a:gd name="connsiteY28" fmla="*/ 4884134 h 5143499"/>
              <a:gd name="connsiteX29" fmla="*/ 3193041 w 3717682"/>
              <a:gd name="connsiteY29" fmla="*/ 4927246 h 5143499"/>
              <a:gd name="connsiteX30" fmla="*/ 3196013 w 3717682"/>
              <a:gd name="connsiteY30" fmla="*/ 4930787 h 5143499"/>
              <a:gd name="connsiteX31" fmla="*/ 3207957 w 3717682"/>
              <a:gd name="connsiteY31" fmla="*/ 4930787 h 5143499"/>
              <a:gd name="connsiteX32" fmla="*/ 3219274 w 3717682"/>
              <a:gd name="connsiteY32" fmla="*/ 4873190 h 5143499"/>
              <a:gd name="connsiteX33" fmla="*/ 3216769 w 3717682"/>
              <a:gd name="connsiteY33" fmla="*/ 4869228 h 5143499"/>
              <a:gd name="connsiteX34" fmla="*/ 3202694 w 3717682"/>
              <a:gd name="connsiteY34" fmla="*/ 4869228 h 5143499"/>
              <a:gd name="connsiteX35" fmla="*/ 3175443 w 3717682"/>
              <a:gd name="connsiteY35" fmla="*/ 4893227 h 5143499"/>
              <a:gd name="connsiteX36" fmla="*/ 3157615 w 3717682"/>
              <a:gd name="connsiteY36" fmla="*/ 4869228 h 5143499"/>
              <a:gd name="connsiteX37" fmla="*/ 3072704 w 3717682"/>
              <a:gd name="connsiteY37" fmla="*/ 4869228 h 5143499"/>
              <a:gd name="connsiteX38" fmla="*/ 3067873 w 3717682"/>
              <a:gd name="connsiteY38" fmla="*/ 4873182 h 5143499"/>
              <a:gd name="connsiteX39" fmla="*/ 3056582 w 3717682"/>
              <a:gd name="connsiteY39" fmla="*/ 4930787 h 5143499"/>
              <a:gd name="connsiteX40" fmla="*/ 3113996 w 3717682"/>
              <a:gd name="connsiteY40" fmla="*/ 4930787 h 5143499"/>
              <a:gd name="connsiteX41" fmla="*/ 3115210 w 3717682"/>
              <a:gd name="connsiteY41" fmla="*/ 4924630 h 5143499"/>
              <a:gd name="connsiteX42" fmla="*/ 3112197 w 3717682"/>
              <a:gd name="connsiteY42" fmla="*/ 4921282 h 5143499"/>
              <a:gd name="connsiteX43" fmla="*/ 3074054 w 3717682"/>
              <a:gd name="connsiteY43" fmla="*/ 4921282 h 5143499"/>
              <a:gd name="connsiteX44" fmla="*/ 3077288 w 3717682"/>
              <a:gd name="connsiteY44" fmla="*/ 4904760 h 5143499"/>
              <a:gd name="connsiteX45" fmla="*/ 3111008 w 3717682"/>
              <a:gd name="connsiteY45" fmla="*/ 4904760 h 5143499"/>
              <a:gd name="connsiteX46" fmla="*/ 3112842 w 3717682"/>
              <a:gd name="connsiteY46" fmla="*/ 4903297 h 5143499"/>
              <a:gd name="connsiteX47" fmla="*/ 3114132 w 3717682"/>
              <a:gd name="connsiteY47" fmla="*/ 4896744 h 5143499"/>
              <a:gd name="connsiteX48" fmla="*/ 3112876 w 3717682"/>
              <a:gd name="connsiteY48" fmla="*/ 4895280 h 5143499"/>
              <a:gd name="connsiteX49" fmla="*/ 3079147 w 3717682"/>
              <a:gd name="connsiteY49" fmla="*/ 4895280 h 5143499"/>
              <a:gd name="connsiteX50" fmla="*/ 3082390 w 3717682"/>
              <a:gd name="connsiteY50" fmla="*/ 4878792 h 5143499"/>
              <a:gd name="connsiteX51" fmla="*/ 3119200 w 3717682"/>
              <a:gd name="connsiteY51" fmla="*/ 4878792 h 5143499"/>
              <a:gd name="connsiteX52" fmla="*/ 3123123 w 3717682"/>
              <a:gd name="connsiteY52" fmla="*/ 4876488 h 5143499"/>
              <a:gd name="connsiteX53" fmla="*/ 3124532 w 3717682"/>
              <a:gd name="connsiteY53" fmla="*/ 4869228 h 5143499"/>
              <a:gd name="connsiteX54" fmla="*/ 2999627 w 3717682"/>
              <a:gd name="connsiteY54" fmla="*/ 4869228 h 5143499"/>
              <a:gd name="connsiteX55" fmla="*/ 2994347 w 3717682"/>
              <a:gd name="connsiteY55" fmla="*/ 4872559 h 5143499"/>
              <a:gd name="connsiteX56" fmla="*/ 2993116 w 3717682"/>
              <a:gd name="connsiteY56" fmla="*/ 4878767 h 5143499"/>
              <a:gd name="connsiteX57" fmla="*/ 3017582 w 3717682"/>
              <a:gd name="connsiteY57" fmla="*/ 4878767 h 5143499"/>
              <a:gd name="connsiteX58" fmla="*/ 3007395 w 3717682"/>
              <a:gd name="connsiteY58" fmla="*/ 4930787 h 5143499"/>
              <a:gd name="connsiteX59" fmla="*/ 3018363 w 3717682"/>
              <a:gd name="connsiteY59" fmla="*/ 4930787 h 5143499"/>
              <a:gd name="connsiteX60" fmla="*/ 3023864 w 3717682"/>
              <a:gd name="connsiteY60" fmla="*/ 4926413 h 5143499"/>
              <a:gd name="connsiteX61" fmla="*/ 3033203 w 3717682"/>
              <a:gd name="connsiteY61" fmla="*/ 4878767 h 5143499"/>
              <a:gd name="connsiteX62" fmla="*/ 3053628 w 3717682"/>
              <a:gd name="connsiteY62" fmla="*/ 4878767 h 5143499"/>
              <a:gd name="connsiteX63" fmla="*/ 3058026 w 3717682"/>
              <a:gd name="connsiteY63" fmla="*/ 4874999 h 5143499"/>
              <a:gd name="connsiteX64" fmla="*/ 3058026 w 3717682"/>
              <a:gd name="connsiteY64" fmla="*/ 4875007 h 5143499"/>
              <a:gd name="connsiteX65" fmla="*/ 3059163 w 3717682"/>
              <a:gd name="connsiteY65" fmla="*/ 4869228 h 5143499"/>
              <a:gd name="connsiteX66" fmla="*/ 2848320 w 3717682"/>
              <a:gd name="connsiteY66" fmla="*/ 4869228 h 5143499"/>
              <a:gd name="connsiteX67" fmla="*/ 2845408 w 3717682"/>
              <a:gd name="connsiteY67" fmla="*/ 4871306 h 5143499"/>
              <a:gd name="connsiteX68" fmla="*/ 2842097 w 3717682"/>
              <a:gd name="connsiteY68" fmla="*/ 4888214 h 5143499"/>
              <a:gd name="connsiteX69" fmla="*/ 2886404 w 3717682"/>
              <a:gd name="connsiteY69" fmla="*/ 4909925 h 5143499"/>
              <a:gd name="connsiteX70" fmla="*/ 2882303 w 3717682"/>
              <a:gd name="connsiteY70" fmla="*/ 4930787 h 5143499"/>
              <a:gd name="connsiteX71" fmla="*/ 2893280 w 3717682"/>
              <a:gd name="connsiteY71" fmla="*/ 4930787 h 5143499"/>
              <a:gd name="connsiteX72" fmla="*/ 2898781 w 3717682"/>
              <a:gd name="connsiteY72" fmla="*/ 4926413 h 5143499"/>
              <a:gd name="connsiteX73" fmla="*/ 2909987 w 3717682"/>
              <a:gd name="connsiteY73" fmla="*/ 4869228 h 5143499"/>
              <a:gd name="connsiteX74" fmla="*/ 2896693 w 3717682"/>
              <a:gd name="connsiteY74" fmla="*/ 4869228 h 5143499"/>
              <a:gd name="connsiteX75" fmla="*/ 2893985 w 3717682"/>
              <a:gd name="connsiteY75" fmla="*/ 4871306 h 5143499"/>
              <a:gd name="connsiteX76" fmla="*/ 2888466 w 3717682"/>
              <a:gd name="connsiteY76" fmla="*/ 4899335 h 5143499"/>
              <a:gd name="connsiteX77" fmla="*/ 2857786 w 3717682"/>
              <a:gd name="connsiteY77" fmla="*/ 4887802 h 5143499"/>
              <a:gd name="connsiteX78" fmla="*/ 2861436 w 3717682"/>
              <a:gd name="connsiteY78" fmla="*/ 4869228 h 5143499"/>
              <a:gd name="connsiteX79" fmla="*/ 3334042 w 3717682"/>
              <a:gd name="connsiteY79" fmla="*/ 4869051 h 5143499"/>
              <a:gd name="connsiteX80" fmla="*/ 3305280 w 3717682"/>
              <a:gd name="connsiteY80" fmla="*/ 4880811 h 5143499"/>
              <a:gd name="connsiteX81" fmla="*/ 3324144 w 3717682"/>
              <a:gd name="connsiteY81" fmla="*/ 4902212 h 5143499"/>
              <a:gd name="connsiteX82" fmla="*/ 3341411 w 3717682"/>
              <a:gd name="connsiteY82" fmla="*/ 4917185 h 5143499"/>
              <a:gd name="connsiteX83" fmla="*/ 3329483 w 3717682"/>
              <a:gd name="connsiteY83" fmla="*/ 4921315 h 5143499"/>
              <a:gd name="connsiteX84" fmla="*/ 3302411 w 3717682"/>
              <a:gd name="connsiteY84" fmla="*/ 4921315 h 5143499"/>
              <a:gd name="connsiteX85" fmla="*/ 3297011 w 3717682"/>
              <a:gd name="connsiteY85" fmla="*/ 4925294 h 5143499"/>
              <a:gd name="connsiteX86" fmla="*/ 3295942 w 3717682"/>
              <a:gd name="connsiteY86" fmla="*/ 4930787 h 5143499"/>
              <a:gd name="connsiteX87" fmla="*/ 3330069 w 3717682"/>
              <a:gd name="connsiteY87" fmla="*/ 4930787 h 5143499"/>
              <a:gd name="connsiteX88" fmla="*/ 3359018 w 3717682"/>
              <a:gd name="connsiteY88" fmla="*/ 4920373 h 5143499"/>
              <a:gd name="connsiteX89" fmla="*/ 3356514 w 3717682"/>
              <a:gd name="connsiteY89" fmla="*/ 4906283 h 5143499"/>
              <a:gd name="connsiteX90" fmla="*/ 3346819 w 3717682"/>
              <a:gd name="connsiteY90" fmla="*/ 4899335 h 5143499"/>
              <a:gd name="connsiteX91" fmla="*/ 3323473 w 3717682"/>
              <a:gd name="connsiteY91" fmla="*/ 4881854 h 5143499"/>
              <a:gd name="connsiteX92" fmla="*/ 3333575 w 3717682"/>
              <a:gd name="connsiteY92" fmla="*/ 4878767 h 5143499"/>
              <a:gd name="connsiteX93" fmla="*/ 3356463 w 3717682"/>
              <a:gd name="connsiteY93" fmla="*/ 4878767 h 5143499"/>
              <a:gd name="connsiteX94" fmla="*/ 3361854 w 3717682"/>
              <a:gd name="connsiteY94" fmla="*/ 4874797 h 5143499"/>
              <a:gd name="connsiteX95" fmla="*/ 3362991 w 3717682"/>
              <a:gd name="connsiteY95" fmla="*/ 4869051 h 5143499"/>
              <a:gd name="connsiteX96" fmla="*/ 2952613 w 3717682"/>
              <a:gd name="connsiteY96" fmla="*/ 4869051 h 5143499"/>
              <a:gd name="connsiteX97" fmla="*/ 2923867 w 3717682"/>
              <a:gd name="connsiteY97" fmla="*/ 4880811 h 5143499"/>
              <a:gd name="connsiteX98" fmla="*/ 2942739 w 3717682"/>
              <a:gd name="connsiteY98" fmla="*/ 4902212 h 5143499"/>
              <a:gd name="connsiteX99" fmla="*/ 2960007 w 3717682"/>
              <a:gd name="connsiteY99" fmla="*/ 4917185 h 5143499"/>
              <a:gd name="connsiteX100" fmla="*/ 2948062 w 3717682"/>
              <a:gd name="connsiteY100" fmla="*/ 4921315 h 5143499"/>
              <a:gd name="connsiteX101" fmla="*/ 2920998 w 3717682"/>
              <a:gd name="connsiteY101" fmla="*/ 4921315 h 5143499"/>
              <a:gd name="connsiteX102" fmla="*/ 2915599 w 3717682"/>
              <a:gd name="connsiteY102" fmla="*/ 4925294 h 5143499"/>
              <a:gd name="connsiteX103" fmla="*/ 2914521 w 3717682"/>
              <a:gd name="connsiteY103" fmla="*/ 4930787 h 5143499"/>
              <a:gd name="connsiteX104" fmla="*/ 2948648 w 3717682"/>
              <a:gd name="connsiteY104" fmla="*/ 4930787 h 5143499"/>
              <a:gd name="connsiteX105" fmla="*/ 2977597 w 3717682"/>
              <a:gd name="connsiteY105" fmla="*/ 4920373 h 5143499"/>
              <a:gd name="connsiteX106" fmla="*/ 2975109 w 3717682"/>
              <a:gd name="connsiteY106" fmla="*/ 4906283 h 5143499"/>
              <a:gd name="connsiteX107" fmla="*/ 2965406 w 3717682"/>
              <a:gd name="connsiteY107" fmla="*/ 4899335 h 5143499"/>
              <a:gd name="connsiteX108" fmla="*/ 2942052 w 3717682"/>
              <a:gd name="connsiteY108" fmla="*/ 4881854 h 5143499"/>
              <a:gd name="connsiteX109" fmla="*/ 2952154 w 3717682"/>
              <a:gd name="connsiteY109" fmla="*/ 4878767 h 5143499"/>
              <a:gd name="connsiteX110" fmla="*/ 2975050 w 3717682"/>
              <a:gd name="connsiteY110" fmla="*/ 4878767 h 5143499"/>
              <a:gd name="connsiteX111" fmla="*/ 2980441 w 3717682"/>
              <a:gd name="connsiteY111" fmla="*/ 4874797 h 5143499"/>
              <a:gd name="connsiteX112" fmla="*/ 2981578 w 3717682"/>
              <a:gd name="connsiteY112" fmla="*/ 4869051 h 5143499"/>
              <a:gd name="connsiteX113" fmla="*/ 2802112 w 3717682"/>
              <a:gd name="connsiteY113" fmla="*/ 4869051 h 5143499"/>
              <a:gd name="connsiteX114" fmla="*/ 2773367 w 3717682"/>
              <a:gd name="connsiteY114" fmla="*/ 4880811 h 5143499"/>
              <a:gd name="connsiteX115" fmla="*/ 2792247 w 3717682"/>
              <a:gd name="connsiteY115" fmla="*/ 4902212 h 5143499"/>
              <a:gd name="connsiteX116" fmla="*/ 2809506 w 3717682"/>
              <a:gd name="connsiteY116" fmla="*/ 4917185 h 5143499"/>
              <a:gd name="connsiteX117" fmla="*/ 2797562 w 3717682"/>
              <a:gd name="connsiteY117" fmla="*/ 4921315 h 5143499"/>
              <a:gd name="connsiteX118" fmla="*/ 2770489 w 3717682"/>
              <a:gd name="connsiteY118" fmla="*/ 4921315 h 5143499"/>
              <a:gd name="connsiteX119" fmla="*/ 2765098 w 3717682"/>
              <a:gd name="connsiteY119" fmla="*/ 4925294 h 5143499"/>
              <a:gd name="connsiteX120" fmla="*/ 2764012 w 3717682"/>
              <a:gd name="connsiteY120" fmla="*/ 4930787 h 5143499"/>
              <a:gd name="connsiteX121" fmla="*/ 2798139 w 3717682"/>
              <a:gd name="connsiteY121" fmla="*/ 4930787 h 5143499"/>
              <a:gd name="connsiteX122" fmla="*/ 2827105 w 3717682"/>
              <a:gd name="connsiteY122" fmla="*/ 4920373 h 5143499"/>
              <a:gd name="connsiteX123" fmla="*/ 2824601 w 3717682"/>
              <a:gd name="connsiteY123" fmla="*/ 4906283 h 5143499"/>
              <a:gd name="connsiteX124" fmla="*/ 2814914 w 3717682"/>
              <a:gd name="connsiteY124" fmla="*/ 4899335 h 5143499"/>
              <a:gd name="connsiteX125" fmla="*/ 2791543 w 3717682"/>
              <a:gd name="connsiteY125" fmla="*/ 4881854 h 5143499"/>
              <a:gd name="connsiteX126" fmla="*/ 2801645 w 3717682"/>
              <a:gd name="connsiteY126" fmla="*/ 4878767 h 5143499"/>
              <a:gd name="connsiteX127" fmla="*/ 2824533 w 3717682"/>
              <a:gd name="connsiteY127" fmla="*/ 4878767 h 5143499"/>
              <a:gd name="connsiteX128" fmla="*/ 2829940 w 3717682"/>
              <a:gd name="connsiteY128" fmla="*/ 4874797 h 5143499"/>
              <a:gd name="connsiteX129" fmla="*/ 2831061 w 3717682"/>
              <a:gd name="connsiteY129" fmla="*/ 4869051 h 5143499"/>
              <a:gd name="connsiteX130" fmla="*/ 2554595 w 3717682"/>
              <a:gd name="connsiteY130" fmla="*/ 4818697 h 5143499"/>
              <a:gd name="connsiteX131" fmla="*/ 2506680 w 3717682"/>
              <a:gd name="connsiteY131" fmla="*/ 4832401 h 5143499"/>
              <a:gd name="connsiteX132" fmla="*/ 2536427 w 3717682"/>
              <a:gd name="connsiteY132" fmla="*/ 4837128 h 5143499"/>
              <a:gd name="connsiteX133" fmla="*/ 2592593 w 3717682"/>
              <a:gd name="connsiteY133" fmla="*/ 4852573 h 5143499"/>
              <a:gd name="connsiteX134" fmla="*/ 2515458 w 3717682"/>
              <a:gd name="connsiteY134" fmla="*/ 4932277 h 5143499"/>
              <a:gd name="connsiteX135" fmla="*/ 2537319 w 3717682"/>
              <a:gd name="connsiteY135" fmla="*/ 4875983 h 5143499"/>
              <a:gd name="connsiteX136" fmla="*/ 2542896 w 3717682"/>
              <a:gd name="connsiteY136" fmla="*/ 4853187 h 5143499"/>
              <a:gd name="connsiteX137" fmla="*/ 2524219 w 3717682"/>
              <a:gd name="connsiteY137" fmla="*/ 4872030 h 5143499"/>
              <a:gd name="connsiteX138" fmla="*/ 2487579 w 3717682"/>
              <a:gd name="connsiteY138" fmla="*/ 4935414 h 5143499"/>
              <a:gd name="connsiteX139" fmla="*/ 2477188 w 3717682"/>
              <a:gd name="connsiteY139" fmla="*/ 4965487 h 5143499"/>
              <a:gd name="connsiteX140" fmla="*/ 2518260 w 3717682"/>
              <a:gd name="connsiteY140" fmla="*/ 4955216 h 5143499"/>
              <a:gd name="connsiteX141" fmla="*/ 2622230 w 3717682"/>
              <a:gd name="connsiteY141" fmla="*/ 4857300 h 5143499"/>
              <a:gd name="connsiteX142" fmla="*/ 2613316 w 3717682"/>
              <a:gd name="connsiteY142" fmla="*/ 4831517 h 5143499"/>
              <a:gd name="connsiteX143" fmla="*/ 2554595 w 3717682"/>
              <a:gd name="connsiteY143" fmla="*/ 4818697 h 5143499"/>
              <a:gd name="connsiteX144" fmla="*/ 3137130 w 3717682"/>
              <a:gd name="connsiteY144" fmla="*/ 4793385 h 5143499"/>
              <a:gd name="connsiteX145" fmla="*/ 3151774 w 3717682"/>
              <a:gd name="connsiteY145" fmla="*/ 4809730 h 5143499"/>
              <a:gd name="connsiteX146" fmla="*/ 3151036 w 3717682"/>
              <a:gd name="connsiteY146" fmla="*/ 4813431 h 5143499"/>
              <a:gd name="connsiteX147" fmla="*/ 3146740 w 3717682"/>
              <a:gd name="connsiteY147" fmla="*/ 4818016 h 5143499"/>
              <a:gd name="connsiteX148" fmla="*/ 3113513 w 3717682"/>
              <a:gd name="connsiteY148" fmla="*/ 4818016 h 5143499"/>
              <a:gd name="connsiteX149" fmla="*/ 3115143 w 3717682"/>
              <a:gd name="connsiteY149" fmla="*/ 4809730 h 5143499"/>
              <a:gd name="connsiteX150" fmla="*/ 3137130 w 3717682"/>
              <a:gd name="connsiteY150" fmla="*/ 4793385 h 5143499"/>
              <a:gd name="connsiteX151" fmla="*/ 2908773 w 3717682"/>
              <a:gd name="connsiteY151" fmla="*/ 4793385 h 5143499"/>
              <a:gd name="connsiteX152" fmla="*/ 2923409 w 3717682"/>
              <a:gd name="connsiteY152" fmla="*/ 4809730 h 5143499"/>
              <a:gd name="connsiteX153" fmla="*/ 2922679 w 3717682"/>
              <a:gd name="connsiteY153" fmla="*/ 4813431 h 5143499"/>
              <a:gd name="connsiteX154" fmla="*/ 2918375 w 3717682"/>
              <a:gd name="connsiteY154" fmla="*/ 4818016 h 5143499"/>
              <a:gd name="connsiteX155" fmla="*/ 2885164 w 3717682"/>
              <a:gd name="connsiteY155" fmla="*/ 4818016 h 5143499"/>
              <a:gd name="connsiteX156" fmla="*/ 2886786 w 3717682"/>
              <a:gd name="connsiteY156" fmla="*/ 4809730 h 5143499"/>
              <a:gd name="connsiteX157" fmla="*/ 2908773 w 3717682"/>
              <a:gd name="connsiteY157" fmla="*/ 4793385 h 5143499"/>
              <a:gd name="connsiteX158" fmla="*/ 2671716 w 3717682"/>
              <a:gd name="connsiteY158" fmla="*/ 4783926 h 5143499"/>
              <a:gd name="connsiteX159" fmla="*/ 2638521 w 3717682"/>
              <a:gd name="connsiteY159" fmla="*/ 4801898 h 5143499"/>
              <a:gd name="connsiteX160" fmla="*/ 2664855 w 3717682"/>
              <a:gd name="connsiteY160" fmla="*/ 4864568 h 5143499"/>
              <a:gd name="connsiteX161" fmla="*/ 2687734 w 3717682"/>
              <a:gd name="connsiteY161" fmla="*/ 4909866 h 5143499"/>
              <a:gd name="connsiteX162" fmla="*/ 2639175 w 3717682"/>
              <a:gd name="connsiteY162" fmla="*/ 4918716 h 5143499"/>
              <a:gd name="connsiteX163" fmla="*/ 2602738 w 3717682"/>
              <a:gd name="connsiteY163" fmla="*/ 4921576 h 5143499"/>
              <a:gd name="connsiteX164" fmla="*/ 2609445 w 3717682"/>
              <a:gd name="connsiteY164" fmla="*/ 4931233 h 5143499"/>
              <a:gd name="connsiteX165" fmla="*/ 2663667 w 3717682"/>
              <a:gd name="connsiteY165" fmla="*/ 4936701 h 5143499"/>
              <a:gd name="connsiteX166" fmla="*/ 2718644 w 3717682"/>
              <a:gd name="connsiteY166" fmla="*/ 4911877 h 5143499"/>
              <a:gd name="connsiteX167" fmla="*/ 2694279 w 3717682"/>
              <a:gd name="connsiteY167" fmla="*/ 4859916 h 5143499"/>
              <a:gd name="connsiteX168" fmla="*/ 2665857 w 3717682"/>
              <a:gd name="connsiteY168" fmla="*/ 4812506 h 5143499"/>
              <a:gd name="connsiteX169" fmla="*/ 2718126 w 3717682"/>
              <a:gd name="connsiteY169" fmla="*/ 4800493 h 5143499"/>
              <a:gd name="connsiteX170" fmla="*/ 2735496 w 3717682"/>
              <a:gd name="connsiteY170" fmla="*/ 4794235 h 5143499"/>
              <a:gd name="connsiteX171" fmla="*/ 2711131 w 3717682"/>
              <a:gd name="connsiteY171" fmla="*/ 4785284 h 5143499"/>
              <a:gd name="connsiteX172" fmla="*/ 2671716 w 3717682"/>
              <a:gd name="connsiteY172" fmla="*/ 4783926 h 5143499"/>
              <a:gd name="connsiteX173" fmla="*/ 3324763 w 3717682"/>
              <a:gd name="connsiteY173" fmla="*/ 4783846 h 5143499"/>
              <a:gd name="connsiteX174" fmla="*/ 3319491 w 3717682"/>
              <a:gd name="connsiteY174" fmla="*/ 4787194 h 5143499"/>
              <a:gd name="connsiteX175" fmla="*/ 3318269 w 3717682"/>
              <a:gd name="connsiteY175" fmla="*/ 4793402 h 5143499"/>
              <a:gd name="connsiteX176" fmla="*/ 3342735 w 3717682"/>
              <a:gd name="connsiteY176" fmla="*/ 4793402 h 5143499"/>
              <a:gd name="connsiteX177" fmla="*/ 3332540 w 3717682"/>
              <a:gd name="connsiteY177" fmla="*/ 4845422 h 5143499"/>
              <a:gd name="connsiteX178" fmla="*/ 3343508 w 3717682"/>
              <a:gd name="connsiteY178" fmla="*/ 4845422 h 5143499"/>
              <a:gd name="connsiteX179" fmla="*/ 3349001 w 3717682"/>
              <a:gd name="connsiteY179" fmla="*/ 4841048 h 5143499"/>
              <a:gd name="connsiteX180" fmla="*/ 3358356 w 3717682"/>
              <a:gd name="connsiteY180" fmla="*/ 4793402 h 5143499"/>
              <a:gd name="connsiteX181" fmla="*/ 3378781 w 3717682"/>
              <a:gd name="connsiteY181" fmla="*/ 4793402 h 5143499"/>
              <a:gd name="connsiteX182" fmla="*/ 3383196 w 3717682"/>
              <a:gd name="connsiteY182" fmla="*/ 4789633 h 5143499"/>
              <a:gd name="connsiteX183" fmla="*/ 3384317 w 3717682"/>
              <a:gd name="connsiteY183" fmla="*/ 4783846 h 5143499"/>
              <a:gd name="connsiteX184" fmla="*/ 3274396 w 3717682"/>
              <a:gd name="connsiteY184" fmla="*/ 4783846 h 5143499"/>
              <a:gd name="connsiteX185" fmla="*/ 3262315 w 3717682"/>
              <a:gd name="connsiteY185" fmla="*/ 4845422 h 5143499"/>
              <a:gd name="connsiteX186" fmla="*/ 3314907 w 3717682"/>
              <a:gd name="connsiteY186" fmla="*/ 4845422 h 5143499"/>
              <a:gd name="connsiteX187" fmla="*/ 3316045 w 3717682"/>
              <a:gd name="connsiteY187" fmla="*/ 4839660 h 5143499"/>
              <a:gd name="connsiteX188" fmla="*/ 3313124 w 3717682"/>
              <a:gd name="connsiteY188" fmla="*/ 4835916 h 5143499"/>
              <a:gd name="connsiteX189" fmla="*/ 3279786 w 3717682"/>
              <a:gd name="connsiteY189" fmla="*/ 4835916 h 5143499"/>
              <a:gd name="connsiteX190" fmla="*/ 3289600 w 3717682"/>
              <a:gd name="connsiteY190" fmla="*/ 4785932 h 5143499"/>
              <a:gd name="connsiteX191" fmla="*/ 3287690 w 3717682"/>
              <a:gd name="connsiteY191" fmla="*/ 4783846 h 5143499"/>
              <a:gd name="connsiteX192" fmla="*/ 3190707 w 3717682"/>
              <a:gd name="connsiteY192" fmla="*/ 4783846 h 5143499"/>
              <a:gd name="connsiteX193" fmla="*/ 3187175 w 3717682"/>
              <a:gd name="connsiteY193" fmla="*/ 4786580 h 5143499"/>
              <a:gd name="connsiteX194" fmla="*/ 3181063 w 3717682"/>
              <a:gd name="connsiteY194" fmla="*/ 4817948 h 5143499"/>
              <a:gd name="connsiteX195" fmla="*/ 3209944 w 3717682"/>
              <a:gd name="connsiteY195" fmla="*/ 4846801 h 5143499"/>
              <a:gd name="connsiteX196" fmla="*/ 3209944 w 3717682"/>
              <a:gd name="connsiteY196" fmla="*/ 4846793 h 5143499"/>
              <a:gd name="connsiteX197" fmla="*/ 3249623 w 3717682"/>
              <a:gd name="connsiteY197" fmla="*/ 4817940 h 5143499"/>
              <a:gd name="connsiteX198" fmla="*/ 3255710 w 3717682"/>
              <a:gd name="connsiteY198" fmla="*/ 4786580 h 5143499"/>
              <a:gd name="connsiteX199" fmla="*/ 3253248 w 3717682"/>
              <a:gd name="connsiteY199" fmla="*/ 4783846 h 5143499"/>
              <a:gd name="connsiteX200" fmla="*/ 3240811 w 3717682"/>
              <a:gd name="connsiteY200" fmla="*/ 4783846 h 5143499"/>
              <a:gd name="connsiteX201" fmla="*/ 3237399 w 3717682"/>
              <a:gd name="connsiteY201" fmla="*/ 4801890 h 5143499"/>
              <a:gd name="connsiteX202" fmla="*/ 3235446 w 3717682"/>
              <a:gd name="connsiteY202" fmla="*/ 4811496 h 5143499"/>
              <a:gd name="connsiteX203" fmla="*/ 3233816 w 3717682"/>
              <a:gd name="connsiteY203" fmla="*/ 4819841 h 5143499"/>
              <a:gd name="connsiteX204" fmla="*/ 3211523 w 3717682"/>
              <a:gd name="connsiteY204" fmla="*/ 4836329 h 5143499"/>
              <a:gd name="connsiteX205" fmla="*/ 3196140 w 3717682"/>
              <a:gd name="connsiteY205" fmla="*/ 4819841 h 5143499"/>
              <a:gd name="connsiteX206" fmla="*/ 3196853 w 3717682"/>
              <a:gd name="connsiteY206" fmla="*/ 4816114 h 5143499"/>
              <a:gd name="connsiteX207" fmla="*/ 3199723 w 3717682"/>
              <a:gd name="connsiteY207" fmla="*/ 4801898 h 5143499"/>
              <a:gd name="connsiteX208" fmla="*/ 3203144 w 3717682"/>
              <a:gd name="connsiteY208" fmla="*/ 4783846 h 5143499"/>
              <a:gd name="connsiteX209" fmla="*/ 2786678 w 3717682"/>
              <a:gd name="connsiteY209" fmla="*/ 4783846 h 5143499"/>
              <a:gd name="connsiteX210" fmla="*/ 2786492 w 3717682"/>
              <a:gd name="connsiteY210" fmla="*/ 4784645 h 5143499"/>
              <a:gd name="connsiteX211" fmla="*/ 2793054 w 3717682"/>
              <a:gd name="connsiteY211" fmla="*/ 4793360 h 5143499"/>
              <a:gd name="connsiteX212" fmla="*/ 2825416 w 3717682"/>
              <a:gd name="connsiteY212" fmla="*/ 4793360 h 5143499"/>
              <a:gd name="connsiteX213" fmla="*/ 2840102 w 3717682"/>
              <a:gd name="connsiteY213" fmla="*/ 4814659 h 5143499"/>
              <a:gd name="connsiteX214" fmla="*/ 2820033 w 3717682"/>
              <a:gd name="connsiteY214" fmla="*/ 4835916 h 5143499"/>
              <a:gd name="connsiteX215" fmla="*/ 2797867 w 3717682"/>
              <a:gd name="connsiteY215" fmla="*/ 4835916 h 5143499"/>
              <a:gd name="connsiteX216" fmla="*/ 2804710 w 3717682"/>
              <a:gd name="connsiteY216" fmla="*/ 4800964 h 5143499"/>
              <a:gd name="connsiteX217" fmla="*/ 2791611 w 3717682"/>
              <a:gd name="connsiteY217" fmla="*/ 4800964 h 5143499"/>
              <a:gd name="connsiteX218" fmla="*/ 2788699 w 3717682"/>
              <a:gd name="connsiteY218" fmla="*/ 4803051 h 5143499"/>
              <a:gd name="connsiteX219" fmla="*/ 2780379 w 3717682"/>
              <a:gd name="connsiteY219" fmla="*/ 4845422 h 5143499"/>
              <a:gd name="connsiteX220" fmla="*/ 2817189 w 3717682"/>
              <a:gd name="connsiteY220" fmla="*/ 4845422 h 5143499"/>
              <a:gd name="connsiteX221" fmla="*/ 2856563 w 3717682"/>
              <a:gd name="connsiteY221" fmla="*/ 4814239 h 5143499"/>
              <a:gd name="connsiteX222" fmla="*/ 2831197 w 3717682"/>
              <a:gd name="connsiteY222" fmla="*/ 4783846 h 5143499"/>
              <a:gd name="connsiteX223" fmla="*/ 3055063 w 3717682"/>
              <a:gd name="connsiteY223" fmla="*/ 4783661 h 5143499"/>
              <a:gd name="connsiteX224" fmla="*/ 3026301 w 3717682"/>
              <a:gd name="connsiteY224" fmla="*/ 4795438 h 5143499"/>
              <a:gd name="connsiteX225" fmla="*/ 3045181 w 3717682"/>
              <a:gd name="connsiteY225" fmla="*/ 4816838 h 5143499"/>
              <a:gd name="connsiteX226" fmla="*/ 3062457 w 3717682"/>
              <a:gd name="connsiteY226" fmla="*/ 4831820 h 5143499"/>
              <a:gd name="connsiteX227" fmla="*/ 3050513 w 3717682"/>
              <a:gd name="connsiteY227" fmla="*/ 4835942 h 5143499"/>
              <a:gd name="connsiteX228" fmla="*/ 3023448 w 3717682"/>
              <a:gd name="connsiteY228" fmla="*/ 4835942 h 5143499"/>
              <a:gd name="connsiteX229" fmla="*/ 3018041 w 3717682"/>
              <a:gd name="connsiteY229" fmla="*/ 4839920 h 5143499"/>
              <a:gd name="connsiteX230" fmla="*/ 3016971 w 3717682"/>
              <a:gd name="connsiteY230" fmla="*/ 4845422 h 5143499"/>
              <a:gd name="connsiteX231" fmla="*/ 3051098 w 3717682"/>
              <a:gd name="connsiteY231" fmla="*/ 4845422 h 5143499"/>
              <a:gd name="connsiteX232" fmla="*/ 3080056 w 3717682"/>
              <a:gd name="connsiteY232" fmla="*/ 4834999 h 5143499"/>
              <a:gd name="connsiteX233" fmla="*/ 3080064 w 3717682"/>
              <a:gd name="connsiteY233" fmla="*/ 4834999 h 5143499"/>
              <a:gd name="connsiteX234" fmla="*/ 3077560 w 3717682"/>
              <a:gd name="connsiteY234" fmla="*/ 4820909 h 5143499"/>
              <a:gd name="connsiteX235" fmla="*/ 3067865 w 3717682"/>
              <a:gd name="connsiteY235" fmla="*/ 4813944 h 5143499"/>
              <a:gd name="connsiteX236" fmla="*/ 3044494 w 3717682"/>
              <a:gd name="connsiteY236" fmla="*/ 4796481 h 5143499"/>
              <a:gd name="connsiteX237" fmla="*/ 3054621 w 3717682"/>
              <a:gd name="connsiteY237" fmla="*/ 4793385 h 5143499"/>
              <a:gd name="connsiteX238" fmla="*/ 3077492 w 3717682"/>
              <a:gd name="connsiteY238" fmla="*/ 4793385 h 5143499"/>
              <a:gd name="connsiteX239" fmla="*/ 3082900 w 3717682"/>
              <a:gd name="connsiteY239" fmla="*/ 4789431 h 5143499"/>
              <a:gd name="connsiteX240" fmla="*/ 3084029 w 3717682"/>
              <a:gd name="connsiteY240" fmla="*/ 4783661 h 5143499"/>
              <a:gd name="connsiteX241" fmla="*/ 2982359 w 3717682"/>
              <a:gd name="connsiteY241" fmla="*/ 4783661 h 5143499"/>
              <a:gd name="connsiteX242" fmla="*/ 2953614 w 3717682"/>
              <a:gd name="connsiteY242" fmla="*/ 4795438 h 5143499"/>
              <a:gd name="connsiteX243" fmla="*/ 2972486 w 3717682"/>
              <a:gd name="connsiteY243" fmla="*/ 4816838 h 5143499"/>
              <a:gd name="connsiteX244" fmla="*/ 2989762 w 3717682"/>
              <a:gd name="connsiteY244" fmla="*/ 4831820 h 5143499"/>
              <a:gd name="connsiteX245" fmla="*/ 2977801 w 3717682"/>
              <a:gd name="connsiteY245" fmla="*/ 4835942 h 5143499"/>
              <a:gd name="connsiteX246" fmla="*/ 2950762 w 3717682"/>
              <a:gd name="connsiteY246" fmla="*/ 4835942 h 5143499"/>
              <a:gd name="connsiteX247" fmla="*/ 2945346 w 3717682"/>
              <a:gd name="connsiteY247" fmla="*/ 4839920 h 5143499"/>
              <a:gd name="connsiteX248" fmla="*/ 2944267 w 3717682"/>
              <a:gd name="connsiteY248" fmla="*/ 4845422 h 5143499"/>
              <a:gd name="connsiteX249" fmla="*/ 2978395 w 3717682"/>
              <a:gd name="connsiteY249" fmla="*/ 4845422 h 5143499"/>
              <a:gd name="connsiteX250" fmla="*/ 3007361 w 3717682"/>
              <a:gd name="connsiteY250" fmla="*/ 4834999 h 5143499"/>
              <a:gd name="connsiteX251" fmla="*/ 3004856 w 3717682"/>
              <a:gd name="connsiteY251" fmla="*/ 4820909 h 5143499"/>
              <a:gd name="connsiteX252" fmla="*/ 2995162 w 3717682"/>
              <a:gd name="connsiteY252" fmla="*/ 4813944 h 5143499"/>
              <a:gd name="connsiteX253" fmla="*/ 2971799 w 3717682"/>
              <a:gd name="connsiteY253" fmla="*/ 4796481 h 5143499"/>
              <a:gd name="connsiteX254" fmla="*/ 2981918 w 3717682"/>
              <a:gd name="connsiteY254" fmla="*/ 4793385 h 5143499"/>
              <a:gd name="connsiteX255" fmla="*/ 3004780 w 3717682"/>
              <a:gd name="connsiteY255" fmla="*/ 4793385 h 5143499"/>
              <a:gd name="connsiteX256" fmla="*/ 3010179 w 3717682"/>
              <a:gd name="connsiteY256" fmla="*/ 4789431 h 5143499"/>
              <a:gd name="connsiteX257" fmla="*/ 3011325 w 3717682"/>
              <a:gd name="connsiteY257" fmla="*/ 4783661 h 5143499"/>
              <a:gd name="connsiteX258" fmla="*/ 3138964 w 3717682"/>
              <a:gd name="connsiteY258" fmla="*/ 4783013 h 5143499"/>
              <a:gd name="connsiteX259" fmla="*/ 3100125 w 3717682"/>
              <a:gd name="connsiteY259" fmla="*/ 4811614 h 5143499"/>
              <a:gd name="connsiteX260" fmla="*/ 3094029 w 3717682"/>
              <a:gd name="connsiteY260" fmla="*/ 4842705 h 5143499"/>
              <a:gd name="connsiteX261" fmla="*/ 3096389 w 3717682"/>
              <a:gd name="connsiteY261" fmla="*/ 4845422 h 5143499"/>
              <a:gd name="connsiteX262" fmla="*/ 3108139 w 3717682"/>
              <a:gd name="connsiteY262" fmla="*/ 4845422 h 5143499"/>
              <a:gd name="connsiteX263" fmla="*/ 3111568 w 3717682"/>
              <a:gd name="connsiteY263" fmla="*/ 4827521 h 5143499"/>
              <a:gd name="connsiteX264" fmla="*/ 3148175 w 3717682"/>
              <a:gd name="connsiteY264" fmla="*/ 4827521 h 5143499"/>
              <a:gd name="connsiteX265" fmla="*/ 3144754 w 3717682"/>
              <a:gd name="connsiteY265" fmla="*/ 4845422 h 5143499"/>
              <a:gd name="connsiteX266" fmla="*/ 3156511 w 3717682"/>
              <a:gd name="connsiteY266" fmla="*/ 4845422 h 5143499"/>
              <a:gd name="connsiteX267" fmla="*/ 3159933 w 3717682"/>
              <a:gd name="connsiteY267" fmla="*/ 4842705 h 5143499"/>
              <a:gd name="connsiteX268" fmla="*/ 3166037 w 3717682"/>
              <a:gd name="connsiteY268" fmla="*/ 4811614 h 5143499"/>
              <a:gd name="connsiteX269" fmla="*/ 3138964 w 3717682"/>
              <a:gd name="connsiteY269" fmla="*/ 4783013 h 5143499"/>
              <a:gd name="connsiteX270" fmla="*/ 2910598 w 3717682"/>
              <a:gd name="connsiteY270" fmla="*/ 4783013 h 5143499"/>
              <a:gd name="connsiteX271" fmla="*/ 2871776 w 3717682"/>
              <a:gd name="connsiteY271" fmla="*/ 4811614 h 5143499"/>
              <a:gd name="connsiteX272" fmla="*/ 2865664 w 3717682"/>
              <a:gd name="connsiteY272" fmla="*/ 4842705 h 5143499"/>
              <a:gd name="connsiteX273" fmla="*/ 2868032 w 3717682"/>
              <a:gd name="connsiteY273" fmla="*/ 4845422 h 5143499"/>
              <a:gd name="connsiteX274" fmla="*/ 2879782 w 3717682"/>
              <a:gd name="connsiteY274" fmla="*/ 4845422 h 5143499"/>
              <a:gd name="connsiteX275" fmla="*/ 2883203 w 3717682"/>
              <a:gd name="connsiteY275" fmla="*/ 4827521 h 5143499"/>
              <a:gd name="connsiteX276" fmla="*/ 2919818 w 3717682"/>
              <a:gd name="connsiteY276" fmla="*/ 4827521 h 5143499"/>
              <a:gd name="connsiteX277" fmla="*/ 2916397 w 3717682"/>
              <a:gd name="connsiteY277" fmla="*/ 4845422 h 5143499"/>
              <a:gd name="connsiteX278" fmla="*/ 2928155 w 3717682"/>
              <a:gd name="connsiteY278" fmla="*/ 4845422 h 5143499"/>
              <a:gd name="connsiteX279" fmla="*/ 2931567 w 3717682"/>
              <a:gd name="connsiteY279" fmla="*/ 4842705 h 5143499"/>
              <a:gd name="connsiteX280" fmla="*/ 2937680 w 3717682"/>
              <a:gd name="connsiteY280" fmla="*/ 4811614 h 5143499"/>
              <a:gd name="connsiteX281" fmla="*/ 2910598 w 3717682"/>
              <a:gd name="connsiteY281" fmla="*/ 4783013 h 5143499"/>
              <a:gd name="connsiteX282" fmla="*/ 2604597 w 3717682"/>
              <a:gd name="connsiteY282" fmla="*/ 4694494 h 5143499"/>
              <a:gd name="connsiteX283" fmla="*/ 2604597 w 3717682"/>
              <a:gd name="connsiteY283" fmla="*/ 4694502 h 5143499"/>
              <a:gd name="connsiteX284" fmla="*/ 2561064 w 3717682"/>
              <a:gd name="connsiteY284" fmla="*/ 4706111 h 5143499"/>
              <a:gd name="connsiteX285" fmla="*/ 2584715 w 3717682"/>
              <a:gd name="connsiteY285" fmla="*/ 4710283 h 5143499"/>
              <a:gd name="connsiteX286" fmla="*/ 2633733 w 3717682"/>
              <a:gd name="connsiteY286" fmla="*/ 4720882 h 5143499"/>
              <a:gd name="connsiteX287" fmla="*/ 2585479 w 3717682"/>
              <a:gd name="connsiteY287" fmla="*/ 4787632 h 5143499"/>
              <a:gd name="connsiteX288" fmla="*/ 2569910 w 3717682"/>
              <a:gd name="connsiteY288" fmla="*/ 4802588 h 5143499"/>
              <a:gd name="connsiteX289" fmla="*/ 2571760 w 3717682"/>
              <a:gd name="connsiteY289" fmla="*/ 4806609 h 5143499"/>
              <a:gd name="connsiteX290" fmla="*/ 2588943 w 3717682"/>
              <a:gd name="connsiteY290" fmla="*/ 4800881 h 5143499"/>
              <a:gd name="connsiteX291" fmla="*/ 2661417 w 3717682"/>
              <a:gd name="connsiteY291" fmla="*/ 4714910 h 5143499"/>
              <a:gd name="connsiteX292" fmla="*/ 2604597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3662785 w 3717682"/>
              <a:gd name="connsiteY296" fmla="*/ 5143499 h 5143499"/>
              <a:gd name="connsiteX297" fmla="*/ 1977372 w 3717682"/>
              <a:gd name="connsiteY297" fmla="*/ 5143499 h 5143499"/>
              <a:gd name="connsiteX298" fmla="*/ 1175798 w 3717682"/>
              <a:gd name="connsiteY298" fmla="*/ 5143499 h 5143499"/>
              <a:gd name="connsiteX299" fmla="*/ 1096714 w 3717682"/>
              <a:gd name="connsiteY299" fmla="*/ 5071623 h 5143499"/>
              <a:gd name="connsiteX300" fmla="*/ 0 w 3717682"/>
              <a:gd name="connsiteY300" fmla="*/ 2423921 h 5143499"/>
              <a:gd name="connsiteX301" fmla="*/ 855043 w 3717682"/>
              <a:gd name="connsiteY301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3717682" h="5143499">
                <a:moveTo>
                  <a:pt x="3243188" y="4869228"/>
                </a:moveTo>
                <a:cubicBezTo>
                  <a:pt x="3240489" y="4869228"/>
                  <a:pt x="3238910" y="4870465"/>
                  <a:pt x="3238366" y="4873182"/>
                </a:cubicBezTo>
                <a:lnTo>
                  <a:pt x="3238375" y="4873182"/>
                </a:lnTo>
                <a:lnTo>
                  <a:pt x="3227067" y="4930787"/>
                </a:lnTo>
                <a:lnTo>
                  <a:pt x="3284506" y="4930787"/>
                </a:lnTo>
                <a:lnTo>
                  <a:pt x="3285695" y="4924630"/>
                </a:lnTo>
                <a:cubicBezTo>
                  <a:pt x="3286204" y="4922123"/>
                  <a:pt x="3285585" y="4921282"/>
                  <a:pt x="3282707" y="4921282"/>
                </a:cubicBezTo>
                <a:lnTo>
                  <a:pt x="3244547" y="4921282"/>
                </a:lnTo>
                <a:lnTo>
                  <a:pt x="3247790" y="4904760"/>
                </a:lnTo>
                <a:lnTo>
                  <a:pt x="3281510" y="4904760"/>
                </a:lnTo>
                <a:cubicBezTo>
                  <a:pt x="3282402" y="4904794"/>
                  <a:pt x="3283182" y="4904169"/>
                  <a:pt x="3283335" y="4903297"/>
                </a:cubicBezTo>
                <a:lnTo>
                  <a:pt x="3284625" y="4896744"/>
                </a:lnTo>
                <a:cubicBezTo>
                  <a:pt x="3284795" y="4895919"/>
                  <a:pt x="3284320" y="4895280"/>
                  <a:pt x="3283377" y="4895280"/>
                </a:cubicBezTo>
                <a:lnTo>
                  <a:pt x="3249640" y="4895280"/>
                </a:lnTo>
                <a:lnTo>
                  <a:pt x="3252866" y="4878792"/>
                </a:lnTo>
                <a:lnTo>
                  <a:pt x="3289685" y="4878792"/>
                </a:lnTo>
                <a:cubicBezTo>
                  <a:pt x="3291425" y="4878792"/>
                  <a:pt x="3293149" y="4878792"/>
                  <a:pt x="3293590" y="4876488"/>
                </a:cubicBezTo>
                <a:lnTo>
                  <a:pt x="3295016" y="4869228"/>
                </a:lnTo>
                <a:close/>
                <a:moveTo>
                  <a:pt x="3143540" y="4869228"/>
                </a:moveTo>
                <a:cubicBezTo>
                  <a:pt x="3141230" y="4869228"/>
                  <a:pt x="3139966" y="4870675"/>
                  <a:pt x="3139482" y="4873182"/>
                </a:cubicBezTo>
                <a:lnTo>
                  <a:pt x="3128174" y="4930787"/>
                </a:lnTo>
                <a:lnTo>
                  <a:pt x="3140127" y="4930787"/>
                </a:lnTo>
                <a:cubicBezTo>
                  <a:pt x="3142631" y="4930787"/>
                  <a:pt x="3144032" y="4929542"/>
                  <a:pt x="3144482" y="4927246"/>
                </a:cubicBezTo>
                <a:lnTo>
                  <a:pt x="3152946" y="4884134"/>
                </a:lnTo>
                <a:lnTo>
                  <a:pt x="3166682" y="4903549"/>
                </a:lnTo>
                <a:cubicBezTo>
                  <a:pt x="3167336" y="4904730"/>
                  <a:pt x="3168599" y="4905454"/>
                  <a:pt x="3169959" y="4905425"/>
                </a:cubicBezTo>
                <a:lnTo>
                  <a:pt x="3176139" y="4905425"/>
                </a:lnTo>
                <a:cubicBezTo>
                  <a:pt x="3177679" y="4905357"/>
                  <a:pt x="3179128" y="4904681"/>
                  <a:pt x="3180163" y="4903549"/>
                </a:cubicBezTo>
                <a:lnTo>
                  <a:pt x="3201505" y="4884134"/>
                </a:lnTo>
                <a:lnTo>
                  <a:pt x="3193041" y="4927246"/>
                </a:lnTo>
                <a:cubicBezTo>
                  <a:pt x="3192592" y="4929542"/>
                  <a:pt x="3193500" y="4930787"/>
                  <a:pt x="3196013" y="4930787"/>
                </a:cubicBezTo>
                <a:lnTo>
                  <a:pt x="3207957" y="4930787"/>
                </a:lnTo>
                <a:lnTo>
                  <a:pt x="3219274" y="4873190"/>
                </a:lnTo>
                <a:cubicBezTo>
                  <a:pt x="3219749" y="4870675"/>
                  <a:pt x="3219087" y="4869228"/>
                  <a:pt x="3216769" y="4869228"/>
                </a:cubicBezTo>
                <a:lnTo>
                  <a:pt x="3202694" y="4869228"/>
                </a:lnTo>
                <a:lnTo>
                  <a:pt x="3175443" y="4893227"/>
                </a:lnTo>
                <a:lnTo>
                  <a:pt x="3157615" y="4869228"/>
                </a:lnTo>
                <a:close/>
                <a:moveTo>
                  <a:pt x="3072704" y="4869228"/>
                </a:moveTo>
                <a:cubicBezTo>
                  <a:pt x="3070004" y="4869228"/>
                  <a:pt x="3068408" y="4870465"/>
                  <a:pt x="3067873" y="4873182"/>
                </a:cubicBezTo>
                <a:lnTo>
                  <a:pt x="3056582" y="4930787"/>
                </a:lnTo>
                <a:lnTo>
                  <a:pt x="3113996" y="4930787"/>
                </a:lnTo>
                <a:lnTo>
                  <a:pt x="3115210" y="4924630"/>
                </a:lnTo>
                <a:cubicBezTo>
                  <a:pt x="3115711" y="4922123"/>
                  <a:pt x="3115092" y="4921282"/>
                  <a:pt x="3112197" y="4921282"/>
                </a:cubicBezTo>
                <a:lnTo>
                  <a:pt x="3074054" y="4921282"/>
                </a:lnTo>
                <a:lnTo>
                  <a:pt x="3077288" y="4904760"/>
                </a:lnTo>
                <a:lnTo>
                  <a:pt x="3111008" y="4904760"/>
                </a:lnTo>
                <a:cubicBezTo>
                  <a:pt x="3111900" y="4904787"/>
                  <a:pt x="3112679" y="4904166"/>
                  <a:pt x="3112842" y="4903297"/>
                </a:cubicBezTo>
                <a:lnTo>
                  <a:pt x="3114132" y="4896744"/>
                </a:lnTo>
                <a:cubicBezTo>
                  <a:pt x="3114285" y="4895919"/>
                  <a:pt x="3113835" y="4895280"/>
                  <a:pt x="3112876" y="4895280"/>
                </a:cubicBezTo>
                <a:lnTo>
                  <a:pt x="3079147" y="4895280"/>
                </a:lnTo>
                <a:lnTo>
                  <a:pt x="3082390" y="4878792"/>
                </a:lnTo>
                <a:lnTo>
                  <a:pt x="3119200" y="4878792"/>
                </a:lnTo>
                <a:cubicBezTo>
                  <a:pt x="3120932" y="4878792"/>
                  <a:pt x="3122656" y="4878792"/>
                  <a:pt x="3123123" y="4876488"/>
                </a:cubicBezTo>
                <a:lnTo>
                  <a:pt x="3124532" y="4869228"/>
                </a:lnTo>
                <a:close/>
                <a:moveTo>
                  <a:pt x="2999627" y="4869228"/>
                </a:moveTo>
                <a:cubicBezTo>
                  <a:pt x="2996545" y="4869228"/>
                  <a:pt x="2994788" y="4870263"/>
                  <a:pt x="2994347" y="4872559"/>
                </a:cubicBezTo>
                <a:lnTo>
                  <a:pt x="2993116" y="4878767"/>
                </a:lnTo>
                <a:lnTo>
                  <a:pt x="3017582" y="4878767"/>
                </a:lnTo>
                <a:lnTo>
                  <a:pt x="3007395" y="4930787"/>
                </a:lnTo>
                <a:lnTo>
                  <a:pt x="3018363" y="4930787"/>
                </a:lnTo>
                <a:cubicBezTo>
                  <a:pt x="3021445" y="4930787"/>
                  <a:pt x="3023228" y="4929542"/>
                  <a:pt x="3023864" y="4926413"/>
                </a:cubicBezTo>
                <a:lnTo>
                  <a:pt x="3033203" y="4878767"/>
                </a:lnTo>
                <a:lnTo>
                  <a:pt x="3053628" y="4878767"/>
                </a:lnTo>
                <a:cubicBezTo>
                  <a:pt x="3056515" y="4878767"/>
                  <a:pt x="3057533" y="4877514"/>
                  <a:pt x="3058026" y="4874999"/>
                </a:cubicBezTo>
                <a:lnTo>
                  <a:pt x="3058026" y="4875007"/>
                </a:lnTo>
                <a:lnTo>
                  <a:pt x="3059163" y="4869228"/>
                </a:lnTo>
                <a:close/>
                <a:moveTo>
                  <a:pt x="2848320" y="4869228"/>
                </a:moveTo>
                <a:cubicBezTo>
                  <a:pt x="2846775" y="4869228"/>
                  <a:pt x="2845612" y="4870254"/>
                  <a:pt x="2845408" y="4871306"/>
                </a:cubicBezTo>
                <a:lnTo>
                  <a:pt x="2842097" y="4888214"/>
                </a:lnTo>
                <a:cubicBezTo>
                  <a:pt x="2835790" y="4920365"/>
                  <a:pt x="2866513" y="4915974"/>
                  <a:pt x="2886404" y="4909925"/>
                </a:cubicBezTo>
                <a:lnTo>
                  <a:pt x="2882303" y="4930787"/>
                </a:lnTo>
                <a:lnTo>
                  <a:pt x="2893280" y="4930787"/>
                </a:lnTo>
                <a:cubicBezTo>
                  <a:pt x="2896370" y="4930787"/>
                  <a:pt x="2898153" y="4929542"/>
                  <a:pt x="2898781" y="4926413"/>
                </a:cubicBezTo>
                <a:lnTo>
                  <a:pt x="2909987" y="4869228"/>
                </a:lnTo>
                <a:lnTo>
                  <a:pt x="2896693" y="4869228"/>
                </a:lnTo>
                <a:cubicBezTo>
                  <a:pt x="2895351" y="4869228"/>
                  <a:pt x="2894180" y="4870254"/>
                  <a:pt x="2893985" y="4871306"/>
                </a:cubicBezTo>
                <a:lnTo>
                  <a:pt x="2888466" y="4899335"/>
                </a:lnTo>
                <a:cubicBezTo>
                  <a:pt x="2878848" y="4902262"/>
                  <a:pt x="2853898" y="4907629"/>
                  <a:pt x="2857786" y="4887802"/>
                </a:cubicBezTo>
                <a:lnTo>
                  <a:pt x="2861436" y="4869228"/>
                </a:lnTo>
                <a:close/>
                <a:moveTo>
                  <a:pt x="3334042" y="4869051"/>
                </a:moveTo>
                <a:cubicBezTo>
                  <a:pt x="3317632" y="4869051"/>
                  <a:pt x="3307784" y="4869152"/>
                  <a:pt x="3305280" y="4880811"/>
                </a:cubicBezTo>
                <a:cubicBezTo>
                  <a:pt x="3303429" y="4889476"/>
                  <a:pt x="3310272" y="4893665"/>
                  <a:pt x="3324144" y="4902212"/>
                </a:cubicBezTo>
                <a:cubicBezTo>
                  <a:pt x="3339357" y="4911549"/>
                  <a:pt x="3342829" y="4912264"/>
                  <a:pt x="3341411" y="4917185"/>
                </a:cubicBezTo>
                <a:cubicBezTo>
                  <a:pt x="3340307" y="4921155"/>
                  <a:pt x="3336317" y="4921315"/>
                  <a:pt x="3329483" y="4921315"/>
                </a:cubicBezTo>
                <a:lnTo>
                  <a:pt x="3302411" y="4921315"/>
                </a:lnTo>
                <a:cubicBezTo>
                  <a:pt x="3299337" y="4921315"/>
                  <a:pt x="3297546" y="4922577"/>
                  <a:pt x="3297011" y="4925294"/>
                </a:cubicBezTo>
                <a:lnTo>
                  <a:pt x="3295942" y="4930787"/>
                </a:lnTo>
                <a:lnTo>
                  <a:pt x="3330069" y="4930787"/>
                </a:lnTo>
                <a:cubicBezTo>
                  <a:pt x="3345681" y="4930787"/>
                  <a:pt x="3355461" y="4929828"/>
                  <a:pt x="3359018" y="4920373"/>
                </a:cubicBezTo>
                <a:cubicBezTo>
                  <a:pt x="3360758" y="4915763"/>
                  <a:pt x="3360733" y="4910994"/>
                  <a:pt x="3356514" y="4906283"/>
                </a:cubicBezTo>
                <a:cubicBezTo>
                  <a:pt x="3354374" y="4903886"/>
                  <a:pt x="3351199" y="4901774"/>
                  <a:pt x="3346819" y="4899335"/>
                </a:cubicBezTo>
                <a:cubicBezTo>
                  <a:pt x="3327327" y="4888407"/>
                  <a:pt x="3322225" y="4887146"/>
                  <a:pt x="3323473" y="4881854"/>
                </a:cubicBezTo>
                <a:cubicBezTo>
                  <a:pt x="3324152" y="4878877"/>
                  <a:pt x="3326240" y="4878767"/>
                  <a:pt x="3333575" y="4878767"/>
                </a:cubicBezTo>
                <a:lnTo>
                  <a:pt x="3356463" y="4878767"/>
                </a:lnTo>
                <a:cubicBezTo>
                  <a:pt x="3359536" y="4878767"/>
                  <a:pt x="3361319" y="4877514"/>
                  <a:pt x="3361854" y="4874797"/>
                </a:cubicBezTo>
                <a:lnTo>
                  <a:pt x="3362991" y="4869051"/>
                </a:lnTo>
                <a:close/>
                <a:moveTo>
                  <a:pt x="2952613" y="4869051"/>
                </a:moveTo>
                <a:cubicBezTo>
                  <a:pt x="2936211" y="4869051"/>
                  <a:pt x="2926372" y="4869152"/>
                  <a:pt x="2923867" y="4880811"/>
                </a:cubicBezTo>
                <a:cubicBezTo>
                  <a:pt x="2922017" y="4889476"/>
                  <a:pt x="2928851" y="4893665"/>
                  <a:pt x="2942739" y="4902212"/>
                </a:cubicBezTo>
                <a:cubicBezTo>
                  <a:pt x="2957944" y="4911549"/>
                  <a:pt x="2961416" y="4912264"/>
                  <a:pt x="2960007" y="4917185"/>
                </a:cubicBezTo>
                <a:cubicBezTo>
                  <a:pt x="2958878" y="4921155"/>
                  <a:pt x="2954896" y="4921315"/>
                  <a:pt x="2948062" y="4921315"/>
                </a:cubicBezTo>
                <a:lnTo>
                  <a:pt x="2920998" y="4921315"/>
                </a:lnTo>
                <a:cubicBezTo>
                  <a:pt x="2917925" y="4921315"/>
                  <a:pt x="2916134" y="4922577"/>
                  <a:pt x="2915599" y="4925294"/>
                </a:cubicBezTo>
                <a:lnTo>
                  <a:pt x="2914521" y="4930787"/>
                </a:lnTo>
                <a:lnTo>
                  <a:pt x="2948648" y="4930787"/>
                </a:lnTo>
                <a:cubicBezTo>
                  <a:pt x="2964269" y="4930787"/>
                  <a:pt x="2974048" y="4929828"/>
                  <a:pt x="2977597" y="4920373"/>
                </a:cubicBezTo>
                <a:cubicBezTo>
                  <a:pt x="2979346" y="4915763"/>
                  <a:pt x="2979329" y="4910994"/>
                  <a:pt x="2975109" y="4906283"/>
                </a:cubicBezTo>
                <a:cubicBezTo>
                  <a:pt x="2972953" y="4903886"/>
                  <a:pt x="2969795" y="4901774"/>
                  <a:pt x="2965406" y="4899335"/>
                </a:cubicBezTo>
                <a:cubicBezTo>
                  <a:pt x="2945906" y="4888407"/>
                  <a:pt x="2940821" y="4887146"/>
                  <a:pt x="2942052" y="4881854"/>
                </a:cubicBezTo>
                <a:cubicBezTo>
                  <a:pt x="2942731" y="4878877"/>
                  <a:pt x="2944811" y="4878767"/>
                  <a:pt x="2952154" y="4878767"/>
                </a:cubicBezTo>
                <a:lnTo>
                  <a:pt x="2975050" y="4878767"/>
                </a:lnTo>
                <a:cubicBezTo>
                  <a:pt x="2978115" y="4878767"/>
                  <a:pt x="2979915" y="4877514"/>
                  <a:pt x="2980441" y="4874797"/>
                </a:cubicBezTo>
                <a:lnTo>
                  <a:pt x="2981578" y="4869051"/>
                </a:lnTo>
                <a:close/>
                <a:moveTo>
                  <a:pt x="2802112" y="4869051"/>
                </a:moveTo>
                <a:cubicBezTo>
                  <a:pt x="2785711" y="4869051"/>
                  <a:pt x="2775863" y="4869152"/>
                  <a:pt x="2773367" y="4880811"/>
                </a:cubicBezTo>
                <a:cubicBezTo>
                  <a:pt x="2771499" y="4889476"/>
                  <a:pt x="2778350" y="4893665"/>
                  <a:pt x="2792247" y="4902212"/>
                </a:cubicBezTo>
                <a:cubicBezTo>
                  <a:pt x="2807435" y="4911549"/>
                  <a:pt x="2810907" y="4912264"/>
                  <a:pt x="2809506" y="4917185"/>
                </a:cubicBezTo>
                <a:cubicBezTo>
                  <a:pt x="2808386" y="4921155"/>
                  <a:pt x="2804404" y="4921315"/>
                  <a:pt x="2797562" y="4921315"/>
                </a:cubicBezTo>
                <a:lnTo>
                  <a:pt x="2770489" y="4921315"/>
                </a:lnTo>
                <a:cubicBezTo>
                  <a:pt x="2767416" y="4921315"/>
                  <a:pt x="2765633" y="4922577"/>
                  <a:pt x="2765098" y="4925294"/>
                </a:cubicBezTo>
                <a:lnTo>
                  <a:pt x="2764012" y="4930787"/>
                </a:lnTo>
                <a:lnTo>
                  <a:pt x="2798139" y="4930787"/>
                </a:lnTo>
                <a:cubicBezTo>
                  <a:pt x="2813760" y="4930787"/>
                  <a:pt x="2823548" y="4929828"/>
                  <a:pt x="2827105" y="4920373"/>
                </a:cubicBezTo>
                <a:cubicBezTo>
                  <a:pt x="2828828" y="4915763"/>
                  <a:pt x="2828811" y="4910994"/>
                  <a:pt x="2824601" y="4906283"/>
                </a:cubicBezTo>
                <a:cubicBezTo>
                  <a:pt x="2822453" y="4903886"/>
                  <a:pt x="2819278" y="4901774"/>
                  <a:pt x="2814914" y="4899335"/>
                </a:cubicBezTo>
                <a:cubicBezTo>
                  <a:pt x="2795405" y="4888407"/>
                  <a:pt x="2790312" y="4887146"/>
                  <a:pt x="2791543" y="4881854"/>
                </a:cubicBezTo>
                <a:cubicBezTo>
                  <a:pt x="2792239" y="4878877"/>
                  <a:pt x="2794319" y="4878767"/>
                  <a:pt x="2801645" y="4878767"/>
                </a:cubicBezTo>
                <a:lnTo>
                  <a:pt x="2824533" y="4878767"/>
                </a:lnTo>
                <a:cubicBezTo>
                  <a:pt x="2827614" y="4878767"/>
                  <a:pt x="2829406" y="4877514"/>
                  <a:pt x="2829940" y="4874797"/>
                </a:cubicBezTo>
                <a:lnTo>
                  <a:pt x="2831061" y="4869051"/>
                </a:lnTo>
                <a:close/>
                <a:moveTo>
                  <a:pt x="2554595" y="4818697"/>
                </a:moveTo>
                <a:cubicBezTo>
                  <a:pt x="2536546" y="4819757"/>
                  <a:pt x="2505500" y="4826092"/>
                  <a:pt x="2506680" y="4832401"/>
                </a:cubicBezTo>
                <a:cubicBezTo>
                  <a:pt x="2507767" y="4839231"/>
                  <a:pt x="2527428" y="4837128"/>
                  <a:pt x="2536427" y="4837128"/>
                </a:cubicBezTo>
                <a:cubicBezTo>
                  <a:pt x="2556216" y="4837128"/>
                  <a:pt x="2587644" y="4838466"/>
                  <a:pt x="2592593" y="4852573"/>
                </a:cubicBezTo>
                <a:cubicBezTo>
                  <a:pt x="2603264" y="4882957"/>
                  <a:pt x="2530884" y="4937517"/>
                  <a:pt x="2515458" y="4932277"/>
                </a:cubicBezTo>
                <a:cubicBezTo>
                  <a:pt x="2508480" y="4929904"/>
                  <a:pt x="2529636" y="4890250"/>
                  <a:pt x="2537319" y="4875983"/>
                </a:cubicBezTo>
                <a:cubicBezTo>
                  <a:pt x="2541886" y="4867470"/>
                  <a:pt x="2548839" y="4854095"/>
                  <a:pt x="2542896" y="4853187"/>
                </a:cubicBezTo>
                <a:cubicBezTo>
                  <a:pt x="2536274" y="4852186"/>
                  <a:pt x="2528957" y="4864770"/>
                  <a:pt x="2524219" y="4872030"/>
                </a:cubicBezTo>
                <a:cubicBezTo>
                  <a:pt x="2511350" y="4891756"/>
                  <a:pt x="2498148" y="4913291"/>
                  <a:pt x="2487579" y="4935414"/>
                </a:cubicBezTo>
                <a:cubicBezTo>
                  <a:pt x="2484311" y="4942245"/>
                  <a:pt x="2473453" y="4962829"/>
                  <a:pt x="2477188" y="4965487"/>
                </a:cubicBezTo>
                <a:cubicBezTo>
                  <a:pt x="2480669" y="4967960"/>
                  <a:pt x="2497206" y="4964436"/>
                  <a:pt x="2518260" y="4955216"/>
                </a:cubicBezTo>
                <a:cubicBezTo>
                  <a:pt x="2584452" y="4926220"/>
                  <a:pt x="2614250" y="4888484"/>
                  <a:pt x="2622230" y="4857300"/>
                </a:cubicBezTo>
                <a:cubicBezTo>
                  <a:pt x="2624774" y="4847711"/>
                  <a:pt x="2621260" y="4837546"/>
                  <a:pt x="2613316" y="4831517"/>
                </a:cubicBezTo>
                <a:cubicBezTo>
                  <a:pt x="2599487" y="4821027"/>
                  <a:pt x="2574867" y="4817520"/>
                  <a:pt x="2554595" y="4818697"/>
                </a:cubicBezTo>
                <a:close/>
                <a:moveTo>
                  <a:pt x="3137130" y="4793385"/>
                </a:moveTo>
                <a:cubicBezTo>
                  <a:pt x="3150450" y="4793385"/>
                  <a:pt x="3153931" y="4798340"/>
                  <a:pt x="3151774" y="4809730"/>
                </a:cubicBezTo>
                <a:cubicBezTo>
                  <a:pt x="3151774" y="4809730"/>
                  <a:pt x="3151231" y="4812573"/>
                  <a:pt x="3151036" y="4813431"/>
                </a:cubicBezTo>
                <a:cubicBezTo>
                  <a:pt x="3150773" y="4814710"/>
                  <a:pt x="3150187" y="4818016"/>
                  <a:pt x="3146740" y="4818016"/>
                </a:cubicBezTo>
                <a:lnTo>
                  <a:pt x="3113513" y="4818016"/>
                </a:lnTo>
                <a:lnTo>
                  <a:pt x="3115143" y="4809730"/>
                </a:lnTo>
                <a:cubicBezTo>
                  <a:pt x="3117486" y="4797734"/>
                  <a:pt x="3124532" y="4793385"/>
                  <a:pt x="3137130" y="4793385"/>
                </a:cubicBezTo>
                <a:close/>
                <a:moveTo>
                  <a:pt x="2908773" y="4793385"/>
                </a:moveTo>
                <a:cubicBezTo>
                  <a:pt x="2922085" y="4793385"/>
                  <a:pt x="2925582" y="4798340"/>
                  <a:pt x="2923409" y="4809730"/>
                </a:cubicBezTo>
                <a:cubicBezTo>
                  <a:pt x="2923409" y="4809730"/>
                  <a:pt x="2922866" y="4812573"/>
                  <a:pt x="2922679" y="4813431"/>
                </a:cubicBezTo>
                <a:cubicBezTo>
                  <a:pt x="2922424" y="4814710"/>
                  <a:pt x="2921830" y="4818016"/>
                  <a:pt x="2918375" y="4818016"/>
                </a:cubicBezTo>
                <a:lnTo>
                  <a:pt x="2885164" y="4818016"/>
                </a:lnTo>
                <a:lnTo>
                  <a:pt x="2886786" y="4809730"/>
                </a:lnTo>
                <a:cubicBezTo>
                  <a:pt x="2889112" y="4797734"/>
                  <a:pt x="2896175" y="4793385"/>
                  <a:pt x="2908773" y="4793385"/>
                </a:cubicBezTo>
                <a:close/>
                <a:moveTo>
                  <a:pt x="2671716" y="4783926"/>
                </a:moveTo>
                <a:cubicBezTo>
                  <a:pt x="2657864" y="4785815"/>
                  <a:pt x="2645050" y="4790925"/>
                  <a:pt x="2638521" y="4801898"/>
                </a:cubicBezTo>
                <a:cubicBezTo>
                  <a:pt x="2628436" y="4818857"/>
                  <a:pt x="2647503" y="4842074"/>
                  <a:pt x="2664855" y="4864568"/>
                </a:cubicBezTo>
                <a:cubicBezTo>
                  <a:pt x="2678769" y="4882595"/>
                  <a:pt x="2693923" y="4899814"/>
                  <a:pt x="2687734" y="4909866"/>
                </a:cubicBezTo>
                <a:cubicBezTo>
                  <a:pt x="2682691" y="4918085"/>
                  <a:pt x="2650321" y="4918068"/>
                  <a:pt x="2639175" y="4918716"/>
                </a:cubicBezTo>
                <a:cubicBezTo>
                  <a:pt x="2625634" y="4919515"/>
                  <a:pt x="2606151" y="4919557"/>
                  <a:pt x="2602738" y="4921576"/>
                </a:cubicBezTo>
                <a:cubicBezTo>
                  <a:pt x="2599682" y="4923385"/>
                  <a:pt x="2597984" y="4928995"/>
                  <a:pt x="2609445" y="4931233"/>
                </a:cubicBezTo>
                <a:cubicBezTo>
                  <a:pt x="2618639" y="4933050"/>
                  <a:pt x="2640541" y="4936718"/>
                  <a:pt x="2663667" y="4936701"/>
                </a:cubicBezTo>
                <a:cubicBezTo>
                  <a:pt x="2687802" y="4936692"/>
                  <a:pt x="2713151" y="4932360"/>
                  <a:pt x="2718644" y="4911877"/>
                </a:cubicBezTo>
                <a:cubicBezTo>
                  <a:pt x="2723059" y="4895423"/>
                  <a:pt x="2707752" y="4877791"/>
                  <a:pt x="2694279" y="4859916"/>
                </a:cubicBezTo>
                <a:cubicBezTo>
                  <a:pt x="2679525" y="4840333"/>
                  <a:pt x="2664600" y="4826377"/>
                  <a:pt x="2665857" y="4812506"/>
                </a:cubicBezTo>
                <a:cubicBezTo>
                  <a:pt x="2666825" y="4801730"/>
                  <a:pt x="2686121" y="4801107"/>
                  <a:pt x="2718126" y="4800493"/>
                </a:cubicBezTo>
                <a:cubicBezTo>
                  <a:pt x="2724799" y="4800350"/>
                  <a:pt x="2738042" y="4800005"/>
                  <a:pt x="2735496" y="4794235"/>
                </a:cubicBezTo>
                <a:cubicBezTo>
                  <a:pt x="2733212" y="4789154"/>
                  <a:pt x="2723296" y="4787463"/>
                  <a:pt x="2711131" y="4785284"/>
                </a:cubicBezTo>
                <a:cubicBezTo>
                  <a:pt x="2700456" y="4783371"/>
                  <a:pt x="2685567" y="4782037"/>
                  <a:pt x="2671716" y="4783926"/>
                </a:cubicBezTo>
                <a:close/>
                <a:moveTo>
                  <a:pt x="3324763" y="4783846"/>
                </a:moveTo>
                <a:cubicBezTo>
                  <a:pt x="3321682" y="4783846"/>
                  <a:pt x="3319950" y="4784889"/>
                  <a:pt x="3319491" y="4787194"/>
                </a:cubicBezTo>
                <a:lnTo>
                  <a:pt x="3318269" y="4793402"/>
                </a:lnTo>
                <a:lnTo>
                  <a:pt x="3342735" y="4793402"/>
                </a:lnTo>
                <a:lnTo>
                  <a:pt x="3332540" y="4845422"/>
                </a:lnTo>
                <a:lnTo>
                  <a:pt x="3343508" y="4845422"/>
                </a:lnTo>
                <a:cubicBezTo>
                  <a:pt x="3346598" y="4845422"/>
                  <a:pt x="3348389" y="4844169"/>
                  <a:pt x="3349001" y="4841048"/>
                </a:cubicBezTo>
                <a:lnTo>
                  <a:pt x="3358356" y="4793402"/>
                </a:lnTo>
                <a:lnTo>
                  <a:pt x="3378781" y="4793402"/>
                </a:lnTo>
                <a:cubicBezTo>
                  <a:pt x="3381668" y="4793402"/>
                  <a:pt x="3382687" y="4792140"/>
                  <a:pt x="3383196" y="4789633"/>
                </a:cubicBezTo>
                <a:lnTo>
                  <a:pt x="3384317" y="4783846"/>
                </a:lnTo>
                <a:close/>
                <a:moveTo>
                  <a:pt x="3274396" y="4783846"/>
                </a:moveTo>
                <a:lnTo>
                  <a:pt x="3262315" y="4845422"/>
                </a:lnTo>
                <a:lnTo>
                  <a:pt x="3314907" y="4845422"/>
                </a:lnTo>
                <a:lnTo>
                  <a:pt x="3316045" y="4839660"/>
                </a:lnTo>
                <a:cubicBezTo>
                  <a:pt x="3316579" y="4836968"/>
                  <a:pt x="3315620" y="4835916"/>
                  <a:pt x="3313124" y="4835916"/>
                </a:cubicBezTo>
                <a:lnTo>
                  <a:pt x="3279786" y="4835916"/>
                </a:lnTo>
                <a:lnTo>
                  <a:pt x="3289600" y="4785932"/>
                </a:lnTo>
                <a:cubicBezTo>
                  <a:pt x="3289795" y="4784889"/>
                  <a:pt x="3289031" y="4783846"/>
                  <a:pt x="3287690" y="4783846"/>
                </a:cubicBezTo>
                <a:close/>
                <a:moveTo>
                  <a:pt x="3190707" y="4783846"/>
                </a:moveTo>
                <a:cubicBezTo>
                  <a:pt x="3189094" y="4783846"/>
                  <a:pt x="3187583" y="4784477"/>
                  <a:pt x="3187175" y="4786580"/>
                </a:cubicBezTo>
                <a:lnTo>
                  <a:pt x="3181063" y="4817948"/>
                </a:lnTo>
                <a:cubicBezTo>
                  <a:pt x="3176895" y="4840063"/>
                  <a:pt x="3187999" y="4846801"/>
                  <a:pt x="3209944" y="4846801"/>
                </a:cubicBezTo>
                <a:lnTo>
                  <a:pt x="3209944" y="4846793"/>
                </a:lnTo>
                <a:cubicBezTo>
                  <a:pt x="3235650" y="4846793"/>
                  <a:pt x="3245557" y="4838078"/>
                  <a:pt x="3249623" y="4817940"/>
                </a:cubicBezTo>
                <a:lnTo>
                  <a:pt x="3255710" y="4786580"/>
                </a:lnTo>
                <a:cubicBezTo>
                  <a:pt x="3256118" y="4784477"/>
                  <a:pt x="3254853" y="4783846"/>
                  <a:pt x="3253248" y="4783846"/>
                </a:cubicBezTo>
                <a:lnTo>
                  <a:pt x="3240811" y="4783846"/>
                </a:lnTo>
                <a:lnTo>
                  <a:pt x="3237399" y="4801890"/>
                </a:lnTo>
                <a:lnTo>
                  <a:pt x="3235446" y="4811496"/>
                </a:lnTo>
                <a:lnTo>
                  <a:pt x="3233816" y="4819841"/>
                </a:lnTo>
                <a:cubicBezTo>
                  <a:pt x="3231541" y="4831206"/>
                  <a:pt x="3224113" y="4836329"/>
                  <a:pt x="3211523" y="4836329"/>
                </a:cubicBezTo>
                <a:cubicBezTo>
                  <a:pt x="3197677" y="4836329"/>
                  <a:pt x="3193967" y="4831332"/>
                  <a:pt x="3196140" y="4819841"/>
                </a:cubicBezTo>
                <a:cubicBezTo>
                  <a:pt x="3196140" y="4819841"/>
                  <a:pt x="3196675" y="4816972"/>
                  <a:pt x="3196853" y="4816114"/>
                </a:cubicBezTo>
                <a:lnTo>
                  <a:pt x="3199723" y="4801898"/>
                </a:lnTo>
                <a:lnTo>
                  <a:pt x="3203144" y="4783846"/>
                </a:lnTo>
                <a:close/>
                <a:moveTo>
                  <a:pt x="2786678" y="4783846"/>
                </a:moveTo>
                <a:lnTo>
                  <a:pt x="2786492" y="4784645"/>
                </a:lnTo>
                <a:cubicBezTo>
                  <a:pt x="2785490" y="4788784"/>
                  <a:pt x="2786016" y="4793360"/>
                  <a:pt x="2793054" y="4793360"/>
                </a:cubicBezTo>
                <a:lnTo>
                  <a:pt x="2825416" y="4793360"/>
                </a:lnTo>
                <a:cubicBezTo>
                  <a:pt x="2840985" y="4793360"/>
                  <a:pt x="2843209" y="4801074"/>
                  <a:pt x="2840102" y="4814659"/>
                </a:cubicBezTo>
                <a:cubicBezTo>
                  <a:pt x="2837046" y="4828001"/>
                  <a:pt x="2831723" y="4834865"/>
                  <a:pt x="2820033" y="4835916"/>
                </a:cubicBezTo>
                <a:lnTo>
                  <a:pt x="2797867" y="4835916"/>
                </a:lnTo>
                <a:lnTo>
                  <a:pt x="2804710" y="4800964"/>
                </a:lnTo>
                <a:lnTo>
                  <a:pt x="2791611" y="4800964"/>
                </a:lnTo>
                <a:cubicBezTo>
                  <a:pt x="2790066" y="4800964"/>
                  <a:pt x="2788903" y="4802007"/>
                  <a:pt x="2788699" y="4803051"/>
                </a:cubicBezTo>
                <a:lnTo>
                  <a:pt x="2780379" y="4845422"/>
                </a:lnTo>
                <a:lnTo>
                  <a:pt x="2817189" y="4845422"/>
                </a:lnTo>
                <a:cubicBezTo>
                  <a:pt x="2837810" y="4845422"/>
                  <a:pt x="2852098" y="4837834"/>
                  <a:pt x="2856563" y="4814239"/>
                </a:cubicBezTo>
                <a:cubicBezTo>
                  <a:pt x="2859883" y="4796674"/>
                  <a:pt x="2852208" y="4783846"/>
                  <a:pt x="2831197" y="4783846"/>
                </a:cubicBezTo>
                <a:close/>
                <a:moveTo>
                  <a:pt x="3055063" y="4783661"/>
                </a:moveTo>
                <a:cubicBezTo>
                  <a:pt x="3038661" y="4783661"/>
                  <a:pt x="3028814" y="4783762"/>
                  <a:pt x="3026301" y="4795438"/>
                </a:cubicBezTo>
                <a:cubicBezTo>
                  <a:pt x="3024459" y="4804094"/>
                  <a:pt x="3031301" y="4808291"/>
                  <a:pt x="3045181" y="4816838"/>
                </a:cubicBezTo>
                <a:cubicBezTo>
                  <a:pt x="3060377" y="4826175"/>
                  <a:pt x="3063849" y="4826882"/>
                  <a:pt x="3062457" y="4831820"/>
                </a:cubicBezTo>
                <a:cubicBezTo>
                  <a:pt x="3061328" y="4835790"/>
                  <a:pt x="3057347" y="4835942"/>
                  <a:pt x="3050513" y="4835942"/>
                </a:cubicBezTo>
                <a:lnTo>
                  <a:pt x="3023448" y="4835942"/>
                </a:lnTo>
                <a:cubicBezTo>
                  <a:pt x="3020367" y="4835942"/>
                  <a:pt x="3018575" y="4837203"/>
                  <a:pt x="3018041" y="4839920"/>
                </a:cubicBezTo>
                <a:lnTo>
                  <a:pt x="3016971" y="4845422"/>
                </a:lnTo>
                <a:lnTo>
                  <a:pt x="3051098" y="4845422"/>
                </a:lnTo>
                <a:cubicBezTo>
                  <a:pt x="3066702" y="4845422"/>
                  <a:pt x="3076507" y="4844471"/>
                  <a:pt x="3080056" y="4834999"/>
                </a:cubicBezTo>
                <a:lnTo>
                  <a:pt x="3080064" y="4834999"/>
                </a:lnTo>
                <a:cubicBezTo>
                  <a:pt x="3081796" y="4830381"/>
                  <a:pt x="3081779" y="4825612"/>
                  <a:pt x="3077560" y="4820909"/>
                </a:cubicBezTo>
                <a:cubicBezTo>
                  <a:pt x="3075412" y="4818503"/>
                  <a:pt x="3072245" y="4816409"/>
                  <a:pt x="3067865" y="4813944"/>
                </a:cubicBezTo>
                <a:cubicBezTo>
                  <a:pt x="3048365" y="4803017"/>
                  <a:pt x="3043271" y="4801772"/>
                  <a:pt x="3044494" y="4796481"/>
                </a:cubicBezTo>
                <a:cubicBezTo>
                  <a:pt x="3045190" y="4793511"/>
                  <a:pt x="3047278" y="4793385"/>
                  <a:pt x="3054621" y="4793385"/>
                </a:cubicBezTo>
                <a:lnTo>
                  <a:pt x="3077492" y="4793385"/>
                </a:lnTo>
                <a:cubicBezTo>
                  <a:pt x="3080574" y="4793385"/>
                  <a:pt x="3082365" y="4792140"/>
                  <a:pt x="3082900" y="4789431"/>
                </a:cubicBezTo>
                <a:lnTo>
                  <a:pt x="3084029" y="4783661"/>
                </a:lnTo>
                <a:close/>
                <a:moveTo>
                  <a:pt x="2982359" y="4783661"/>
                </a:moveTo>
                <a:cubicBezTo>
                  <a:pt x="2965958" y="4783661"/>
                  <a:pt x="2956119" y="4783762"/>
                  <a:pt x="2953614" y="4795438"/>
                </a:cubicBezTo>
                <a:cubicBezTo>
                  <a:pt x="2951755" y="4804094"/>
                  <a:pt x="2958606" y="4808291"/>
                  <a:pt x="2972486" y="4816838"/>
                </a:cubicBezTo>
                <a:cubicBezTo>
                  <a:pt x="2987682" y="4826175"/>
                  <a:pt x="2991163" y="4826882"/>
                  <a:pt x="2989762" y="4831820"/>
                </a:cubicBezTo>
                <a:cubicBezTo>
                  <a:pt x="2988642" y="4835790"/>
                  <a:pt x="2984652" y="4835942"/>
                  <a:pt x="2977801" y="4835942"/>
                </a:cubicBezTo>
                <a:lnTo>
                  <a:pt x="2950762" y="4835942"/>
                </a:lnTo>
                <a:cubicBezTo>
                  <a:pt x="2947672" y="4835942"/>
                  <a:pt x="2945889" y="4837203"/>
                  <a:pt x="2945346" y="4839920"/>
                </a:cubicBezTo>
                <a:lnTo>
                  <a:pt x="2944267" y="4845422"/>
                </a:lnTo>
                <a:lnTo>
                  <a:pt x="2978395" y="4845422"/>
                </a:lnTo>
                <a:cubicBezTo>
                  <a:pt x="2994015" y="4845422"/>
                  <a:pt x="3003804" y="4844471"/>
                  <a:pt x="3007361" y="4834999"/>
                </a:cubicBezTo>
                <a:cubicBezTo>
                  <a:pt x="3009084" y="4830381"/>
                  <a:pt x="3009067" y="4825612"/>
                  <a:pt x="3004856" y="4820909"/>
                </a:cubicBezTo>
                <a:cubicBezTo>
                  <a:pt x="3002700" y="4818503"/>
                  <a:pt x="2999534" y="4816409"/>
                  <a:pt x="2995162" y="4813944"/>
                </a:cubicBezTo>
                <a:cubicBezTo>
                  <a:pt x="2975644" y="4803017"/>
                  <a:pt x="2970568" y="4801772"/>
                  <a:pt x="2971799" y="4796481"/>
                </a:cubicBezTo>
                <a:cubicBezTo>
                  <a:pt x="2972478" y="4793511"/>
                  <a:pt x="2974558" y="4793385"/>
                  <a:pt x="2981918" y="4793385"/>
                </a:cubicBezTo>
                <a:lnTo>
                  <a:pt x="3004780" y="4793385"/>
                </a:lnTo>
                <a:cubicBezTo>
                  <a:pt x="3007870" y="4793385"/>
                  <a:pt x="3009661" y="4792140"/>
                  <a:pt x="3010179" y="4789431"/>
                </a:cubicBezTo>
                <a:lnTo>
                  <a:pt x="3011325" y="4783661"/>
                </a:lnTo>
                <a:close/>
                <a:moveTo>
                  <a:pt x="3138964" y="4783013"/>
                </a:moveTo>
                <a:cubicBezTo>
                  <a:pt x="3117248" y="4783013"/>
                  <a:pt x="3104862" y="4788414"/>
                  <a:pt x="3100125" y="4811614"/>
                </a:cubicBezTo>
                <a:lnTo>
                  <a:pt x="3094029" y="4842705"/>
                </a:lnTo>
                <a:cubicBezTo>
                  <a:pt x="3093622" y="4844791"/>
                  <a:pt x="3094836" y="4845422"/>
                  <a:pt x="3096389" y="4845422"/>
                </a:cubicBezTo>
                <a:lnTo>
                  <a:pt x="3108139" y="4845422"/>
                </a:lnTo>
                <a:lnTo>
                  <a:pt x="3111568" y="4827521"/>
                </a:lnTo>
                <a:lnTo>
                  <a:pt x="3148175" y="4827521"/>
                </a:lnTo>
                <a:lnTo>
                  <a:pt x="3144754" y="4845422"/>
                </a:lnTo>
                <a:lnTo>
                  <a:pt x="3156511" y="4845422"/>
                </a:lnTo>
                <a:cubicBezTo>
                  <a:pt x="3158057" y="4845422"/>
                  <a:pt x="3159525" y="4844791"/>
                  <a:pt x="3159933" y="4842705"/>
                </a:cubicBezTo>
                <a:lnTo>
                  <a:pt x="3166037" y="4811614"/>
                </a:lnTo>
                <a:cubicBezTo>
                  <a:pt x="3170536" y="4788027"/>
                  <a:pt x="3157089" y="4783013"/>
                  <a:pt x="3138964" y="4783013"/>
                </a:cubicBezTo>
                <a:close/>
                <a:moveTo>
                  <a:pt x="2910598" y="4783013"/>
                </a:moveTo>
                <a:cubicBezTo>
                  <a:pt x="2888891" y="4783013"/>
                  <a:pt x="2876505" y="4788414"/>
                  <a:pt x="2871776" y="4811614"/>
                </a:cubicBezTo>
                <a:lnTo>
                  <a:pt x="2865664" y="4842705"/>
                </a:lnTo>
                <a:cubicBezTo>
                  <a:pt x="2865265" y="4844791"/>
                  <a:pt x="2866479" y="4845422"/>
                  <a:pt x="2868032" y="4845422"/>
                </a:cubicBezTo>
                <a:lnTo>
                  <a:pt x="2879782" y="4845422"/>
                </a:lnTo>
                <a:lnTo>
                  <a:pt x="2883203" y="4827521"/>
                </a:lnTo>
                <a:lnTo>
                  <a:pt x="2919818" y="4827521"/>
                </a:lnTo>
                <a:lnTo>
                  <a:pt x="2916397" y="4845422"/>
                </a:lnTo>
                <a:lnTo>
                  <a:pt x="2928155" y="4845422"/>
                </a:lnTo>
                <a:cubicBezTo>
                  <a:pt x="2929700" y="4845422"/>
                  <a:pt x="2931168" y="4844791"/>
                  <a:pt x="2931567" y="4842705"/>
                </a:cubicBezTo>
                <a:lnTo>
                  <a:pt x="2937680" y="4811614"/>
                </a:lnTo>
                <a:cubicBezTo>
                  <a:pt x="2942171" y="4788027"/>
                  <a:pt x="2928723" y="4783013"/>
                  <a:pt x="2910598" y="4783013"/>
                </a:cubicBezTo>
                <a:close/>
                <a:moveTo>
                  <a:pt x="2604597" y="4694494"/>
                </a:moveTo>
                <a:lnTo>
                  <a:pt x="2604597" y="4694502"/>
                </a:lnTo>
                <a:cubicBezTo>
                  <a:pt x="2581133" y="4695596"/>
                  <a:pt x="2559731" y="4701543"/>
                  <a:pt x="2561064" y="4706111"/>
                </a:cubicBezTo>
                <a:cubicBezTo>
                  <a:pt x="2562702" y="4711671"/>
                  <a:pt x="2578645" y="4710283"/>
                  <a:pt x="2584715" y="4710283"/>
                </a:cubicBezTo>
                <a:cubicBezTo>
                  <a:pt x="2607068" y="4710283"/>
                  <a:pt x="2628597" y="4714624"/>
                  <a:pt x="2633733" y="4720882"/>
                </a:cubicBezTo>
                <a:cubicBezTo>
                  <a:pt x="2641756" y="4730657"/>
                  <a:pt x="2627943" y="4754766"/>
                  <a:pt x="2585479" y="4787632"/>
                </a:cubicBezTo>
                <a:cubicBezTo>
                  <a:pt x="2577338" y="4793932"/>
                  <a:pt x="2571259" y="4799737"/>
                  <a:pt x="2569910" y="4802588"/>
                </a:cubicBezTo>
                <a:cubicBezTo>
                  <a:pt x="2569188" y="4804102"/>
                  <a:pt x="2569528" y="4806306"/>
                  <a:pt x="2571760" y="4806609"/>
                </a:cubicBezTo>
                <a:cubicBezTo>
                  <a:pt x="2574095" y="4806937"/>
                  <a:pt x="2579698" y="4805633"/>
                  <a:pt x="2588943" y="4800881"/>
                </a:cubicBezTo>
                <a:cubicBezTo>
                  <a:pt x="2626670" y="4781491"/>
                  <a:pt x="2669957" y="4741996"/>
                  <a:pt x="2661417" y="4714910"/>
                </a:cubicBezTo>
                <a:cubicBezTo>
                  <a:pt x="2656213" y="4698380"/>
                  <a:pt x="2628240" y="4693392"/>
                  <a:pt x="2604597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3662785" y="5143499"/>
                </a:lnTo>
                <a:lnTo>
                  <a:pt x="197737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871CBCA8-16AF-4BF2-B46D-4D12AA7528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0F6A7C5-FCC8-4C24-A9B4-11D980A0B2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4D90262-3193-40B0-8624-5088DF31E3B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999164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DFB14-F605-442D-8A29-80BCBC3F43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8AA81F04-A4CD-438D-89D0-CDBF79F7E0A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4" name="Connecteur droit 8">
            <a:extLst>
              <a:ext uri="{FF2B5EF4-FFF2-40B4-BE49-F238E27FC236}">
                <a16:creationId xmlns:a16="http://schemas.microsoft.com/office/drawing/2014/main" id="{21691B72-DFDE-477D-B4DC-13F5A4C2EC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2A6E7488-EEA7-49AF-974E-E8A71CCD0F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A89BE57-76DA-46F9-8724-D576C6C27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0CAB12E-6579-43F1-87C7-8FCA4B6691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301305"/>
            <a:ext cx="8199437" cy="32575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EB9A5CA3-B71C-4425-A03B-0D4A5500336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5906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4BAD4DE2-1D10-4376-9B8C-69A7343C9951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06E888DC-EE36-4126-B419-6416AC4396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A7E9C05A-4D57-4496-9472-379C50F46D3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5FE3F0F2-2B21-4C40-8023-BCF049B068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9D41D6A-6B93-4D82-91D4-94587FE8B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E571C35-E95D-47E5-85B1-6986FAA90F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533106"/>
            <a:ext cx="8199437" cy="30388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F21EE36-EAAB-43BB-8B82-D055B211817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51334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97F5B4CC-C4A6-45CA-81E0-EA5CF067E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B8C03A33-7651-F14B-9E61-1FD1CCA71A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1034648"/>
            <a:ext cx="561905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76E86959-47EF-40FD-8178-D84F5E7A058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4BA3E254-0FAD-4923-8423-37B7665EFF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6EB06358-24BE-4AD7-82C3-18149F56A0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5619012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9F01B3-1F1F-4F63-A41E-9A6103791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94F32DA-4488-4F4D-A3F3-79DC4E9A0C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525674"/>
            <a:ext cx="5619012" cy="30463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99DEE926-23D9-4A2E-A8F0-C04FE4EED35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8411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B2E8A73-FE19-4F09-B5E9-7F09BC1C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5497910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DFB9808-374D-4A9D-8F58-FD27E9969A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630181"/>
            <a:ext cx="5497640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DF97314C-3489-4C47-BC83-C45A78C87D18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5B3B106-37D0-49FD-98BD-B6E794868C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9E770E7-D76C-413C-A66C-7411A35CE1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CE77C2C-13EC-47AA-8D4E-1CA3FBFC3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737842A-57AF-4C83-B064-C3E75DC76D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129553"/>
            <a:ext cx="5497640" cy="34424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D886B45-5B27-43DF-B1BD-9DFC512EEAA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032231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2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BDD5ABE0-09C4-42CC-886C-D99716342B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471878F-4F92-4DF3-B6EF-5FFC2FC7F8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5C27C61C-22E0-4BF6-B34A-28CCC99949F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EA493CF6-593C-4DCD-9691-0FDC687189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46BE3BA-AFAE-46E9-82CC-3255B8E637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4DE876D-293E-4A0B-8A5A-4041D904C6D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919853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AE38FD9D-46D9-AC42-B91A-F99126048F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0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4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0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D0294F47-5302-4438-BCB7-B21F3AB2CB6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903C5F14-ED27-4058-A501-BF5ED44219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9E550D51-E609-4961-8A78-92A330D6A1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3ABD6ADC-A7CB-4D3B-8F75-13763C394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B3E1DEC1-663F-41EB-9776-250AF70E0D0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779233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62C82A4A-94A3-8545-9362-DE196DA525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8998B16E-8E76-2647-9A83-23B05B28AF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E08A96CE-9706-4FE5-AC46-5023B589623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3DABFAB-B6E3-4E08-BF1A-6E9335CA3A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52286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5" name="Titre 1">
            <a:extLst>
              <a:ext uri="{FF2B5EF4-FFF2-40B4-BE49-F238E27FC236}">
                <a16:creationId xmlns:a16="http://schemas.microsoft.com/office/drawing/2014/main" id="{D7895C50-E861-4CE0-B72E-5234BB15D3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76B7A71E-407C-4F9A-BD8B-8643EFDB18F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3617468-5AC9-4D5C-97EB-6813C715EC6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76802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B8A68B02-B6B8-0A4E-927D-C7C5E11DCA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52FDB6FF-C113-2C47-8E97-8C0F867428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6FA78419-BCF8-C145-9BA5-4FE7419438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D83559B7-A048-4C47-90FD-1999125BC5A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8E60FDB-B688-449B-9F69-30E121B9DE3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168873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re 1">
            <a:extLst>
              <a:ext uri="{FF2B5EF4-FFF2-40B4-BE49-F238E27FC236}">
                <a16:creationId xmlns:a16="http://schemas.microsoft.com/office/drawing/2014/main" id="{8F773064-62EE-4DCF-B613-CBAFE0D9A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A712D5F2-7E8D-8B41-9FC0-057989707F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FFB357EF-4D91-43B4-8739-97F5DAA19F3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897EA69-60B5-426B-A2C6-C93CA92D712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31187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7B0A659F-EFD1-444F-9E43-8DE421EF2903}"/>
              </a:ext>
            </a:extLst>
          </p:cNvPr>
          <p:cNvSpPr/>
          <p:nvPr userDrawn="1"/>
        </p:nvSpPr>
        <p:spPr>
          <a:xfrm>
            <a:off x="5426318" y="0"/>
            <a:ext cx="3717682" cy="5143500"/>
          </a:xfrm>
          <a:custGeom>
            <a:avLst/>
            <a:gdLst>
              <a:gd name="connsiteX0" fmla="*/ 893329 w 3717682"/>
              <a:gd name="connsiteY0" fmla="*/ 0 h 5143500"/>
              <a:gd name="connsiteX1" fmla="*/ 3717682 w 3717682"/>
              <a:gd name="connsiteY1" fmla="*/ 0 h 5143500"/>
              <a:gd name="connsiteX2" fmla="*/ 3717682 w 3717682"/>
              <a:gd name="connsiteY2" fmla="*/ 5143500 h 5143500"/>
              <a:gd name="connsiteX3" fmla="*/ 1175798 w 3717682"/>
              <a:gd name="connsiteY3" fmla="*/ 5143500 h 5143500"/>
              <a:gd name="connsiteX4" fmla="*/ 1096714 w 3717682"/>
              <a:gd name="connsiteY4" fmla="*/ 5071624 h 5143500"/>
              <a:gd name="connsiteX5" fmla="*/ 0 w 3717682"/>
              <a:gd name="connsiteY5" fmla="*/ 2423922 h 5143500"/>
              <a:gd name="connsiteX6" fmla="*/ 855043 w 3717682"/>
              <a:gd name="connsiteY6" fmla="*/ 42126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7682" h="5143500">
                <a:moveTo>
                  <a:pt x="893329" y="0"/>
                </a:moveTo>
                <a:lnTo>
                  <a:pt x="3717682" y="0"/>
                </a:lnTo>
                <a:lnTo>
                  <a:pt x="3717682" y="5143500"/>
                </a:lnTo>
                <a:lnTo>
                  <a:pt x="1175798" y="5143500"/>
                </a:lnTo>
                <a:lnTo>
                  <a:pt x="1096714" y="5071624"/>
                </a:lnTo>
                <a:cubicBezTo>
                  <a:pt x="419108" y="4394018"/>
                  <a:pt x="0" y="3457914"/>
                  <a:pt x="0" y="2423922"/>
                </a:cubicBezTo>
                <a:cubicBezTo>
                  <a:pt x="0" y="1519179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60B5E4E6-2029-B34F-995E-85F917474A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01994" y="1620838"/>
            <a:ext cx="2996226" cy="190613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Et </a:t>
            </a:r>
            <a:r>
              <a:rPr lang="fr-FR" dirty="0" err="1"/>
              <a:t>vero</a:t>
            </a:r>
            <a:r>
              <a:rPr lang="fr-FR" dirty="0"/>
              <a:t> brute </a:t>
            </a:r>
            <a:r>
              <a:rPr lang="fr-FR" dirty="0" err="1"/>
              <a:t>eum</a:t>
            </a:r>
            <a:r>
              <a:rPr lang="fr-FR" dirty="0"/>
              <a:t>,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aliquip</a:t>
            </a:r>
            <a:r>
              <a:rPr lang="fr-FR" dirty="0"/>
              <a:t> at </a:t>
            </a:r>
            <a:r>
              <a:rPr lang="fr-FR" dirty="0" err="1"/>
              <a:t>vel</a:t>
            </a:r>
            <a:r>
              <a:rPr lang="fr-FR" dirty="0"/>
              <a:t>, magna </a:t>
            </a:r>
            <a:r>
              <a:rPr lang="fr-FR" dirty="0" err="1"/>
              <a:t>causae</a:t>
            </a:r>
            <a:r>
              <a:rPr lang="fr-FR" dirty="0"/>
              <a:t> pro te.</a:t>
            </a:r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20FAB314-069B-7245-9CD1-1E8C141EB9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9" name="Connecteur droit 8">
            <a:extLst>
              <a:ext uri="{FF2B5EF4-FFF2-40B4-BE49-F238E27FC236}">
                <a16:creationId xmlns:a16="http://schemas.microsoft.com/office/drawing/2014/main" id="{4C4DEE83-04EA-447C-BE7B-2CEB490676B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phic 30">
            <a:extLst>
              <a:ext uri="{FF2B5EF4-FFF2-40B4-BE49-F238E27FC236}">
                <a16:creationId xmlns:a16="http://schemas.microsoft.com/office/drawing/2014/main" id="{4DC1713A-F379-44EC-A844-F7F053EA07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4240AAD5-EC6F-4C52-9994-B63901BF0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EA99BBC1-A8ED-4A9C-B6B3-6F278B7DE7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4246258-43D2-4521-899F-B594E5B558A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163621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711D59F2-F966-4BE3-BB2C-A1FB4C0C84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426317" y="1"/>
            <a:ext cx="3717682" cy="5143499"/>
          </a:xfrm>
          <a:custGeom>
            <a:avLst/>
            <a:gdLst>
              <a:gd name="connsiteX0" fmla="*/ 3243187 w 3717682"/>
              <a:gd name="connsiteY0" fmla="*/ 4869228 h 5143499"/>
              <a:gd name="connsiteX1" fmla="*/ 3238365 w 3717682"/>
              <a:gd name="connsiteY1" fmla="*/ 4873182 h 5143499"/>
              <a:gd name="connsiteX2" fmla="*/ 3238374 w 3717682"/>
              <a:gd name="connsiteY2" fmla="*/ 4873182 h 5143499"/>
              <a:gd name="connsiteX3" fmla="*/ 3227066 w 3717682"/>
              <a:gd name="connsiteY3" fmla="*/ 4930787 h 5143499"/>
              <a:gd name="connsiteX4" fmla="*/ 3284505 w 3717682"/>
              <a:gd name="connsiteY4" fmla="*/ 4930787 h 5143499"/>
              <a:gd name="connsiteX5" fmla="*/ 3285694 w 3717682"/>
              <a:gd name="connsiteY5" fmla="*/ 4924630 h 5143499"/>
              <a:gd name="connsiteX6" fmla="*/ 3282706 w 3717682"/>
              <a:gd name="connsiteY6" fmla="*/ 4921282 h 5143499"/>
              <a:gd name="connsiteX7" fmla="*/ 3244546 w 3717682"/>
              <a:gd name="connsiteY7" fmla="*/ 4921282 h 5143499"/>
              <a:gd name="connsiteX8" fmla="*/ 3247789 w 3717682"/>
              <a:gd name="connsiteY8" fmla="*/ 4904760 h 5143499"/>
              <a:gd name="connsiteX9" fmla="*/ 3281509 w 3717682"/>
              <a:gd name="connsiteY9" fmla="*/ 4904760 h 5143499"/>
              <a:gd name="connsiteX10" fmla="*/ 3283334 w 3717682"/>
              <a:gd name="connsiteY10" fmla="*/ 4903297 h 5143499"/>
              <a:gd name="connsiteX11" fmla="*/ 3284624 w 3717682"/>
              <a:gd name="connsiteY11" fmla="*/ 4896744 h 5143499"/>
              <a:gd name="connsiteX12" fmla="*/ 3283376 w 3717682"/>
              <a:gd name="connsiteY12" fmla="*/ 4895280 h 5143499"/>
              <a:gd name="connsiteX13" fmla="*/ 3249639 w 3717682"/>
              <a:gd name="connsiteY13" fmla="*/ 4895280 h 5143499"/>
              <a:gd name="connsiteX14" fmla="*/ 3252865 w 3717682"/>
              <a:gd name="connsiteY14" fmla="*/ 4878792 h 5143499"/>
              <a:gd name="connsiteX15" fmla="*/ 3289684 w 3717682"/>
              <a:gd name="connsiteY15" fmla="*/ 4878792 h 5143499"/>
              <a:gd name="connsiteX16" fmla="*/ 3293589 w 3717682"/>
              <a:gd name="connsiteY16" fmla="*/ 4876488 h 5143499"/>
              <a:gd name="connsiteX17" fmla="*/ 3295015 w 3717682"/>
              <a:gd name="connsiteY17" fmla="*/ 4869228 h 5143499"/>
              <a:gd name="connsiteX18" fmla="*/ 3143539 w 3717682"/>
              <a:gd name="connsiteY18" fmla="*/ 4869228 h 5143499"/>
              <a:gd name="connsiteX19" fmla="*/ 3139481 w 3717682"/>
              <a:gd name="connsiteY19" fmla="*/ 4873182 h 5143499"/>
              <a:gd name="connsiteX20" fmla="*/ 3128173 w 3717682"/>
              <a:gd name="connsiteY20" fmla="*/ 4930787 h 5143499"/>
              <a:gd name="connsiteX21" fmla="*/ 3140126 w 3717682"/>
              <a:gd name="connsiteY21" fmla="*/ 4930787 h 5143499"/>
              <a:gd name="connsiteX22" fmla="*/ 3144481 w 3717682"/>
              <a:gd name="connsiteY22" fmla="*/ 4927246 h 5143499"/>
              <a:gd name="connsiteX23" fmla="*/ 3152945 w 3717682"/>
              <a:gd name="connsiteY23" fmla="*/ 4884134 h 5143499"/>
              <a:gd name="connsiteX24" fmla="*/ 3166681 w 3717682"/>
              <a:gd name="connsiteY24" fmla="*/ 4903549 h 5143499"/>
              <a:gd name="connsiteX25" fmla="*/ 3169958 w 3717682"/>
              <a:gd name="connsiteY25" fmla="*/ 4905425 h 5143499"/>
              <a:gd name="connsiteX26" fmla="*/ 3176138 w 3717682"/>
              <a:gd name="connsiteY26" fmla="*/ 4905425 h 5143499"/>
              <a:gd name="connsiteX27" fmla="*/ 3180162 w 3717682"/>
              <a:gd name="connsiteY27" fmla="*/ 4903549 h 5143499"/>
              <a:gd name="connsiteX28" fmla="*/ 3201504 w 3717682"/>
              <a:gd name="connsiteY28" fmla="*/ 4884134 h 5143499"/>
              <a:gd name="connsiteX29" fmla="*/ 3193040 w 3717682"/>
              <a:gd name="connsiteY29" fmla="*/ 4927246 h 5143499"/>
              <a:gd name="connsiteX30" fmla="*/ 3196012 w 3717682"/>
              <a:gd name="connsiteY30" fmla="*/ 4930787 h 5143499"/>
              <a:gd name="connsiteX31" fmla="*/ 3207956 w 3717682"/>
              <a:gd name="connsiteY31" fmla="*/ 4930787 h 5143499"/>
              <a:gd name="connsiteX32" fmla="*/ 3219273 w 3717682"/>
              <a:gd name="connsiteY32" fmla="*/ 4873190 h 5143499"/>
              <a:gd name="connsiteX33" fmla="*/ 3216768 w 3717682"/>
              <a:gd name="connsiteY33" fmla="*/ 4869228 h 5143499"/>
              <a:gd name="connsiteX34" fmla="*/ 3202693 w 3717682"/>
              <a:gd name="connsiteY34" fmla="*/ 4869228 h 5143499"/>
              <a:gd name="connsiteX35" fmla="*/ 3175442 w 3717682"/>
              <a:gd name="connsiteY35" fmla="*/ 4893227 h 5143499"/>
              <a:gd name="connsiteX36" fmla="*/ 3157614 w 3717682"/>
              <a:gd name="connsiteY36" fmla="*/ 4869228 h 5143499"/>
              <a:gd name="connsiteX37" fmla="*/ 3072703 w 3717682"/>
              <a:gd name="connsiteY37" fmla="*/ 4869228 h 5143499"/>
              <a:gd name="connsiteX38" fmla="*/ 3067872 w 3717682"/>
              <a:gd name="connsiteY38" fmla="*/ 4873182 h 5143499"/>
              <a:gd name="connsiteX39" fmla="*/ 3056581 w 3717682"/>
              <a:gd name="connsiteY39" fmla="*/ 4930787 h 5143499"/>
              <a:gd name="connsiteX40" fmla="*/ 3113995 w 3717682"/>
              <a:gd name="connsiteY40" fmla="*/ 4930787 h 5143499"/>
              <a:gd name="connsiteX41" fmla="*/ 3115209 w 3717682"/>
              <a:gd name="connsiteY41" fmla="*/ 4924630 h 5143499"/>
              <a:gd name="connsiteX42" fmla="*/ 3112196 w 3717682"/>
              <a:gd name="connsiteY42" fmla="*/ 4921282 h 5143499"/>
              <a:gd name="connsiteX43" fmla="*/ 3074053 w 3717682"/>
              <a:gd name="connsiteY43" fmla="*/ 4921282 h 5143499"/>
              <a:gd name="connsiteX44" fmla="*/ 3077287 w 3717682"/>
              <a:gd name="connsiteY44" fmla="*/ 4904760 h 5143499"/>
              <a:gd name="connsiteX45" fmla="*/ 3111007 w 3717682"/>
              <a:gd name="connsiteY45" fmla="*/ 4904760 h 5143499"/>
              <a:gd name="connsiteX46" fmla="*/ 3112841 w 3717682"/>
              <a:gd name="connsiteY46" fmla="*/ 4903297 h 5143499"/>
              <a:gd name="connsiteX47" fmla="*/ 3114131 w 3717682"/>
              <a:gd name="connsiteY47" fmla="*/ 4896744 h 5143499"/>
              <a:gd name="connsiteX48" fmla="*/ 3112875 w 3717682"/>
              <a:gd name="connsiteY48" fmla="*/ 4895280 h 5143499"/>
              <a:gd name="connsiteX49" fmla="*/ 3079146 w 3717682"/>
              <a:gd name="connsiteY49" fmla="*/ 4895280 h 5143499"/>
              <a:gd name="connsiteX50" fmla="*/ 3082389 w 3717682"/>
              <a:gd name="connsiteY50" fmla="*/ 4878792 h 5143499"/>
              <a:gd name="connsiteX51" fmla="*/ 3119199 w 3717682"/>
              <a:gd name="connsiteY51" fmla="*/ 4878792 h 5143499"/>
              <a:gd name="connsiteX52" fmla="*/ 3123122 w 3717682"/>
              <a:gd name="connsiteY52" fmla="*/ 4876488 h 5143499"/>
              <a:gd name="connsiteX53" fmla="*/ 3124531 w 3717682"/>
              <a:gd name="connsiteY53" fmla="*/ 4869228 h 5143499"/>
              <a:gd name="connsiteX54" fmla="*/ 2999626 w 3717682"/>
              <a:gd name="connsiteY54" fmla="*/ 4869228 h 5143499"/>
              <a:gd name="connsiteX55" fmla="*/ 2994346 w 3717682"/>
              <a:gd name="connsiteY55" fmla="*/ 4872559 h 5143499"/>
              <a:gd name="connsiteX56" fmla="*/ 2993115 w 3717682"/>
              <a:gd name="connsiteY56" fmla="*/ 4878767 h 5143499"/>
              <a:gd name="connsiteX57" fmla="*/ 3017581 w 3717682"/>
              <a:gd name="connsiteY57" fmla="*/ 4878767 h 5143499"/>
              <a:gd name="connsiteX58" fmla="*/ 3007394 w 3717682"/>
              <a:gd name="connsiteY58" fmla="*/ 4930787 h 5143499"/>
              <a:gd name="connsiteX59" fmla="*/ 3018362 w 3717682"/>
              <a:gd name="connsiteY59" fmla="*/ 4930787 h 5143499"/>
              <a:gd name="connsiteX60" fmla="*/ 3023863 w 3717682"/>
              <a:gd name="connsiteY60" fmla="*/ 4926413 h 5143499"/>
              <a:gd name="connsiteX61" fmla="*/ 3033202 w 3717682"/>
              <a:gd name="connsiteY61" fmla="*/ 4878767 h 5143499"/>
              <a:gd name="connsiteX62" fmla="*/ 3053627 w 3717682"/>
              <a:gd name="connsiteY62" fmla="*/ 4878767 h 5143499"/>
              <a:gd name="connsiteX63" fmla="*/ 3058025 w 3717682"/>
              <a:gd name="connsiteY63" fmla="*/ 4874999 h 5143499"/>
              <a:gd name="connsiteX64" fmla="*/ 3058025 w 3717682"/>
              <a:gd name="connsiteY64" fmla="*/ 4875007 h 5143499"/>
              <a:gd name="connsiteX65" fmla="*/ 3059162 w 3717682"/>
              <a:gd name="connsiteY65" fmla="*/ 4869228 h 5143499"/>
              <a:gd name="connsiteX66" fmla="*/ 2848319 w 3717682"/>
              <a:gd name="connsiteY66" fmla="*/ 4869228 h 5143499"/>
              <a:gd name="connsiteX67" fmla="*/ 2845407 w 3717682"/>
              <a:gd name="connsiteY67" fmla="*/ 4871306 h 5143499"/>
              <a:gd name="connsiteX68" fmla="*/ 2842096 w 3717682"/>
              <a:gd name="connsiteY68" fmla="*/ 4888214 h 5143499"/>
              <a:gd name="connsiteX69" fmla="*/ 2886403 w 3717682"/>
              <a:gd name="connsiteY69" fmla="*/ 4909925 h 5143499"/>
              <a:gd name="connsiteX70" fmla="*/ 2882302 w 3717682"/>
              <a:gd name="connsiteY70" fmla="*/ 4930787 h 5143499"/>
              <a:gd name="connsiteX71" fmla="*/ 2893279 w 3717682"/>
              <a:gd name="connsiteY71" fmla="*/ 4930787 h 5143499"/>
              <a:gd name="connsiteX72" fmla="*/ 2898780 w 3717682"/>
              <a:gd name="connsiteY72" fmla="*/ 4926413 h 5143499"/>
              <a:gd name="connsiteX73" fmla="*/ 2909986 w 3717682"/>
              <a:gd name="connsiteY73" fmla="*/ 4869228 h 5143499"/>
              <a:gd name="connsiteX74" fmla="*/ 2896692 w 3717682"/>
              <a:gd name="connsiteY74" fmla="*/ 4869228 h 5143499"/>
              <a:gd name="connsiteX75" fmla="*/ 2893984 w 3717682"/>
              <a:gd name="connsiteY75" fmla="*/ 4871306 h 5143499"/>
              <a:gd name="connsiteX76" fmla="*/ 2888465 w 3717682"/>
              <a:gd name="connsiteY76" fmla="*/ 4899335 h 5143499"/>
              <a:gd name="connsiteX77" fmla="*/ 2857785 w 3717682"/>
              <a:gd name="connsiteY77" fmla="*/ 4887802 h 5143499"/>
              <a:gd name="connsiteX78" fmla="*/ 2861435 w 3717682"/>
              <a:gd name="connsiteY78" fmla="*/ 4869228 h 5143499"/>
              <a:gd name="connsiteX79" fmla="*/ 3334041 w 3717682"/>
              <a:gd name="connsiteY79" fmla="*/ 4869051 h 5143499"/>
              <a:gd name="connsiteX80" fmla="*/ 3305279 w 3717682"/>
              <a:gd name="connsiteY80" fmla="*/ 4880811 h 5143499"/>
              <a:gd name="connsiteX81" fmla="*/ 3324143 w 3717682"/>
              <a:gd name="connsiteY81" fmla="*/ 4902212 h 5143499"/>
              <a:gd name="connsiteX82" fmla="*/ 3341410 w 3717682"/>
              <a:gd name="connsiteY82" fmla="*/ 4917185 h 5143499"/>
              <a:gd name="connsiteX83" fmla="*/ 3329482 w 3717682"/>
              <a:gd name="connsiteY83" fmla="*/ 4921315 h 5143499"/>
              <a:gd name="connsiteX84" fmla="*/ 3302410 w 3717682"/>
              <a:gd name="connsiteY84" fmla="*/ 4921315 h 5143499"/>
              <a:gd name="connsiteX85" fmla="*/ 3297010 w 3717682"/>
              <a:gd name="connsiteY85" fmla="*/ 4925294 h 5143499"/>
              <a:gd name="connsiteX86" fmla="*/ 3295941 w 3717682"/>
              <a:gd name="connsiteY86" fmla="*/ 4930787 h 5143499"/>
              <a:gd name="connsiteX87" fmla="*/ 3330068 w 3717682"/>
              <a:gd name="connsiteY87" fmla="*/ 4930787 h 5143499"/>
              <a:gd name="connsiteX88" fmla="*/ 3359017 w 3717682"/>
              <a:gd name="connsiteY88" fmla="*/ 4920373 h 5143499"/>
              <a:gd name="connsiteX89" fmla="*/ 3356513 w 3717682"/>
              <a:gd name="connsiteY89" fmla="*/ 4906283 h 5143499"/>
              <a:gd name="connsiteX90" fmla="*/ 3346818 w 3717682"/>
              <a:gd name="connsiteY90" fmla="*/ 4899335 h 5143499"/>
              <a:gd name="connsiteX91" fmla="*/ 3323472 w 3717682"/>
              <a:gd name="connsiteY91" fmla="*/ 4881854 h 5143499"/>
              <a:gd name="connsiteX92" fmla="*/ 3333574 w 3717682"/>
              <a:gd name="connsiteY92" fmla="*/ 4878767 h 5143499"/>
              <a:gd name="connsiteX93" fmla="*/ 3356462 w 3717682"/>
              <a:gd name="connsiteY93" fmla="*/ 4878767 h 5143499"/>
              <a:gd name="connsiteX94" fmla="*/ 3361853 w 3717682"/>
              <a:gd name="connsiteY94" fmla="*/ 4874797 h 5143499"/>
              <a:gd name="connsiteX95" fmla="*/ 3362990 w 3717682"/>
              <a:gd name="connsiteY95" fmla="*/ 4869051 h 5143499"/>
              <a:gd name="connsiteX96" fmla="*/ 2952612 w 3717682"/>
              <a:gd name="connsiteY96" fmla="*/ 4869051 h 5143499"/>
              <a:gd name="connsiteX97" fmla="*/ 2923866 w 3717682"/>
              <a:gd name="connsiteY97" fmla="*/ 4880811 h 5143499"/>
              <a:gd name="connsiteX98" fmla="*/ 2942738 w 3717682"/>
              <a:gd name="connsiteY98" fmla="*/ 4902212 h 5143499"/>
              <a:gd name="connsiteX99" fmla="*/ 2960006 w 3717682"/>
              <a:gd name="connsiteY99" fmla="*/ 4917185 h 5143499"/>
              <a:gd name="connsiteX100" fmla="*/ 2948061 w 3717682"/>
              <a:gd name="connsiteY100" fmla="*/ 4921315 h 5143499"/>
              <a:gd name="connsiteX101" fmla="*/ 2920997 w 3717682"/>
              <a:gd name="connsiteY101" fmla="*/ 4921315 h 5143499"/>
              <a:gd name="connsiteX102" fmla="*/ 2915598 w 3717682"/>
              <a:gd name="connsiteY102" fmla="*/ 4925294 h 5143499"/>
              <a:gd name="connsiteX103" fmla="*/ 2914520 w 3717682"/>
              <a:gd name="connsiteY103" fmla="*/ 4930787 h 5143499"/>
              <a:gd name="connsiteX104" fmla="*/ 2948647 w 3717682"/>
              <a:gd name="connsiteY104" fmla="*/ 4930787 h 5143499"/>
              <a:gd name="connsiteX105" fmla="*/ 2977596 w 3717682"/>
              <a:gd name="connsiteY105" fmla="*/ 4920373 h 5143499"/>
              <a:gd name="connsiteX106" fmla="*/ 2975108 w 3717682"/>
              <a:gd name="connsiteY106" fmla="*/ 4906283 h 5143499"/>
              <a:gd name="connsiteX107" fmla="*/ 2965405 w 3717682"/>
              <a:gd name="connsiteY107" fmla="*/ 4899335 h 5143499"/>
              <a:gd name="connsiteX108" fmla="*/ 2942051 w 3717682"/>
              <a:gd name="connsiteY108" fmla="*/ 4881854 h 5143499"/>
              <a:gd name="connsiteX109" fmla="*/ 2952153 w 3717682"/>
              <a:gd name="connsiteY109" fmla="*/ 4878767 h 5143499"/>
              <a:gd name="connsiteX110" fmla="*/ 2975049 w 3717682"/>
              <a:gd name="connsiteY110" fmla="*/ 4878767 h 5143499"/>
              <a:gd name="connsiteX111" fmla="*/ 2980440 w 3717682"/>
              <a:gd name="connsiteY111" fmla="*/ 4874797 h 5143499"/>
              <a:gd name="connsiteX112" fmla="*/ 2981577 w 3717682"/>
              <a:gd name="connsiteY112" fmla="*/ 4869051 h 5143499"/>
              <a:gd name="connsiteX113" fmla="*/ 2802111 w 3717682"/>
              <a:gd name="connsiteY113" fmla="*/ 4869051 h 5143499"/>
              <a:gd name="connsiteX114" fmla="*/ 2773366 w 3717682"/>
              <a:gd name="connsiteY114" fmla="*/ 4880811 h 5143499"/>
              <a:gd name="connsiteX115" fmla="*/ 2792246 w 3717682"/>
              <a:gd name="connsiteY115" fmla="*/ 4902212 h 5143499"/>
              <a:gd name="connsiteX116" fmla="*/ 2809505 w 3717682"/>
              <a:gd name="connsiteY116" fmla="*/ 4917185 h 5143499"/>
              <a:gd name="connsiteX117" fmla="*/ 2797561 w 3717682"/>
              <a:gd name="connsiteY117" fmla="*/ 4921315 h 5143499"/>
              <a:gd name="connsiteX118" fmla="*/ 2770488 w 3717682"/>
              <a:gd name="connsiteY118" fmla="*/ 4921315 h 5143499"/>
              <a:gd name="connsiteX119" fmla="*/ 2765097 w 3717682"/>
              <a:gd name="connsiteY119" fmla="*/ 4925294 h 5143499"/>
              <a:gd name="connsiteX120" fmla="*/ 2764011 w 3717682"/>
              <a:gd name="connsiteY120" fmla="*/ 4930787 h 5143499"/>
              <a:gd name="connsiteX121" fmla="*/ 2798138 w 3717682"/>
              <a:gd name="connsiteY121" fmla="*/ 4930787 h 5143499"/>
              <a:gd name="connsiteX122" fmla="*/ 2827104 w 3717682"/>
              <a:gd name="connsiteY122" fmla="*/ 4920373 h 5143499"/>
              <a:gd name="connsiteX123" fmla="*/ 2824600 w 3717682"/>
              <a:gd name="connsiteY123" fmla="*/ 4906283 h 5143499"/>
              <a:gd name="connsiteX124" fmla="*/ 2814913 w 3717682"/>
              <a:gd name="connsiteY124" fmla="*/ 4899335 h 5143499"/>
              <a:gd name="connsiteX125" fmla="*/ 2791542 w 3717682"/>
              <a:gd name="connsiteY125" fmla="*/ 4881854 h 5143499"/>
              <a:gd name="connsiteX126" fmla="*/ 2801644 w 3717682"/>
              <a:gd name="connsiteY126" fmla="*/ 4878767 h 5143499"/>
              <a:gd name="connsiteX127" fmla="*/ 2824532 w 3717682"/>
              <a:gd name="connsiteY127" fmla="*/ 4878767 h 5143499"/>
              <a:gd name="connsiteX128" fmla="*/ 2829939 w 3717682"/>
              <a:gd name="connsiteY128" fmla="*/ 4874797 h 5143499"/>
              <a:gd name="connsiteX129" fmla="*/ 2831060 w 3717682"/>
              <a:gd name="connsiteY129" fmla="*/ 4869051 h 5143499"/>
              <a:gd name="connsiteX130" fmla="*/ 2554594 w 3717682"/>
              <a:gd name="connsiteY130" fmla="*/ 4818697 h 5143499"/>
              <a:gd name="connsiteX131" fmla="*/ 2506679 w 3717682"/>
              <a:gd name="connsiteY131" fmla="*/ 4832401 h 5143499"/>
              <a:gd name="connsiteX132" fmla="*/ 2536426 w 3717682"/>
              <a:gd name="connsiteY132" fmla="*/ 4837128 h 5143499"/>
              <a:gd name="connsiteX133" fmla="*/ 2592592 w 3717682"/>
              <a:gd name="connsiteY133" fmla="*/ 4852573 h 5143499"/>
              <a:gd name="connsiteX134" fmla="*/ 2515457 w 3717682"/>
              <a:gd name="connsiteY134" fmla="*/ 4932277 h 5143499"/>
              <a:gd name="connsiteX135" fmla="*/ 2537318 w 3717682"/>
              <a:gd name="connsiteY135" fmla="*/ 4875983 h 5143499"/>
              <a:gd name="connsiteX136" fmla="*/ 2542895 w 3717682"/>
              <a:gd name="connsiteY136" fmla="*/ 4853187 h 5143499"/>
              <a:gd name="connsiteX137" fmla="*/ 2524218 w 3717682"/>
              <a:gd name="connsiteY137" fmla="*/ 4872030 h 5143499"/>
              <a:gd name="connsiteX138" fmla="*/ 2487578 w 3717682"/>
              <a:gd name="connsiteY138" fmla="*/ 4935414 h 5143499"/>
              <a:gd name="connsiteX139" fmla="*/ 2477187 w 3717682"/>
              <a:gd name="connsiteY139" fmla="*/ 4965487 h 5143499"/>
              <a:gd name="connsiteX140" fmla="*/ 2518259 w 3717682"/>
              <a:gd name="connsiteY140" fmla="*/ 4955216 h 5143499"/>
              <a:gd name="connsiteX141" fmla="*/ 2622229 w 3717682"/>
              <a:gd name="connsiteY141" fmla="*/ 4857300 h 5143499"/>
              <a:gd name="connsiteX142" fmla="*/ 2613315 w 3717682"/>
              <a:gd name="connsiteY142" fmla="*/ 4831517 h 5143499"/>
              <a:gd name="connsiteX143" fmla="*/ 2554594 w 3717682"/>
              <a:gd name="connsiteY143" fmla="*/ 4818697 h 5143499"/>
              <a:gd name="connsiteX144" fmla="*/ 3137129 w 3717682"/>
              <a:gd name="connsiteY144" fmla="*/ 4793385 h 5143499"/>
              <a:gd name="connsiteX145" fmla="*/ 3151773 w 3717682"/>
              <a:gd name="connsiteY145" fmla="*/ 4809730 h 5143499"/>
              <a:gd name="connsiteX146" fmla="*/ 3151035 w 3717682"/>
              <a:gd name="connsiteY146" fmla="*/ 4813431 h 5143499"/>
              <a:gd name="connsiteX147" fmla="*/ 3146739 w 3717682"/>
              <a:gd name="connsiteY147" fmla="*/ 4818016 h 5143499"/>
              <a:gd name="connsiteX148" fmla="*/ 3113512 w 3717682"/>
              <a:gd name="connsiteY148" fmla="*/ 4818016 h 5143499"/>
              <a:gd name="connsiteX149" fmla="*/ 3115142 w 3717682"/>
              <a:gd name="connsiteY149" fmla="*/ 4809730 h 5143499"/>
              <a:gd name="connsiteX150" fmla="*/ 3137129 w 3717682"/>
              <a:gd name="connsiteY150" fmla="*/ 4793385 h 5143499"/>
              <a:gd name="connsiteX151" fmla="*/ 2908772 w 3717682"/>
              <a:gd name="connsiteY151" fmla="*/ 4793385 h 5143499"/>
              <a:gd name="connsiteX152" fmla="*/ 2923408 w 3717682"/>
              <a:gd name="connsiteY152" fmla="*/ 4809730 h 5143499"/>
              <a:gd name="connsiteX153" fmla="*/ 2922678 w 3717682"/>
              <a:gd name="connsiteY153" fmla="*/ 4813431 h 5143499"/>
              <a:gd name="connsiteX154" fmla="*/ 2918374 w 3717682"/>
              <a:gd name="connsiteY154" fmla="*/ 4818016 h 5143499"/>
              <a:gd name="connsiteX155" fmla="*/ 2885163 w 3717682"/>
              <a:gd name="connsiteY155" fmla="*/ 4818016 h 5143499"/>
              <a:gd name="connsiteX156" fmla="*/ 2886785 w 3717682"/>
              <a:gd name="connsiteY156" fmla="*/ 4809730 h 5143499"/>
              <a:gd name="connsiteX157" fmla="*/ 2908772 w 3717682"/>
              <a:gd name="connsiteY157" fmla="*/ 4793385 h 5143499"/>
              <a:gd name="connsiteX158" fmla="*/ 2671715 w 3717682"/>
              <a:gd name="connsiteY158" fmla="*/ 4783926 h 5143499"/>
              <a:gd name="connsiteX159" fmla="*/ 2638520 w 3717682"/>
              <a:gd name="connsiteY159" fmla="*/ 4801898 h 5143499"/>
              <a:gd name="connsiteX160" fmla="*/ 2664854 w 3717682"/>
              <a:gd name="connsiteY160" fmla="*/ 4864568 h 5143499"/>
              <a:gd name="connsiteX161" fmla="*/ 2687733 w 3717682"/>
              <a:gd name="connsiteY161" fmla="*/ 4909866 h 5143499"/>
              <a:gd name="connsiteX162" fmla="*/ 2639174 w 3717682"/>
              <a:gd name="connsiteY162" fmla="*/ 4918716 h 5143499"/>
              <a:gd name="connsiteX163" fmla="*/ 2602737 w 3717682"/>
              <a:gd name="connsiteY163" fmla="*/ 4921576 h 5143499"/>
              <a:gd name="connsiteX164" fmla="*/ 2609444 w 3717682"/>
              <a:gd name="connsiteY164" fmla="*/ 4931233 h 5143499"/>
              <a:gd name="connsiteX165" fmla="*/ 2663666 w 3717682"/>
              <a:gd name="connsiteY165" fmla="*/ 4936701 h 5143499"/>
              <a:gd name="connsiteX166" fmla="*/ 2718643 w 3717682"/>
              <a:gd name="connsiteY166" fmla="*/ 4911877 h 5143499"/>
              <a:gd name="connsiteX167" fmla="*/ 2694278 w 3717682"/>
              <a:gd name="connsiteY167" fmla="*/ 4859916 h 5143499"/>
              <a:gd name="connsiteX168" fmla="*/ 2665856 w 3717682"/>
              <a:gd name="connsiteY168" fmla="*/ 4812506 h 5143499"/>
              <a:gd name="connsiteX169" fmla="*/ 2718125 w 3717682"/>
              <a:gd name="connsiteY169" fmla="*/ 4800493 h 5143499"/>
              <a:gd name="connsiteX170" fmla="*/ 2735495 w 3717682"/>
              <a:gd name="connsiteY170" fmla="*/ 4794235 h 5143499"/>
              <a:gd name="connsiteX171" fmla="*/ 2711130 w 3717682"/>
              <a:gd name="connsiteY171" fmla="*/ 4785284 h 5143499"/>
              <a:gd name="connsiteX172" fmla="*/ 2671715 w 3717682"/>
              <a:gd name="connsiteY172" fmla="*/ 4783926 h 5143499"/>
              <a:gd name="connsiteX173" fmla="*/ 3324762 w 3717682"/>
              <a:gd name="connsiteY173" fmla="*/ 4783846 h 5143499"/>
              <a:gd name="connsiteX174" fmla="*/ 3319490 w 3717682"/>
              <a:gd name="connsiteY174" fmla="*/ 4787194 h 5143499"/>
              <a:gd name="connsiteX175" fmla="*/ 3318268 w 3717682"/>
              <a:gd name="connsiteY175" fmla="*/ 4793402 h 5143499"/>
              <a:gd name="connsiteX176" fmla="*/ 3342734 w 3717682"/>
              <a:gd name="connsiteY176" fmla="*/ 4793402 h 5143499"/>
              <a:gd name="connsiteX177" fmla="*/ 3332539 w 3717682"/>
              <a:gd name="connsiteY177" fmla="*/ 4845422 h 5143499"/>
              <a:gd name="connsiteX178" fmla="*/ 3343507 w 3717682"/>
              <a:gd name="connsiteY178" fmla="*/ 4845422 h 5143499"/>
              <a:gd name="connsiteX179" fmla="*/ 3349000 w 3717682"/>
              <a:gd name="connsiteY179" fmla="*/ 4841048 h 5143499"/>
              <a:gd name="connsiteX180" fmla="*/ 3358355 w 3717682"/>
              <a:gd name="connsiteY180" fmla="*/ 4793402 h 5143499"/>
              <a:gd name="connsiteX181" fmla="*/ 3378780 w 3717682"/>
              <a:gd name="connsiteY181" fmla="*/ 4793402 h 5143499"/>
              <a:gd name="connsiteX182" fmla="*/ 3383195 w 3717682"/>
              <a:gd name="connsiteY182" fmla="*/ 4789633 h 5143499"/>
              <a:gd name="connsiteX183" fmla="*/ 3384316 w 3717682"/>
              <a:gd name="connsiteY183" fmla="*/ 4783846 h 5143499"/>
              <a:gd name="connsiteX184" fmla="*/ 3274395 w 3717682"/>
              <a:gd name="connsiteY184" fmla="*/ 4783846 h 5143499"/>
              <a:gd name="connsiteX185" fmla="*/ 3262314 w 3717682"/>
              <a:gd name="connsiteY185" fmla="*/ 4845422 h 5143499"/>
              <a:gd name="connsiteX186" fmla="*/ 3314906 w 3717682"/>
              <a:gd name="connsiteY186" fmla="*/ 4845422 h 5143499"/>
              <a:gd name="connsiteX187" fmla="*/ 3316044 w 3717682"/>
              <a:gd name="connsiteY187" fmla="*/ 4839660 h 5143499"/>
              <a:gd name="connsiteX188" fmla="*/ 3313123 w 3717682"/>
              <a:gd name="connsiteY188" fmla="*/ 4835916 h 5143499"/>
              <a:gd name="connsiteX189" fmla="*/ 3279785 w 3717682"/>
              <a:gd name="connsiteY189" fmla="*/ 4835916 h 5143499"/>
              <a:gd name="connsiteX190" fmla="*/ 3289599 w 3717682"/>
              <a:gd name="connsiteY190" fmla="*/ 4785932 h 5143499"/>
              <a:gd name="connsiteX191" fmla="*/ 3287689 w 3717682"/>
              <a:gd name="connsiteY191" fmla="*/ 4783846 h 5143499"/>
              <a:gd name="connsiteX192" fmla="*/ 3190706 w 3717682"/>
              <a:gd name="connsiteY192" fmla="*/ 4783846 h 5143499"/>
              <a:gd name="connsiteX193" fmla="*/ 3187174 w 3717682"/>
              <a:gd name="connsiteY193" fmla="*/ 4786580 h 5143499"/>
              <a:gd name="connsiteX194" fmla="*/ 3181062 w 3717682"/>
              <a:gd name="connsiteY194" fmla="*/ 4817948 h 5143499"/>
              <a:gd name="connsiteX195" fmla="*/ 3209943 w 3717682"/>
              <a:gd name="connsiteY195" fmla="*/ 4846801 h 5143499"/>
              <a:gd name="connsiteX196" fmla="*/ 3209943 w 3717682"/>
              <a:gd name="connsiteY196" fmla="*/ 4846793 h 5143499"/>
              <a:gd name="connsiteX197" fmla="*/ 3249622 w 3717682"/>
              <a:gd name="connsiteY197" fmla="*/ 4817940 h 5143499"/>
              <a:gd name="connsiteX198" fmla="*/ 3255709 w 3717682"/>
              <a:gd name="connsiteY198" fmla="*/ 4786580 h 5143499"/>
              <a:gd name="connsiteX199" fmla="*/ 3253247 w 3717682"/>
              <a:gd name="connsiteY199" fmla="*/ 4783846 h 5143499"/>
              <a:gd name="connsiteX200" fmla="*/ 3240810 w 3717682"/>
              <a:gd name="connsiteY200" fmla="*/ 4783846 h 5143499"/>
              <a:gd name="connsiteX201" fmla="*/ 3237398 w 3717682"/>
              <a:gd name="connsiteY201" fmla="*/ 4801890 h 5143499"/>
              <a:gd name="connsiteX202" fmla="*/ 3235445 w 3717682"/>
              <a:gd name="connsiteY202" fmla="*/ 4811496 h 5143499"/>
              <a:gd name="connsiteX203" fmla="*/ 3233815 w 3717682"/>
              <a:gd name="connsiteY203" fmla="*/ 4819841 h 5143499"/>
              <a:gd name="connsiteX204" fmla="*/ 3211522 w 3717682"/>
              <a:gd name="connsiteY204" fmla="*/ 4836329 h 5143499"/>
              <a:gd name="connsiteX205" fmla="*/ 3196139 w 3717682"/>
              <a:gd name="connsiteY205" fmla="*/ 4819841 h 5143499"/>
              <a:gd name="connsiteX206" fmla="*/ 3196852 w 3717682"/>
              <a:gd name="connsiteY206" fmla="*/ 4816114 h 5143499"/>
              <a:gd name="connsiteX207" fmla="*/ 3199722 w 3717682"/>
              <a:gd name="connsiteY207" fmla="*/ 4801898 h 5143499"/>
              <a:gd name="connsiteX208" fmla="*/ 3203143 w 3717682"/>
              <a:gd name="connsiteY208" fmla="*/ 4783846 h 5143499"/>
              <a:gd name="connsiteX209" fmla="*/ 2786677 w 3717682"/>
              <a:gd name="connsiteY209" fmla="*/ 4783846 h 5143499"/>
              <a:gd name="connsiteX210" fmla="*/ 2786491 w 3717682"/>
              <a:gd name="connsiteY210" fmla="*/ 4784645 h 5143499"/>
              <a:gd name="connsiteX211" fmla="*/ 2793053 w 3717682"/>
              <a:gd name="connsiteY211" fmla="*/ 4793360 h 5143499"/>
              <a:gd name="connsiteX212" fmla="*/ 2825415 w 3717682"/>
              <a:gd name="connsiteY212" fmla="*/ 4793360 h 5143499"/>
              <a:gd name="connsiteX213" fmla="*/ 2840101 w 3717682"/>
              <a:gd name="connsiteY213" fmla="*/ 4814659 h 5143499"/>
              <a:gd name="connsiteX214" fmla="*/ 2820032 w 3717682"/>
              <a:gd name="connsiteY214" fmla="*/ 4835916 h 5143499"/>
              <a:gd name="connsiteX215" fmla="*/ 2797866 w 3717682"/>
              <a:gd name="connsiteY215" fmla="*/ 4835916 h 5143499"/>
              <a:gd name="connsiteX216" fmla="*/ 2804709 w 3717682"/>
              <a:gd name="connsiteY216" fmla="*/ 4800964 h 5143499"/>
              <a:gd name="connsiteX217" fmla="*/ 2791610 w 3717682"/>
              <a:gd name="connsiteY217" fmla="*/ 4800964 h 5143499"/>
              <a:gd name="connsiteX218" fmla="*/ 2788698 w 3717682"/>
              <a:gd name="connsiteY218" fmla="*/ 4803051 h 5143499"/>
              <a:gd name="connsiteX219" fmla="*/ 2780378 w 3717682"/>
              <a:gd name="connsiteY219" fmla="*/ 4845422 h 5143499"/>
              <a:gd name="connsiteX220" fmla="*/ 2817188 w 3717682"/>
              <a:gd name="connsiteY220" fmla="*/ 4845422 h 5143499"/>
              <a:gd name="connsiteX221" fmla="*/ 2856562 w 3717682"/>
              <a:gd name="connsiteY221" fmla="*/ 4814239 h 5143499"/>
              <a:gd name="connsiteX222" fmla="*/ 2831196 w 3717682"/>
              <a:gd name="connsiteY222" fmla="*/ 4783846 h 5143499"/>
              <a:gd name="connsiteX223" fmla="*/ 3055062 w 3717682"/>
              <a:gd name="connsiteY223" fmla="*/ 4783661 h 5143499"/>
              <a:gd name="connsiteX224" fmla="*/ 3026300 w 3717682"/>
              <a:gd name="connsiteY224" fmla="*/ 4795438 h 5143499"/>
              <a:gd name="connsiteX225" fmla="*/ 3045180 w 3717682"/>
              <a:gd name="connsiteY225" fmla="*/ 4816838 h 5143499"/>
              <a:gd name="connsiteX226" fmla="*/ 3062456 w 3717682"/>
              <a:gd name="connsiteY226" fmla="*/ 4831820 h 5143499"/>
              <a:gd name="connsiteX227" fmla="*/ 3050512 w 3717682"/>
              <a:gd name="connsiteY227" fmla="*/ 4835942 h 5143499"/>
              <a:gd name="connsiteX228" fmla="*/ 3023447 w 3717682"/>
              <a:gd name="connsiteY228" fmla="*/ 4835942 h 5143499"/>
              <a:gd name="connsiteX229" fmla="*/ 3018040 w 3717682"/>
              <a:gd name="connsiteY229" fmla="*/ 4839920 h 5143499"/>
              <a:gd name="connsiteX230" fmla="*/ 3016970 w 3717682"/>
              <a:gd name="connsiteY230" fmla="*/ 4845422 h 5143499"/>
              <a:gd name="connsiteX231" fmla="*/ 3051097 w 3717682"/>
              <a:gd name="connsiteY231" fmla="*/ 4845422 h 5143499"/>
              <a:gd name="connsiteX232" fmla="*/ 3080055 w 3717682"/>
              <a:gd name="connsiteY232" fmla="*/ 4834999 h 5143499"/>
              <a:gd name="connsiteX233" fmla="*/ 3080063 w 3717682"/>
              <a:gd name="connsiteY233" fmla="*/ 4834999 h 5143499"/>
              <a:gd name="connsiteX234" fmla="*/ 3077559 w 3717682"/>
              <a:gd name="connsiteY234" fmla="*/ 4820909 h 5143499"/>
              <a:gd name="connsiteX235" fmla="*/ 3067864 w 3717682"/>
              <a:gd name="connsiteY235" fmla="*/ 4813944 h 5143499"/>
              <a:gd name="connsiteX236" fmla="*/ 3044493 w 3717682"/>
              <a:gd name="connsiteY236" fmla="*/ 4796481 h 5143499"/>
              <a:gd name="connsiteX237" fmla="*/ 3054620 w 3717682"/>
              <a:gd name="connsiteY237" fmla="*/ 4793385 h 5143499"/>
              <a:gd name="connsiteX238" fmla="*/ 3077491 w 3717682"/>
              <a:gd name="connsiteY238" fmla="*/ 4793385 h 5143499"/>
              <a:gd name="connsiteX239" fmla="*/ 3082899 w 3717682"/>
              <a:gd name="connsiteY239" fmla="*/ 4789431 h 5143499"/>
              <a:gd name="connsiteX240" fmla="*/ 3084028 w 3717682"/>
              <a:gd name="connsiteY240" fmla="*/ 4783661 h 5143499"/>
              <a:gd name="connsiteX241" fmla="*/ 2982358 w 3717682"/>
              <a:gd name="connsiteY241" fmla="*/ 4783661 h 5143499"/>
              <a:gd name="connsiteX242" fmla="*/ 2953613 w 3717682"/>
              <a:gd name="connsiteY242" fmla="*/ 4795438 h 5143499"/>
              <a:gd name="connsiteX243" fmla="*/ 2972485 w 3717682"/>
              <a:gd name="connsiteY243" fmla="*/ 4816838 h 5143499"/>
              <a:gd name="connsiteX244" fmla="*/ 2989761 w 3717682"/>
              <a:gd name="connsiteY244" fmla="*/ 4831820 h 5143499"/>
              <a:gd name="connsiteX245" fmla="*/ 2977800 w 3717682"/>
              <a:gd name="connsiteY245" fmla="*/ 4835942 h 5143499"/>
              <a:gd name="connsiteX246" fmla="*/ 2950761 w 3717682"/>
              <a:gd name="connsiteY246" fmla="*/ 4835942 h 5143499"/>
              <a:gd name="connsiteX247" fmla="*/ 2945345 w 3717682"/>
              <a:gd name="connsiteY247" fmla="*/ 4839920 h 5143499"/>
              <a:gd name="connsiteX248" fmla="*/ 2944266 w 3717682"/>
              <a:gd name="connsiteY248" fmla="*/ 4845422 h 5143499"/>
              <a:gd name="connsiteX249" fmla="*/ 2978394 w 3717682"/>
              <a:gd name="connsiteY249" fmla="*/ 4845422 h 5143499"/>
              <a:gd name="connsiteX250" fmla="*/ 3007360 w 3717682"/>
              <a:gd name="connsiteY250" fmla="*/ 4834999 h 5143499"/>
              <a:gd name="connsiteX251" fmla="*/ 3004855 w 3717682"/>
              <a:gd name="connsiteY251" fmla="*/ 4820909 h 5143499"/>
              <a:gd name="connsiteX252" fmla="*/ 2995161 w 3717682"/>
              <a:gd name="connsiteY252" fmla="*/ 4813944 h 5143499"/>
              <a:gd name="connsiteX253" fmla="*/ 2971798 w 3717682"/>
              <a:gd name="connsiteY253" fmla="*/ 4796481 h 5143499"/>
              <a:gd name="connsiteX254" fmla="*/ 2981917 w 3717682"/>
              <a:gd name="connsiteY254" fmla="*/ 4793385 h 5143499"/>
              <a:gd name="connsiteX255" fmla="*/ 3004779 w 3717682"/>
              <a:gd name="connsiteY255" fmla="*/ 4793385 h 5143499"/>
              <a:gd name="connsiteX256" fmla="*/ 3010178 w 3717682"/>
              <a:gd name="connsiteY256" fmla="*/ 4789431 h 5143499"/>
              <a:gd name="connsiteX257" fmla="*/ 3011324 w 3717682"/>
              <a:gd name="connsiteY257" fmla="*/ 4783661 h 5143499"/>
              <a:gd name="connsiteX258" fmla="*/ 3138963 w 3717682"/>
              <a:gd name="connsiteY258" fmla="*/ 4783013 h 5143499"/>
              <a:gd name="connsiteX259" fmla="*/ 3100124 w 3717682"/>
              <a:gd name="connsiteY259" fmla="*/ 4811614 h 5143499"/>
              <a:gd name="connsiteX260" fmla="*/ 3094028 w 3717682"/>
              <a:gd name="connsiteY260" fmla="*/ 4842705 h 5143499"/>
              <a:gd name="connsiteX261" fmla="*/ 3096388 w 3717682"/>
              <a:gd name="connsiteY261" fmla="*/ 4845422 h 5143499"/>
              <a:gd name="connsiteX262" fmla="*/ 3108138 w 3717682"/>
              <a:gd name="connsiteY262" fmla="*/ 4845422 h 5143499"/>
              <a:gd name="connsiteX263" fmla="*/ 3111567 w 3717682"/>
              <a:gd name="connsiteY263" fmla="*/ 4827521 h 5143499"/>
              <a:gd name="connsiteX264" fmla="*/ 3148174 w 3717682"/>
              <a:gd name="connsiteY264" fmla="*/ 4827521 h 5143499"/>
              <a:gd name="connsiteX265" fmla="*/ 3144753 w 3717682"/>
              <a:gd name="connsiteY265" fmla="*/ 4845422 h 5143499"/>
              <a:gd name="connsiteX266" fmla="*/ 3156510 w 3717682"/>
              <a:gd name="connsiteY266" fmla="*/ 4845422 h 5143499"/>
              <a:gd name="connsiteX267" fmla="*/ 3159932 w 3717682"/>
              <a:gd name="connsiteY267" fmla="*/ 4842705 h 5143499"/>
              <a:gd name="connsiteX268" fmla="*/ 3166036 w 3717682"/>
              <a:gd name="connsiteY268" fmla="*/ 4811614 h 5143499"/>
              <a:gd name="connsiteX269" fmla="*/ 3138963 w 3717682"/>
              <a:gd name="connsiteY269" fmla="*/ 4783013 h 5143499"/>
              <a:gd name="connsiteX270" fmla="*/ 2910597 w 3717682"/>
              <a:gd name="connsiteY270" fmla="*/ 4783013 h 5143499"/>
              <a:gd name="connsiteX271" fmla="*/ 2871775 w 3717682"/>
              <a:gd name="connsiteY271" fmla="*/ 4811614 h 5143499"/>
              <a:gd name="connsiteX272" fmla="*/ 2865663 w 3717682"/>
              <a:gd name="connsiteY272" fmla="*/ 4842705 h 5143499"/>
              <a:gd name="connsiteX273" fmla="*/ 2868031 w 3717682"/>
              <a:gd name="connsiteY273" fmla="*/ 4845422 h 5143499"/>
              <a:gd name="connsiteX274" fmla="*/ 2879781 w 3717682"/>
              <a:gd name="connsiteY274" fmla="*/ 4845422 h 5143499"/>
              <a:gd name="connsiteX275" fmla="*/ 2883202 w 3717682"/>
              <a:gd name="connsiteY275" fmla="*/ 4827521 h 5143499"/>
              <a:gd name="connsiteX276" fmla="*/ 2919817 w 3717682"/>
              <a:gd name="connsiteY276" fmla="*/ 4827521 h 5143499"/>
              <a:gd name="connsiteX277" fmla="*/ 2916396 w 3717682"/>
              <a:gd name="connsiteY277" fmla="*/ 4845422 h 5143499"/>
              <a:gd name="connsiteX278" fmla="*/ 2928154 w 3717682"/>
              <a:gd name="connsiteY278" fmla="*/ 4845422 h 5143499"/>
              <a:gd name="connsiteX279" fmla="*/ 2931566 w 3717682"/>
              <a:gd name="connsiteY279" fmla="*/ 4842705 h 5143499"/>
              <a:gd name="connsiteX280" fmla="*/ 2937679 w 3717682"/>
              <a:gd name="connsiteY280" fmla="*/ 4811614 h 5143499"/>
              <a:gd name="connsiteX281" fmla="*/ 2910597 w 3717682"/>
              <a:gd name="connsiteY281" fmla="*/ 4783013 h 5143499"/>
              <a:gd name="connsiteX282" fmla="*/ 2604596 w 3717682"/>
              <a:gd name="connsiteY282" fmla="*/ 4694494 h 5143499"/>
              <a:gd name="connsiteX283" fmla="*/ 2604596 w 3717682"/>
              <a:gd name="connsiteY283" fmla="*/ 4694502 h 5143499"/>
              <a:gd name="connsiteX284" fmla="*/ 2561063 w 3717682"/>
              <a:gd name="connsiteY284" fmla="*/ 4706111 h 5143499"/>
              <a:gd name="connsiteX285" fmla="*/ 2584714 w 3717682"/>
              <a:gd name="connsiteY285" fmla="*/ 4710283 h 5143499"/>
              <a:gd name="connsiteX286" fmla="*/ 2633732 w 3717682"/>
              <a:gd name="connsiteY286" fmla="*/ 4720882 h 5143499"/>
              <a:gd name="connsiteX287" fmla="*/ 2585478 w 3717682"/>
              <a:gd name="connsiteY287" fmla="*/ 4787632 h 5143499"/>
              <a:gd name="connsiteX288" fmla="*/ 2569909 w 3717682"/>
              <a:gd name="connsiteY288" fmla="*/ 4802588 h 5143499"/>
              <a:gd name="connsiteX289" fmla="*/ 2571759 w 3717682"/>
              <a:gd name="connsiteY289" fmla="*/ 4806609 h 5143499"/>
              <a:gd name="connsiteX290" fmla="*/ 2588942 w 3717682"/>
              <a:gd name="connsiteY290" fmla="*/ 4800881 h 5143499"/>
              <a:gd name="connsiteX291" fmla="*/ 2661416 w 3717682"/>
              <a:gd name="connsiteY291" fmla="*/ 4714910 h 5143499"/>
              <a:gd name="connsiteX292" fmla="*/ 2604596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1175798 w 3717682"/>
              <a:gd name="connsiteY296" fmla="*/ 5143499 h 5143499"/>
              <a:gd name="connsiteX297" fmla="*/ 1096714 w 3717682"/>
              <a:gd name="connsiteY297" fmla="*/ 5071623 h 5143499"/>
              <a:gd name="connsiteX298" fmla="*/ 0 w 3717682"/>
              <a:gd name="connsiteY298" fmla="*/ 2423921 h 5143499"/>
              <a:gd name="connsiteX299" fmla="*/ 855043 w 3717682"/>
              <a:gd name="connsiteY299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</a:cxnLst>
            <a:rect l="l" t="t" r="r" b="b"/>
            <a:pathLst>
              <a:path w="3717682" h="5143499">
                <a:moveTo>
                  <a:pt x="3243187" y="4869228"/>
                </a:moveTo>
                <a:cubicBezTo>
                  <a:pt x="3240488" y="4869228"/>
                  <a:pt x="3238909" y="4870465"/>
                  <a:pt x="3238365" y="4873182"/>
                </a:cubicBezTo>
                <a:lnTo>
                  <a:pt x="3238374" y="4873182"/>
                </a:lnTo>
                <a:lnTo>
                  <a:pt x="3227066" y="4930787"/>
                </a:lnTo>
                <a:lnTo>
                  <a:pt x="3284505" y="4930787"/>
                </a:lnTo>
                <a:lnTo>
                  <a:pt x="3285694" y="4924630"/>
                </a:lnTo>
                <a:cubicBezTo>
                  <a:pt x="3286203" y="4922123"/>
                  <a:pt x="3285584" y="4921282"/>
                  <a:pt x="3282706" y="4921282"/>
                </a:cubicBezTo>
                <a:lnTo>
                  <a:pt x="3244546" y="4921282"/>
                </a:lnTo>
                <a:lnTo>
                  <a:pt x="3247789" y="4904760"/>
                </a:lnTo>
                <a:lnTo>
                  <a:pt x="3281509" y="4904760"/>
                </a:lnTo>
                <a:cubicBezTo>
                  <a:pt x="3282401" y="4904794"/>
                  <a:pt x="3283181" y="4904169"/>
                  <a:pt x="3283334" y="4903297"/>
                </a:cubicBezTo>
                <a:lnTo>
                  <a:pt x="3284624" y="4896744"/>
                </a:lnTo>
                <a:cubicBezTo>
                  <a:pt x="3284794" y="4895919"/>
                  <a:pt x="3284319" y="4895280"/>
                  <a:pt x="3283376" y="4895280"/>
                </a:cubicBezTo>
                <a:lnTo>
                  <a:pt x="3249639" y="4895280"/>
                </a:lnTo>
                <a:lnTo>
                  <a:pt x="3252865" y="4878792"/>
                </a:lnTo>
                <a:lnTo>
                  <a:pt x="3289684" y="4878792"/>
                </a:lnTo>
                <a:cubicBezTo>
                  <a:pt x="3291424" y="4878792"/>
                  <a:pt x="3293148" y="4878792"/>
                  <a:pt x="3293589" y="4876488"/>
                </a:cubicBezTo>
                <a:lnTo>
                  <a:pt x="3295015" y="4869228"/>
                </a:lnTo>
                <a:close/>
                <a:moveTo>
                  <a:pt x="3143539" y="4869228"/>
                </a:moveTo>
                <a:cubicBezTo>
                  <a:pt x="3141229" y="4869228"/>
                  <a:pt x="3139965" y="4870675"/>
                  <a:pt x="3139481" y="4873182"/>
                </a:cubicBezTo>
                <a:lnTo>
                  <a:pt x="3128173" y="4930787"/>
                </a:lnTo>
                <a:lnTo>
                  <a:pt x="3140126" y="4930787"/>
                </a:lnTo>
                <a:cubicBezTo>
                  <a:pt x="3142630" y="4930787"/>
                  <a:pt x="3144031" y="4929542"/>
                  <a:pt x="3144481" y="4927246"/>
                </a:cubicBezTo>
                <a:lnTo>
                  <a:pt x="3152945" y="4884134"/>
                </a:lnTo>
                <a:lnTo>
                  <a:pt x="3166681" y="4903549"/>
                </a:lnTo>
                <a:cubicBezTo>
                  <a:pt x="3167335" y="4904730"/>
                  <a:pt x="3168598" y="4905454"/>
                  <a:pt x="3169958" y="4905425"/>
                </a:cubicBezTo>
                <a:lnTo>
                  <a:pt x="3176138" y="4905425"/>
                </a:lnTo>
                <a:cubicBezTo>
                  <a:pt x="3177678" y="4905357"/>
                  <a:pt x="3179127" y="4904681"/>
                  <a:pt x="3180162" y="4903549"/>
                </a:cubicBezTo>
                <a:lnTo>
                  <a:pt x="3201504" y="4884134"/>
                </a:lnTo>
                <a:lnTo>
                  <a:pt x="3193040" y="4927246"/>
                </a:lnTo>
                <a:cubicBezTo>
                  <a:pt x="3192591" y="4929542"/>
                  <a:pt x="3193499" y="4930787"/>
                  <a:pt x="3196012" y="4930787"/>
                </a:cubicBezTo>
                <a:lnTo>
                  <a:pt x="3207956" y="4930787"/>
                </a:lnTo>
                <a:lnTo>
                  <a:pt x="3219273" y="4873190"/>
                </a:lnTo>
                <a:cubicBezTo>
                  <a:pt x="3219748" y="4870675"/>
                  <a:pt x="3219086" y="4869228"/>
                  <a:pt x="3216768" y="4869228"/>
                </a:cubicBezTo>
                <a:lnTo>
                  <a:pt x="3202693" y="4869228"/>
                </a:lnTo>
                <a:lnTo>
                  <a:pt x="3175442" y="4893227"/>
                </a:lnTo>
                <a:lnTo>
                  <a:pt x="3157614" y="4869228"/>
                </a:lnTo>
                <a:close/>
                <a:moveTo>
                  <a:pt x="3072703" y="4869228"/>
                </a:moveTo>
                <a:cubicBezTo>
                  <a:pt x="3070003" y="4869228"/>
                  <a:pt x="3068407" y="4870465"/>
                  <a:pt x="3067872" y="4873182"/>
                </a:cubicBezTo>
                <a:lnTo>
                  <a:pt x="3056581" y="4930787"/>
                </a:lnTo>
                <a:lnTo>
                  <a:pt x="3113995" y="4930787"/>
                </a:lnTo>
                <a:lnTo>
                  <a:pt x="3115209" y="4924630"/>
                </a:lnTo>
                <a:cubicBezTo>
                  <a:pt x="3115710" y="4922123"/>
                  <a:pt x="3115091" y="4921282"/>
                  <a:pt x="3112196" y="4921282"/>
                </a:cubicBezTo>
                <a:lnTo>
                  <a:pt x="3074053" y="4921282"/>
                </a:lnTo>
                <a:lnTo>
                  <a:pt x="3077287" y="4904760"/>
                </a:lnTo>
                <a:lnTo>
                  <a:pt x="3111007" y="4904760"/>
                </a:lnTo>
                <a:cubicBezTo>
                  <a:pt x="3111899" y="4904787"/>
                  <a:pt x="3112678" y="4904166"/>
                  <a:pt x="3112841" y="4903297"/>
                </a:cubicBezTo>
                <a:lnTo>
                  <a:pt x="3114131" y="4896744"/>
                </a:lnTo>
                <a:cubicBezTo>
                  <a:pt x="3114284" y="4895919"/>
                  <a:pt x="3113834" y="4895280"/>
                  <a:pt x="3112875" y="4895280"/>
                </a:cubicBezTo>
                <a:lnTo>
                  <a:pt x="3079146" y="4895280"/>
                </a:lnTo>
                <a:lnTo>
                  <a:pt x="3082389" y="4878792"/>
                </a:lnTo>
                <a:lnTo>
                  <a:pt x="3119199" y="4878792"/>
                </a:lnTo>
                <a:cubicBezTo>
                  <a:pt x="3120931" y="4878792"/>
                  <a:pt x="3122655" y="4878792"/>
                  <a:pt x="3123122" y="4876488"/>
                </a:cubicBezTo>
                <a:lnTo>
                  <a:pt x="3124531" y="4869228"/>
                </a:lnTo>
                <a:close/>
                <a:moveTo>
                  <a:pt x="2999626" y="4869228"/>
                </a:moveTo>
                <a:cubicBezTo>
                  <a:pt x="2996544" y="4869228"/>
                  <a:pt x="2994787" y="4870263"/>
                  <a:pt x="2994346" y="4872559"/>
                </a:cubicBezTo>
                <a:lnTo>
                  <a:pt x="2993115" y="4878767"/>
                </a:lnTo>
                <a:lnTo>
                  <a:pt x="3017581" y="4878767"/>
                </a:lnTo>
                <a:lnTo>
                  <a:pt x="3007394" y="4930787"/>
                </a:lnTo>
                <a:lnTo>
                  <a:pt x="3018362" y="4930787"/>
                </a:lnTo>
                <a:cubicBezTo>
                  <a:pt x="3021444" y="4930787"/>
                  <a:pt x="3023227" y="4929542"/>
                  <a:pt x="3023863" y="4926413"/>
                </a:cubicBezTo>
                <a:lnTo>
                  <a:pt x="3033202" y="4878767"/>
                </a:lnTo>
                <a:lnTo>
                  <a:pt x="3053627" y="4878767"/>
                </a:lnTo>
                <a:cubicBezTo>
                  <a:pt x="3056514" y="4878767"/>
                  <a:pt x="3057532" y="4877514"/>
                  <a:pt x="3058025" y="4874999"/>
                </a:cubicBezTo>
                <a:lnTo>
                  <a:pt x="3058025" y="4875007"/>
                </a:lnTo>
                <a:lnTo>
                  <a:pt x="3059162" y="4869228"/>
                </a:lnTo>
                <a:close/>
                <a:moveTo>
                  <a:pt x="2848319" y="4869228"/>
                </a:moveTo>
                <a:cubicBezTo>
                  <a:pt x="2846774" y="4869228"/>
                  <a:pt x="2845611" y="4870254"/>
                  <a:pt x="2845407" y="4871306"/>
                </a:cubicBezTo>
                <a:lnTo>
                  <a:pt x="2842096" y="4888214"/>
                </a:lnTo>
                <a:cubicBezTo>
                  <a:pt x="2835789" y="4920365"/>
                  <a:pt x="2866512" y="4915974"/>
                  <a:pt x="2886403" y="4909925"/>
                </a:cubicBezTo>
                <a:lnTo>
                  <a:pt x="2882302" y="4930787"/>
                </a:lnTo>
                <a:lnTo>
                  <a:pt x="2893279" y="4930787"/>
                </a:lnTo>
                <a:cubicBezTo>
                  <a:pt x="2896369" y="4930787"/>
                  <a:pt x="2898152" y="4929542"/>
                  <a:pt x="2898780" y="4926413"/>
                </a:cubicBezTo>
                <a:lnTo>
                  <a:pt x="2909986" y="4869228"/>
                </a:lnTo>
                <a:lnTo>
                  <a:pt x="2896692" y="4869228"/>
                </a:lnTo>
                <a:cubicBezTo>
                  <a:pt x="2895350" y="4869228"/>
                  <a:pt x="2894179" y="4870254"/>
                  <a:pt x="2893984" y="4871306"/>
                </a:cubicBezTo>
                <a:lnTo>
                  <a:pt x="2888465" y="4899335"/>
                </a:lnTo>
                <a:cubicBezTo>
                  <a:pt x="2878847" y="4902262"/>
                  <a:pt x="2853897" y="4907629"/>
                  <a:pt x="2857785" y="4887802"/>
                </a:cubicBezTo>
                <a:lnTo>
                  <a:pt x="2861435" y="4869228"/>
                </a:lnTo>
                <a:close/>
                <a:moveTo>
                  <a:pt x="3334041" y="4869051"/>
                </a:moveTo>
                <a:cubicBezTo>
                  <a:pt x="3317631" y="4869051"/>
                  <a:pt x="3307783" y="4869152"/>
                  <a:pt x="3305279" y="4880811"/>
                </a:cubicBezTo>
                <a:cubicBezTo>
                  <a:pt x="3303428" y="4889476"/>
                  <a:pt x="3310271" y="4893665"/>
                  <a:pt x="3324143" y="4902212"/>
                </a:cubicBezTo>
                <a:cubicBezTo>
                  <a:pt x="3339356" y="4911549"/>
                  <a:pt x="3342828" y="4912264"/>
                  <a:pt x="3341410" y="4917185"/>
                </a:cubicBezTo>
                <a:cubicBezTo>
                  <a:pt x="3340306" y="4921155"/>
                  <a:pt x="3336316" y="4921315"/>
                  <a:pt x="3329482" y="4921315"/>
                </a:cubicBezTo>
                <a:lnTo>
                  <a:pt x="3302410" y="4921315"/>
                </a:lnTo>
                <a:cubicBezTo>
                  <a:pt x="3299336" y="4921315"/>
                  <a:pt x="3297545" y="4922577"/>
                  <a:pt x="3297010" y="4925294"/>
                </a:cubicBezTo>
                <a:lnTo>
                  <a:pt x="3295941" y="4930787"/>
                </a:lnTo>
                <a:lnTo>
                  <a:pt x="3330068" y="4930787"/>
                </a:lnTo>
                <a:cubicBezTo>
                  <a:pt x="3345680" y="4930787"/>
                  <a:pt x="3355460" y="4929828"/>
                  <a:pt x="3359017" y="4920373"/>
                </a:cubicBezTo>
                <a:cubicBezTo>
                  <a:pt x="3360757" y="4915763"/>
                  <a:pt x="3360732" y="4910994"/>
                  <a:pt x="3356513" y="4906283"/>
                </a:cubicBezTo>
                <a:cubicBezTo>
                  <a:pt x="3354373" y="4903886"/>
                  <a:pt x="3351198" y="4901774"/>
                  <a:pt x="3346818" y="4899335"/>
                </a:cubicBezTo>
                <a:cubicBezTo>
                  <a:pt x="3327326" y="4888407"/>
                  <a:pt x="3322224" y="4887146"/>
                  <a:pt x="3323472" y="4881854"/>
                </a:cubicBezTo>
                <a:cubicBezTo>
                  <a:pt x="3324151" y="4878877"/>
                  <a:pt x="3326239" y="4878767"/>
                  <a:pt x="3333574" y="4878767"/>
                </a:cubicBezTo>
                <a:lnTo>
                  <a:pt x="3356462" y="4878767"/>
                </a:lnTo>
                <a:cubicBezTo>
                  <a:pt x="3359535" y="4878767"/>
                  <a:pt x="3361318" y="4877514"/>
                  <a:pt x="3361853" y="4874797"/>
                </a:cubicBezTo>
                <a:lnTo>
                  <a:pt x="3362990" y="4869051"/>
                </a:lnTo>
                <a:close/>
                <a:moveTo>
                  <a:pt x="2952612" y="4869051"/>
                </a:moveTo>
                <a:cubicBezTo>
                  <a:pt x="2936210" y="4869051"/>
                  <a:pt x="2926371" y="4869152"/>
                  <a:pt x="2923866" y="4880811"/>
                </a:cubicBezTo>
                <a:cubicBezTo>
                  <a:pt x="2922016" y="4889476"/>
                  <a:pt x="2928850" y="4893665"/>
                  <a:pt x="2942738" y="4902212"/>
                </a:cubicBezTo>
                <a:cubicBezTo>
                  <a:pt x="2957943" y="4911549"/>
                  <a:pt x="2961415" y="4912264"/>
                  <a:pt x="2960006" y="4917185"/>
                </a:cubicBezTo>
                <a:cubicBezTo>
                  <a:pt x="2958877" y="4921155"/>
                  <a:pt x="2954895" y="4921315"/>
                  <a:pt x="2948061" y="4921315"/>
                </a:cubicBezTo>
                <a:lnTo>
                  <a:pt x="2920997" y="4921315"/>
                </a:lnTo>
                <a:cubicBezTo>
                  <a:pt x="2917924" y="4921315"/>
                  <a:pt x="2916133" y="4922577"/>
                  <a:pt x="2915598" y="4925294"/>
                </a:cubicBezTo>
                <a:lnTo>
                  <a:pt x="2914520" y="4930787"/>
                </a:lnTo>
                <a:lnTo>
                  <a:pt x="2948647" y="4930787"/>
                </a:lnTo>
                <a:cubicBezTo>
                  <a:pt x="2964268" y="4930787"/>
                  <a:pt x="2974047" y="4929828"/>
                  <a:pt x="2977596" y="4920373"/>
                </a:cubicBezTo>
                <a:cubicBezTo>
                  <a:pt x="2979345" y="4915763"/>
                  <a:pt x="2979328" y="4910994"/>
                  <a:pt x="2975108" y="4906283"/>
                </a:cubicBezTo>
                <a:cubicBezTo>
                  <a:pt x="2972952" y="4903886"/>
                  <a:pt x="2969794" y="4901774"/>
                  <a:pt x="2965405" y="4899335"/>
                </a:cubicBezTo>
                <a:cubicBezTo>
                  <a:pt x="2945905" y="4888407"/>
                  <a:pt x="2940820" y="4887146"/>
                  <a:pt x="2942051" y="4881854"/>
                </a:cubicBezTo>
                <a:cubicBezTo>
                  <a:pt x="2942730" y="4878877"/>
                  <a:pt x="2944810" y="4878767"/>
                  <a:pt x="2952153" y="4878767"/>
                </a:cubicBezTo>
                <a:lnTo>
                  <a:pt x="2975049" y="4878767"/>
                </a:lnTo>
                <a:cubicBezTo>
                  <a:pt x="2978114" y="4878767"/>
                  <a:pt x="2979914" y="4877514"/>
                  <a:pt x="2980440" y="4874797"/>
                </a:cubicBezTo>
                <a:lnTo>
                  <a:pt x="2981577" y="4869051"/>
                </a:lnTo>
                <a:close/>
                <a:moveTo>
                  <a:pt x="2802111" y="4869051"/>
                </a:moveTo>
                <a:cubicBezTo>
                  <a:pt x="2785710" y="4869051"/>
                  <a:pt x="2775862" y="4869152"/>
                  <a:pt x="2773366" y="4880811"/>
                </a:cubicBezTo>
                <a:cubicBezTo>
                  <a:pt x="2771498" y="4889476"/>
                  <a:pt x="2778349" y="4893665"/>
                  <a:pt x="2792246" y="4902212"/>
                </a:cubicBezTo>
                <a:cubicBezTo>
                  <a:pt x="2807434" y="4911549"/>
                  <a:pt x="2810906" y="4912264"/>
                  <a:pt x="2809505" y="4917185"/>
                </a:cubicBezTo>
                <a:cubicBezTo>
                  <a:pt x="2808385" y="4921155"/>
                  <a:pt x="2804403" y="4921315"/>
                  <a:pt x="2797561" y="4921315"/>
                </a:cubicBezTo>
                <a:lnTo>
                  <a:pt x="2770488" y="4921315"/>
                </a:lnTo>
                <a:cubicBezTo>
                  <a:pt x="2767415" y="4921315"/>
                  <a:pt x="2765632" y="4922577"/>
                  <a:pt x="2765097" y="4925294"/>
                </a:cubicBezTo>
                <a:lnTo>
                  <a:pt x="2764011" y="4930787"/>
                </a:lnTo>
                <a:lnTo>
                  <a:pt x="2798138" y="4930787"/>
                </a:lnTo>
                <a:cubicBezTo>
                  <a:pt x="2813759" y="4930787"/>
                  <a:pt x="2823547" y="4929828"/>
                  <a:pt x="2827104" y="4920373"/>
                </a:cubicBezTo>
                <a:cubicBezTo>
                  <a:pt x="2828827" y="4915763"/>
                  <a:pt x="2828810" y="4910994"/>
                  <a:pt x="2824600" y="4906283"/>
                </a:cubicBezTo>
                <a:cubicBezTo>
                  <a:pt x="2822452" y="4903886"/>
                  <a:pt x="2819277" y="4901774"/>
                  <a:pt x="2814913" y="4899335"/>
                </a:cubicBezTo>
                <a:cubicBezTo>
                  <a:pt x="2795404" y="4888407"/>
                  <a:pt x="2790311" y="4887146"/>
                  <a:pt x="2791542" y="4881854"/>
                </a:cubicBezTo>
                <a:cubicBezTo>
                  <a:pt x="2792238" y="4878877"/>
                  <a:pt x="2794318" y="4878767"/>
                  <a:pt x="2801644" y="4878767"/>
                </a:cubicBezTo>
                <a:lnTo>
                  <a:pt x="2824532" y="4878767"/>
                </a:lnTo>
                <a:cubicBezTo>
                  <a:pt x="2827613" y="4878767"/>
                  <a:pt x="2829405" y="4877514"/>
                  <a:pt x="2829939" y="4874797"/>
                </a:cubicBezTo>
                <a:lnTo>
                  <a:pt x="2831060" y="4869051"/>
                </a:lnTo>
                <a:close/>
                <a:moveTo>
                  <a:pt x="2554594" y="4818697"/>
                </a:moveTo>
                <a:cubicBezTo>
                  <a:pt x="2536545" y="4819757"/>
                  <a:pt x="2505499" y="4826092"/>
                  <a:pt x="2506679" y="4832401"/>
                </a:cubicBezTo>
                <a:cubicBezTo>
                  <a:pt x="2507766" y="4839231"/>
                  <a:pt x="2527427" y="4837128"/>
                  <a:pt x="2536426" y="4837128"/>
                </a:cubicBezTo>
                <a:cubicBezTo>
                  <a:pt x="2556215" y="4837128"/>
                  <a:pt x="2587643" y="4838466"/>
                  <a:pt x="2592592" y="4852573"/>
                </a:cubicBezTo>
                <a:cubicBezTo>
                  <a:pt x="2603263" y="4882957"/>
                  <a:pt x="2530883" y="4937517"/>
                  <a:pt x="2515457" y="4932277"/>
                </a:cubicBezTo>
                <a:cubicBezTo>
                  <a:pt x="2508479" y="4929904"/>
                  <a:pt x="2529635" y="4890250"/>
                  <a:pt x="2537318" y="4875983"/>
                </a:cubicBezTo>
                <a:cubicBezTo>
                  <a:pt x="2541885" y="4867470"/>
                  <a:pt x="2548838" y="4854095"/>
                  <a:pt x="2542895" y="4853187"/>
                </a:cubicBezTo>
                <a:cubicBezTo>
                  <a:pt x="2536273" y="4852186"/>
                  <a:pt x="2528956" y="4864770"/>
                  <a:pt x="2524218" y="4872030"/>
                </a:cubicBezTo>
                <a:cubicBezTo>
                  <a:pt x="2511349" y="4891756"/>
                  <a:pt x="2498147" y="4913291"/>
                  <a:pt x="2487578" y="4935414"/>
                </a:cubicBezTo>
                <a:cubicBezTo>
                  <a:pt x="2484310" y="4942245"/>
                  <a:pt x="2473452" y="4962829"/>
                  <a:pt x="2477187" y="4965487"/>
                </a:cubicBezTo>
                <a:cubicBezTo>
                  <a:pt x="2480668" y="4967960"/>
                  <a:pt x="2497205" y="4964436"/>
                  <a:pt x="2518259" y="4955216"/>
                </a:cubicBezTo>
                <a:cubicBezTo>
                  <a:pt x="2584451" y="4926220"/>
                  <a:pt x="2614249" y="4888484"/>
                  <a:pt x="2622229" y="4857300"/>
                </a:cubicBezTo>
                <a:cubicBezTo>
                  <a:pt x="2624773" y="4847711"/>
                  <a:pt x="2621259" y="4837546"/>
                  <a:pt x="2613315" y="4831517"/>
                </a:cubicBezTo>
                <a:cubicBezTo>
                  <a:pt x="2599486" y="4821027"/>
                  <a:pt x="2574866" y="4817520"/>
                  <a:pt x="2554594" y="4818697"/>
                </a:cubicBezTo>
                <a:close/>
                <a:moveTo>
                  <a:pt x="3137129" y="4793385"/>
                </a:moveTo>
                <a:cubicBezTo>
                  <a:pt x="3150449" y="4793385"/>
                  <a:pt x="3153930" y="4798340"/>
                  <a:pt x="3151773" y="4809730"/>
                </a:cubicBezTo>
                <a:cubicBezTo>
                  <a:pt x="3151773" y="4809730"/>
                  <a:pt x="3151230" y="4812573"/>
                  <a:pt x="3151035" y="4813431"/>
                </a:cubicBezTo>
                <a:cubicBezTo>
                  <a:pt x="3150772" y="4814710"/>
                  <a:pt x="3150186" y="4818016"/>
                  <a:pt x="3146739" y="4818016"/>
                </a:cubicBezTo>
                <a:lnTo>
                  <a:pt x="3113512" y="4818016"/>
                </a:lnTo>
                <a:lnTo>
                  <a:pt x="3115142" y="4809730"/>
                </a:lnTo>
                <a:cubicBezTo>
                  <a:pt x="3117485" y="4797734"/>
                  <a:pt x="3124531" y="4793385"/>
                  <a:pt x="3137129" y="4793385"/>
                </a:cubicBezTo>
                <a:close/>
                <a:moveTo>
                  <a:pt x="2908772" y="4793385"/>
                </a:moveTo>
                <a:cubicBezTo>
                  <a:pt x="2922084" y="4793385"/>
                  <a:pt x="2925581" y="4798340"/>
                  <a:pt x="2923408" y="4809730"/>
                </a:cubicBezTo>
                <a:cubicBezTo>
                  <a:pt x="2923408" y="4809730"/>
                  <a:pt x="2922865" y="4812573"/>
                  <a:pt x="2922678" y="4813431"/>
                </a:cubicBezTo>
                <a:cubicBezTo>
                  <a:pt x="2922423" y="4814710"/>
                  <a:pt x="2921829" y="4818016"/>
                  <a:pt x="2918374" y="4818016"/>
                </a:cubicBezTo>
                <a:lnTo>
                  <a:pt x="2885163" y="4818016"/>
                </a:lnTo>
                <a:lnTo>
                  <a:pt x="2886785" y="4809730"/>
                </a:lnTo>
                <a:cubicBezTo>
                  <a:pt x="2889111" y="4797734"/>
                  <a:pt x="2896174" y="4793385"/>
                  <a:pt x="2908772" y="4793385"/>
                </a:cubicBezTo>
                <a:close/>
                <a:moveTo>
                  <a:pt x="2671715" y="4783926"/>
                </a:moveTo>
                <a:cubicBezTo>
                  <a:pt x="2657863" y="4785815"/>
                  <a:pt x="2645049" y="4790925"/>
                  <a:pt x="2638520" y="4801898"/>
                </a:cubicBezTo>
                <a:cubicBezTo>
                  <a:pt x="2628435" y="4818857"/>
                  <a:pt x="2647502" y="4842074"/>
                  <a:pt x="2664854" y="4864568"/>
                </a:cubicBezTo>
                <a:cubicBezTo>
                  <a:pt x="2678768" y="4882595"/>
                  <a:pt x="2693922" y="4899814"/>
                  <a:pt x="2687733" y="4909866"/>
                </a:cubicBezTo>
                <a:cubicBezTo>
                  <a:pt x="2682690" y="4918085"/>
                  <a:pt x="2650320" y="4918068"/>
                  <a:pt x="2639174" y="4918716"/>
                </a:cubicBezTo>
                <a:cubicBezTo>
                  <a:pt x="2625633" y="4919515"/>
                  <a:pt x="2606150" y="4919557"/>
                  <a:pt x="2602737" y="4921576"/>
                </a:cubicBezTo>
                <a:cubicBezTo>
                  <a:pt x="2599681" y="4923385"/>
                  <a:pt x="2597983" y="4928995"/>
                  <a:pt x="2609444" y="4931233"/>
                </a:cubicBezTo>
                <a:cubicBezTo>
                  <a:pt x="2618638" y="4933050"/>
                  <a:pt x="2640540" y="4936718"/>
                  <a:pt x="2663666" y="4936701"/>
                </a:cubicBezTo>
                <a:cubicBezTo>
                  <a:pt x="2687801" y="4936692"/>
                  <a:pt x="2713150" y="4932360"/>
                  <a:pt x="2718643" y="4911877"/>
                </a:cubicBezTo>
                <a:cubicBezTo>
                  <a:pt x="2723058" y="4895423"/>
                  <a:pt x="2707751" y="4877791"/>
                  <a:pt x="2694278" y="4859916"/>
                </a:cubicBezTo>
                <a:cubicBezTo>
                  <a:pt x="2679524" y="4840333"/>
                  <a:pt x="2664599" y="4826377"/>
                  <a:pt x="2665856" y="4812506"/>
                </a:cubicBezTo>
                <a:cubicBezTo>
                  <a:pt x="2666824" y="4801730"/>
                  <a:pt x="2686120" y="4801107"/>
                  <a:pt x="2718125" y="4800493"/>
                </a:cubicBezTo>
                <a:cubicBezTo>
                  <a:pt x="2724798" y="4800350"/>
                  <a:pt x="2738041" y="4800005"/>
                  <a:pt x="2735495" y="4794235"/>
                </a:cubicBezTo>
                <a:cubicBezTo>
                  <a:pt x="2733211" y="4789154"/>
                  <a:pt x="2723295" y="4787463"/>
                  <a:pt x="2711130" y="4785284"/>
                </a:cubicBezTo>
                <a:cubicBezTo>
                  <a:pt x="2700455" y="4783371"/>
                  <a:pt x="2685566" y="4782037"/>
                  <a:pt x="2671715" y="4783926"/>
                </a:cubicBezTo>
                <a:close/>
                <a:moveTo>
                  <a:pt x="3324762" y="4783846"/>
                </a:moveTo>
                <a:cubicBezTo>
                  <a:pt x="3321681" y="4783846"/>
                  <a:pt x="3319949" y="4784889"/>
                  <a:pt x="3319490" y="4787194"/>
                </a:cubicBezTo>
                <a:lnTo>
                  <a:pt x="3318268" y="4793402"/>
                </a:lnTo>
                <a:lnTo>
                  <a:pt x="3342734" y="4793402"/>
                </a:lnTo>
                <a:lnTo>
                  <a:pt x="3332539" y="4845422"/>
                </a:lnTo>
                <a:lnTo>
                  <a:pt x="3343507" y="4845422"/>
                </a:lnTo>
                <a:cubicBezTo>
                  <a:pt x="3346597" y="4845422"/>
                  <a:pt x="3348388" y="4844169"/>
                  <a:pt x="3349000" y="4841048"/>
                </a:cubicBezTo>
                <a:lnTo>
                  <a:pt x="3358355" y="4793402"/>
                </a:lnTo>
                <a:lnTo>
                  <a:pt x="3378780" y="4793402"/>
                </a:lnTo>
                <a:cubicBezTo>
                  <a:pt x="3381667" y="4793402"/>
                  <a:pt x="3382686" y="4792140"/>
                  <a:pt x="3383195" y="4789633"/>
                </a:cubicBezTo>
                <a:lnTo>
                  <a:pt x="3384316" y="4783846"/>
                </a:lnTo>
                <a:close/>
                <a:moveTo>
                  <a:pt x="3274395" y="4783846"/>
                </a:moveTo>
                <a:lnTo>
                  <a:pt x="3262314" y="4845422"/>
                </a:lnTo>
                <a:lnTo>
                  <a:pt x="3314906" y="4845422"/>
                </a:lnTo>
                <a:lnTo>
                  <a:pt x="3316044" y="4839660"/>
                </a:lnTo>
                <a:cubicBezTo>
                  <a:pt x="3316578" y="4836968"/>
                  <a:pt x="3315619" y="4835916"/>
                  <a:pt x="3313123" y="4835916"/>
                </a:cubicBezTo>
                <a:lnTo>
                  <a:pt x="3279785" y="4835916"/>
                </a:lnTo>
                <a:lnTo>
                  <a:pt x="3289599" y="4785932"/>
                </a:lnTo>
                <a:cubicBezTo>
                  <a:pt x="3289794" y="4784889"/>
                  <a:pt x="3289030" y="4783846"/>
                  <a:pt x="3287689" y="4783846"/>
                </a:cubicBezTo>
                <a:close/>
                <a:moveTo>
                  <a:pt x="3190706" y="4783846"/>
                </a:moveTo>
                <a:cubicBezTo>
                  <a:pt x="3189093" y="4783846"/>
                  <a:pt x="3187582" y="4784477"/>
                  <a:pt x="3187174" y="4786580"/>
                </a:cubicBezTo>
                <a:lnTo>
                  <a:pt x="3181062" y="4817948"/>
                </a:lnTo>
                <a:cubicBezTo>
                  <a:pt x="3176894" y="4840063"/>
                  <a:pt x="3187998" y="4846801"/>
                  <a:pt x="3209943" y="4846801"/>
                </a:cubicBezTo>
                <a:lnTo>
                  <a:pt x="3209943" y="4846793"/>
                </a:lnTo>
                <a:cubicBezTo>
                  <a:pt x="3235649" y="4846793"/>
                  <a:pt x="3245556" y="4838078"/>
                  <a:pt x="3249622" y="4817940"/>
                </a:cubicBezTo>
                <a:lnTo>
                  <a:pt x="3255709" y="4786580"/>
                </a:lnTo>
                <a:cubicBezTo>
                  <a:pt x="3256117" y="4784477"/>
                  <a:pt x="3254852" y="4783846"/>
                  <a:pt x="3253247" y="4783846"/>
                </a:cubicBezTo>
                <a:lnTo>
                  <a:pt x="3240810" y="4783846"/>
                </a:lnTo>
                <a:lnTo>
                  <a:pt x="3237398" y="4801890"/>
                </a:lnTo>
                <a:lnTo>
                  <a:pt x="3235445" y="4811496"/>
                </a:lnTo>
                <a:lnTo>
                  <a:pt x="3233815" y="4819841"/>
                </a:lnTo>
                <a:cubicBezTo>
                  <a:pt x="3231540" y="4831206"/>
                  <a:pt x="3224112" y="4836329"/>
                  <a:pt x="3211522" y="4836329"/>
                </a:cubicBezTo>
                <a:cubicBezTo>
                  <a:pt x="3197676" y="4836329"/>
                  <a:pt x="3193966" y="4831332"/>
                  <a:pt x="3196139" y="4819841"/>
                </a:cubicBezTo>
                <a:cubicBezTo>
                  <a:pt x="3196139" y="4819841"/>
                  <a:pt x="3196674" y="4816972"/>
                  <a:pt x="3196852" y="4816114"/>
                </a:cubicBezTo>
                <a:lnTo>
                  <a:pt x="3199722" y="4801898"/>
                </a:lnTo>
                <a:lnTo>
                  <a:pt x="3203143" y="4783846"/>
                </a:lnTo>
                <a:close/>
                <a:moveTo>
                  <a:pt x="2786677" y="4783846"/>
                </a:moveTo>
                <a:lnTo>
                  <a:pt x="2786491" y="4784645"/>
                </a:lnTo>
                <a:cubicBezTo>
                  <a:pt x="2785489" y="4788784"/>
                  <a:pt x="2786015" y="4793360"/>
                  <a:pt x="2793053" y="4793360"/>
                </a:cubicBezTo>
                <a:lnTo>
                  <a:pt x="2825415" y="4793360"/>
                </a:lnTo>
                <a:cubicBezTo>
                  <a:pt x="2840984" y="4793360"/>
                  <a:pt x="2843208" y="4801074"/>
                  <a:pt x="2840101" y="4814659"/>
                </a:cubicBezTo>
                <a:cubicBezTo>
                  <a:pt x="2837045" y="4828001"/>
                  <a:pt x="2831722" y="4834865"/>
                  <a:pt x="2820032" y="4835916"/>
                </a:cubicBezTo>
                <a:lnTo>
                  <a:pt x="2797866" y="4835916"/>
                </a:lnTo>
                <a:lnTo>
                  <a:pt x="2804709" y="4800964"/>
                </a:lnTo>
                <a:lnTo>
                  <a:pt x="2791610" y="4800964"/>
                </a:lnTo>
                <a:cubicBezTo>
                  <a:pt x="2790065" y="4800964"/>
                  <a:pt x="2788902" y="4802007"/>
                  <a:pt x="2788698" y="4803051"/>
                </a:cubicBezTo>
                <a:lnTo>
                  <a:pt x="2780378" y="4845422"/>
                </a:lnTo>
                <a:lnTo>
                  <a:pt x="2817188" y="4845422"/>
                </a:lnTo>
                <a:cubicBezTo>
                  <a:pt x="2837809" y="4845422"/>
                  <a:pt x="2852097" y="4837834"/>
                  <a:pt x="2856562" y="4814239"/>
                </a:cubicBezTo>
                <a:cubicBezTo>
                  <a:pt x="2859882" y="4796674"/>
                  <a:pt x="2852207" y="4783846"/>
                  <a:pt x="2831196" y="4783846"/>
                </a:cubicBezTo>
                <a:close/>
                <a:moveTo>
                  <a:pt x="3055062" y="4783661"/>
                </a:moveTo>
                <a:cubicBezTo>
                  <a:pt x="3038660" y="4783661"/>
                  <a:pt x="3028813" y="4783762"/>
                  <a:pt x="3026300" y="4795438"/>
                </a:cubicBezTo>
                <a:cubicBezTo>
                  <a:pt x="3024458" y="4804094"/>
                  <a:pt x="3031300" y="4808291"/>
                  <a:pt x="3045180" y="4816838"/>
                </a:cubicBezTo>
                <a:cubicBezTo>
                  <a:pt x="3060376" y="4826175"/>
                  <a:pt x="3063848" y="4826882"/>
                  <a:pt x="3062456" y="4831820"/>
                </a:cubicBezTo>
                <a:cubicBezTo>
                  <a:pt x="3061327" y="4835790"/>
                  <a:pt x="3057346" y="4835942"/>
                  <a:pt x="3050512" y="4835942"/>
                </a:cubicBezTo>
                <a:lnTo>
                  <a:pt x="3023447" y="4835942"/>
                </a:lnTo>
                <a:cubicBezTo>
                  <a:pt x="3020366" y="4835942"/>
                  <a:pt x="3018574" y="4837203"/>
                  <a:pt x="3018040" y="4839920"/>
                </a:cubicBezTo>
                <a:lnTo>
                  <a:pt x="3016970" y="4845422"/>
                </a:lnTo>
                <a:lnTo>
                  <a:pt x="3051097" y="4845422"/>
                </a:lnTo>
                <a:cubicBezTo>
                  <a:pt x="3066701" y="4845422"/>
                  <a:pt x="3076506" y="4844471"/>
                  <a:pt x="3080055" y="4834999"/>
                </a:cubicBezTo>
                <a:lnTo>
                  <a:pt x="3080063" y="4834999"/>
                </a:lnTo>
                <a:cubicBezTo>
                  <a:pt x="3081795" y="4830381"/>
                  <a:pt x="3081778" y="4825612"/>
                  <a:pt x="3077559" y="4820909"/>
                </a:cubicBezTo>
                <a:cubicBezTo>
                  <a:pt x="3075411" y="4818503"/>
                  <a:pt x="3072244" y="4816409"/>
                  <a:pt x="3067864" y="4813944"/>
                </a:cubicBezTo>
                <a:cubicBezTo>
                  <a:pt x="3048364" y="4803017"/>
                  <a:pt x="3043270" y="4801772"/>
                  <a:pt x="3044493" y="4796481"/>
                </a:cubicBezTo>
                <a:cubicBezTo>
                  <a:pt x="3045189" y="4793511"/>
                  <a:pt x="3047277" y="4793385"/>
                  <a:pt x="3054620" y="4793385"/>
                </a:cubicBezTo>
                <a:lnTo>
                  <a:pt x="3077491" y="4793385"/>
                </a:lnTo>
                <a:cubicBezTo>
                  <a:pt x="3080573" y="4793385"/>
                  <a:pt x="3082364" y="4792140"/>
                  <a:pt x="3082899" y="4789431"/>
                </a:cubicBezTo>
                <a:lnTo>
                  <a:pt x="3084028" y="4783661"/>
                </a:lnTo>
                <a:close/>
                <a:moveTo>
                  <a:pt x="2982358" y="4783661"/>
                </a:moveTo>
                <a:cubicBezTo>
                  <a:pt x="2965957" y="4783661"/>
                  <a:pt x="2956118" y="4783762"/>
                  <a:pt x="2953613" y="4795438"/>
                </a:cubicBezTo>
                <a:cubicBezTo>
                  <a:pt x="2951754" y="4804094"/>
                  <a:pt x="2958605" y="4808291"/>
                  <a:pt x="2972485" y="4816838"/>
                </a:cubicBezTo>
                <a:cubicBezTo>
                  <a:pt x="2987681" y="4826175"/>
                  <a:pt x="2991162" y="4826882"/>
                  <a:pt x="2989761" y="4831820"/>
                </a:cubicBezTo>
                <a:cubicBezTo>
                  <a:pt x="2988641" y="4835790"/>
                  <a:pt x="2984651" y="4835942"/>
                  <a:pt x="2977800" y="4835942"/>
                </a:cubicBezTo>
                <a:lnTo>
                  <a:pt x="2950761" y="4835942"/>
                </a:lnTo>
                <a:cubicBezTo>
                  <a:pt x="2947671" y="4835942"/>
                  <a:pt x="2945888" y="4837203"/>
                  <a:pt x="2945345" y="4839920"/>
                </a:cubicBezTo>
                <a:lnTo>
                  <a:pt x="2944266" y="4845422"/>
                </a:lnTo>
                <a:lnTo>
                  <a:pt x="2978394" y="4845422"/>
                </a:lnTo>
                <a:cubicBezTo>
                  <a:pt x="2994014" y="4845422"/>
                  <a:pt x="3003803" y="4844471"/>
                  <a:pt x="3007360" y="4834999"/>
                </a:cubicBezTo>
                <a:cubicBezTo>
                  <a:pt x="3009083" y="4830381"/>
                  <a:pt x="3009066" y="4825612"/>
                  <a:pt x="3004855" y="4820909"/>
                </a:cubicBezTo>
                <a:cubicBezTo>
                  <a:pt x="3002699" y="4818503"/>
                  <a:pt x="2999533" y="4816409"/>
                  <a:pt x="2995161" y="4813944"/>
                </a:cubicBezTo>
                <a:cubicBezTo>
                  <a:pt x="2975643" y="4803017"/>
                  <a:pt x="2970567" y="4801772"/>
                  <a:pt x="2971798" y="4796481"/>
                </a:cubicBezTo>
                <a:cubicBezTo>
                  <a:pt x="2972477" y="4793511"/>
                  <a:pt x="2974557" y="4793385"/>
                  <a:pt x="2981917" y="4793385"/>
                </a:cubicBezTo>
                <a:lnTo>
                  <a:pt x="3004779" y="4793385"/>
                </a:lnTo>
                <a:cubicBezTo>
                  <a:pt x="3007869" y="4793385"/>
                  <a:pt x="3009660" y="4792140"/>
                  <a:pt x="3010178" y="4789431"/>
                </a:cubicBezTo>
                <a:lnTo>
                  <a:pt x="3011324" y="4783661"/>
                </a:lnTo>
                <a:close/>
                <a:moveTo>
                  <a:pt x="3138963" y="4783013"/>
                </a:moveTo>
                <a:cubicBezTo>
                  <a:pt x="3117247" y="4783013"/>
                  <a:pt x="3104861" y="4788414"/>
                  <a:pt x="3100124" y="4811614"/>
                </a:cubicBezTo>
                <a:lnTo>
                  <a:pt x="3094028" y="4842705"/>
                </a:lnTo>
                <a:cubicBezTo>
                  <a:pt x="3093621" y="4844791"/>
                  <a:pt x="3094835" y="4845422"/>
                  <a:pt x="3096388" y="4845422"/>
                </a:cubicBezTo>
                <a:lnTo>
                  <a:pt x="3108138" y="4845422"/>
                </a:lnTo>
                <a:lnTo>
                  <a:pt x="3111567" y="4827521"/>
                </a:lnTo>
                <a:lnTo>
                  <a:pt x="3148174" y="4827521"/>
                </a:lnTo>
                <a:lnTo>
                  <a:pt x="3144753" y="4845422"/>
                </a:lnTo>
                <a:lnTo>
                  <a:pt x="3156510" y="4845422"/>
                </a:lnTo>
                <a:cubicBezTo>
                  <a:pt x="3158056" y="4845422"/>
                  <a:pt x="3159524" y="4844791"/>
                  <a:pt x="3159932" y="4842705"/>
                </a:cubicBezTo>
                <a:lnTo>
                  <a:pt x="3166036" y="4811614"/>
                </a:lnTo>
                <a:cubicBezTo>
                  <a:pt x="3170535" y="4788027"/>
                  <a:pt x="3157088" y="4783013"/>
                  <a:pt x="3138963" y="4783013"/>
                </a:cubicBezTo>
                <a:close/>
                <a:moveTo>
                  <a:pt x="2910597" y="4783013"/>
                </a:moveTo>
                <a:cubicBezTo>
                  <a:pt x="2888890" y="4783013"/>
                  <a:pt x="2876504" y="4788414"/>
                  <a:pt x="2871775" y="4811614"/>
                </a:cubicBezTo>
                <a:lnTo>
                  <a:pt x="2865663" y="4842705"/>
                </a:lnTo>
                <a:cubicBezTo>
                  <a:pt x="2865264" y="4844791"/>
                  <a:pt x="2866478" y="4845422"/>
                  <a:pt x="2868031" y="4845422"/>
                </a:cubicBezTo>
                <a:lnTo>
                  <a:pt x="2879781" y="4845422"/>
                </a:lnTo>
                <a:lnTo>
                  <a:pt x="2883202" y="4827521"/>
                </a:lnTo>
                <a:lnTo>
                  <a:pt x="2919817" y="4827521"/>
                </a:lnTo>
                <a:lnTo>
                  <a:pt x="2916396" y="4845422"/>
                </a:lnTo>
                <a:lnTo>
                  <a:pt x="2928154" y="4845422"/>
                </a:lnTo>
                <a:cubicBezTo>
                  <a:pt x="2929699" y="4845422"/>
                  <a:pt x="2931167" y="4844791"/>
                  <a:pt x="2931566" y="4842705"/>
                </a:cubicBezTo>
                <a:lnTo>
                  <a:pt x="2937679" y="4811614"/>
                </a:lnTo>
                <a:cubicBezTo>
                  <a:pt x="2942170" y="4788027"/>
                  <a:pt x="2928722" y="4783013"/>
                  <a:pt x="2910597" y="4783013"/>
                </a:cubicBezTo>
                <a:close/>
                <a:moveTo>
                  <a:pt x="2604596" y="4694494"/>
                </a:moveTo>
                <a:lnTo>
                  <a:pt x="2604596" y="4694502"/>
                </a:lnTo>
                <a:cubicBezTo>
                  <a:pt x="2581132" y="4695596"/>
                  <a:pt x="2559730" y="4701543"/>
                  <a:pt x="2561063" y="4706111"/>
                </a:cubicBezTo>
                <a:cubicBezTo>
                  <a:pt x="2562701" y="4711671"/>
                  <a:pt x="2578644" y="4710283"/>
                  <a:pt x="2584714" y="4710283"/>
                </a:cubicBezTo>
                <a:cubicBezTo>
                  <a:pt x="2607067" y="4710283"/>
                  <a:pt x="2628596" y="4714624"/>
                  <a:pt x="2633732" y="4720882"/>
                </a:cubicBezTo>
                <a:cubicBezTo>
                  <a:pt x="2641755" y="4730657"/>
                  <a:pt x="2627942" y="4754766"/>
                  <a:pt x="2585478" y="4787632"/>
                </a:cubicBezTo>
                <a:cubicBezTo>
                  <a:pt x="2577337" y="4793932"/>
                  <a:pt x="2571258" y="4799737"/>
                  <a:pt x="2569909" y="4802588"/>
                </a:cubicBezTo>
                <a:cubicBezTo>
                  <a:pt x="2569187" y="4804102"/>
                  <a:pt x="2569527" y="4806306"/>
                  <a:pt x="2571759" y="4806609"/>
                </a:cubicBezTo>
                <a:cubicBezTo>
                  <a:pt x="2574094" y="4806937"/>
                  <a:pt x="2579697" y="4805633"/>
                  <a:pt x="2588942" y="4800881"/>
                </a:cubicBezTo>
                <a:cubicBezTo>
                  <a:pt x="2626669" y="4781491"/>
                  <a:pt x="2669956" y="4741996"/>
                  <a:pt x="2661416" y="4714910"/>
                </a:cubicBezTo>
                <a:cubicBezTo>
                  <a:pt x="2656212" y="4698380"/>
                  <a:pt x="2628239" y="4693392"/>
                  <a:pt x="2604596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4445E9-1627-7C4E-BC4C-33D3B03582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78" y="1480359"/>
            <a:ext cx="1003144" cy="915914"/>
          </a:xfrm>
          <a:prstGeom prst="rect">
            <a:avLst/>
          </a:prstGeom>
        </p:spPr>
      </p:pic>
      <p:sp>
        <p:nvSpPr>
          <p:cNvPr id="24" name="Espace réservé du texte 9">
            <a:extLst>
              <a:ext uri="{FF2B5EF4-FFF2-40B4-BE49-F238E27FC236}">
                <a16:creationId xmlns:a16="http://schemas.microsoft.com/office/drawing/2014/main" id="{A0947405-044D-A248-A01A-51A513B18A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742" y="1666622"/>
            <a:ext cx="3961720" cy="2133218"/>
          </a:xfrm>
          <a:prstGeom prst="rect">
            <a:avLst/>
          </a:prstGeom>
        </p:spPr>
        <p:txBody>
          <a:bodyPr lIns="90000" tIns="0" rIns="0" bIns="0" anchor="ctr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3ds SemiBold" panose="02000503020000020004" pitchFamily="2" charset="77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EA4C756E-194C-4F3E-ABC9-E3B2DB21DD3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02A54E8-0B67-444C-859D-D5BA15EE9D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7E1B956-7955-4B26-A711-D956AD22DB2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173733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64E3299-DC24-46C5-9A27-05B7E38A79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E4C463AC-C609-4E95-9D85-6B94D3AC0D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B560DC92-45A9-4298-BFD9-D29534643BA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hart Placeholder 2">
            <a:extLst>
              <a:ext uri="{FF2B5EF4-FFF2-40B4-BE49-F238E27FC236}">
                <a16:creationId xmlns:a16="http://schemas.microsoft.com/office/drawing/2014/main" id="{56F9DD30-0F68-41A2-965A-322FE98B54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185385"/>
            <a:ext cx="4638674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E3BD1110-736C-41FE-B772-5F599148C8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CD5DD2F-8B25-4934-A62D-37FADC56B5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05AE72B-C5EE-4D2A-A392-46A704B46F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185385"/>
            <a:ext cx="3354235" cy="338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8071D9F-3920-4FDB-B65C-109DEE19CA0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307374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EF2505C-1F95-3649-82BC-A77CD3A4C5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A9F187C5-3001-47D7-82D1-610C05FC9A5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D5D560-C9FC-4B55-8F3A-12980951F2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533105"/>
            <a:ext cx="4638674" cy="303889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6B1CB83-5966-4D14-8FA4-6FC1EEF7CA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9A03BF53-73BD-484C-9C19-0A93E17EA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976CA50-9739-4D8B-AFC7-2E9BE2918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8370DBD-2152-429C-BEF6-31F1509F8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530489"/>
            <a:ext cx="3354235" cy="303889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2FBF508-AD5B-4DAE-B97D-25F40E231AB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579629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FD65DAF3-E06E-4CD8-9D02-D13D5E74E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9143E142-CCC3-48E5-BCDC-169490F9B3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241F5401-BB88-4D56-9585-CF6264AD981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80869B-FE49-4179-BB24-7CDE52DB06FB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3DFFB2D5-9912-41F7-8C4E-7A42C73848B9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B6D6657-D01D-4D32-9F68-B5E3FF755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2035430-A810-4A25-8E2E-08FE43B5D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5E15A5-A0BE-493C-B33F-7DEB11064C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303322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BC52370C-3B93-BA4F-90EB-FDD3FE71C0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1B40FC61-8E9D-487D-8B0C-0512D4F45B6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C883D573-D85A-44EF-A74A-226004F0DD74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2" name="Chart Placeholder 2">
            <a:extLst>
              <a:ext uri="{FF2B5EF4-FFF2-40B4-BE49-F238E27FC236}">
                <a16:creationId xmlns:a16="http://schemas.microsoft.com/office/drawing/2014/main" id="{B854AC56-5F45-4999-A780-DAE57800E32F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6E167BC0-4503-46F6-86E2-C99C214FF8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D9708901-F7A9-45C8-84A2-4E40CCBA3A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1AC41AB-AE3E-4EBD-8C6F-AD1D856D7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5F9B4A2-7EDC-42F1-A7D3-8D13B58211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28547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883AB93-8A12-4381-863D-A6DCA8326D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BD0AA781-C64B-4621-94F8-C750E1CF5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BA08A484-23E0-431D-B5CE-6AD504F8313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hart Placeholder 2">
            <a:extLst>
              <a:ext uri="{FF2B5EF4-FFF2-40B4-BE49-F238E27FC236}">
                <a16:creationId xmlns:a16="http://schemas.microsoft.com/office/drawing/2014/main" id="{B2656E46-4EF8-44EB-A3BA-8E234F8F5949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240527"/>
            <a:ext cx="8198669" cy="333147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C228822A-3C82-40E0-9FCD-9438A807DA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772596-B503-49EA-8FDC-B0A65DE0E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5C79C73-6192-4ED3-8B9F-36CF480E3D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0205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89B8EAD-7EE5-CD41-9D0D-BC9A90591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FAD8D98F-A73D-4D06-9361-4DDB0A71E81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657D95C7-47CB-496F-AF2C-A661F7B950B1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591733"/>
            <a:ext cx="8198669" cy="29802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A4592C86-2AEF-4B57-8060-C8A53855A6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8CE5E645-F65D-4A5F-869B-E42DB973A9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24E604-5135-4CAC-B088-D012739E37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22890DA-EECA-49EF-86E9-68ABE2CA6CE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001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286934"/>
            <a:ext cx="3912871" cy="3124564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286934"/>
            <a:ext cx="3912871" cy="3124564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C571A79E-B699-4E25-AED1-F10C201C1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1716FDA2-DC8F-4A2F-808F-98CC15FB8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8CA3988A-A5B7-4348-84AF-7B39B07064C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5F1B389C-7BF0-42CE-B5D2-12F38AE0E9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7C211E8-E463-4482-9B58-428C2CDCE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8E8407E-415C-4A1A-9274-925AD0F411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00F897C-9299-4A01-9C4F-EC8C5C72EC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0543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54D0FE7D-779F-4E89-B5C5-BFF822BA79A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248144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2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584096"/>
            <a:ext cx="3912871" cy="2827401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584096"/>
            <a:ext cx="3912871" cy="2827401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6BBE6982-7846-374E-AD3E-7EBD9F520E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7768BC2D-D3F5-4548-8D98-2B4FB2E06D4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71090C94-4B93-410B-A3E0-7FA3E8141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7A4270DA-4F2B-4548-8D52-2BA954A391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49C9A21-4293-47BD-A893-75663970D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3E74ED6-FD0B-41AA-87BF-24884275EA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A680A23-B12B-4ED2-B726-B2D3250E17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0543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D6C82507-4E58-4A0F-A0A5-1741B2CD5B3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56939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5" name="Titre 1">
            <a:extLst>
              <a:ext uri="{FF2B5EF4-FFF2-40B4-BE49-F238E27FC236}">
                <a16:creationId xmlns:a16="http://schemas.microsoft.com/office/drawing/2014/main" id="{F910B2CC-809E-4A17-8B5A-7BE19AFF7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1A6E627C-849B-4BF5-A892-85FCA5D32A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2080F982-B713-43FB-8028-3E6C5C5FE6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EC42144F-D905-4E3F-A542-EE3F90A869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614E7FE-262E-4B85-BF61-D50E9F55D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17D8691-F240-4924-A72C-75D9E6F40A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5EB654B0-07CC-4361-ACFE-D350BCDC96F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1BD8CD5-7714-4799-A669-59A377CAA4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BB52ADB-0182-472E-9BA0-0D4477ABE7B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2929A130-F263-48F0-8B65-112BADB74CE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700462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4339EFE3-B2C3-485D-97E8-C9722BC5C48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0E3E8A71-8583-4B72-A73E-499DDEF51B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Titre 1">
            <a:extLst>
              <a:ext uri="{FF2B5EF4-FFF2-40B4-BE49-F238E27FC236}">
                <a16:creationId xmlns:a16="http://schemas.microsoft.com/office/drawing/2014/main" id="{5E82A5CB-F115-4E21-AC79-E482AAAD9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EEC0B7E8-F4D3-438B-912B-0A5A9A86E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CC0C5FB1-4F91-495C-A572-2E536A1789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C86CE44A-399C-4D0F-AC8F-B8E27F499B1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6A992D9-1E80-4283-9F88-C09436DE90B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BCC6BF60-C0D9-46EF-B6F0-7A902C9604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536A48BA-5BAF-47CB-BEE6-3BC9B795D35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54574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5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re 1">
            <a:extLst>
              <a:ext uri="{FF2B5EF4-FFF2-40B4-BE49-F238E27FC236}">
                <a16:creationId xmlns:a16="http://schemas.microsoft.com/office/drawing/2014/main" id="{63CF197C-B04A-4BDB-A027-C0B40573B2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65AD26B9-E9F3-4F8C-80DA-8B48BB2F02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F9944759-B4F4-4F74-BD60-6C5174FB074C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>
            <a:extLst>
              <a:ext uri="{FF2B5EF4-FFF2-40B4-BE49-F238E27FC236}">
                <a16:creationId xmlns:a16="http://schemas.microsoft.com/office/drawing/2014/main" id="{80A57278-3386-4918-85DC-60D8AFD906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26ADC8C-F4F3-4411-8C7D-4086D60EA5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055A0A68-B163-4B51-92D3-841DCFBFFC8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7089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4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03757C0F-2B79-4AE3-BC5A-2C74E98878A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A303D66F-C568-4130-94DA-78CD662ABC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40C13F49-D391-4CC4-9D41-EF6FAC0219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6FAE25CA-67B3-4998-911A-1051E3F2FC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612EBE31-F817-4B95-9EC0-D4C5830CD4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696"/>
            <a:ext cx="1370673" cy="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922510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1136922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43FABAB-1AFD-4844-BAE6-84AA1AFCD2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vi-V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vi-VN" dirty="0"/>
              <a:t>Insert image</a:t>
            </a:r>
          </a:p>
        </p:txBody>
      </p:sp>
      <p:cxnSp>
        <p:nvCxnSpPr>
          <p:cNvPr id="20" name="Connecteur droit 8">
            <a:extLst>
              <a:ext uri="{FF2B5EF4-FFF2-40B4-BE49-F238E27FC236}">
                <a16:creationId xmlns:a16="http://schemas.microsoft.com/office/drawing/2014/main" id="{82A6B2F8-AE5B-4F00-8021-7680F4786DF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70073EF-CF06-4AAB-BC89-F85AA37F0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416740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F69A22C-69B3-4A24-81FF-D29C2DBDA658}"/>
              </a:ext>
            </a:extLst>
          </p:cNvPr>
          <p:cNvSpPr/>
          <p:nvPr userDrawn="1"/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1" name="Connecteur droit 8">
            <a:extLst>
              <a:ext uri="{FF2B5EF4-FFF2-40B4-BE49-F238E27FC236}">
                <a16:creationId xmlns:a16="http://schemas.microsoft.com/office/drawing/2014/main" id="{1E134866-0D48-4B80-B4A7-7A3C96A9A681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A2A5CFD-1EBB-4C94-B663-FD757A37AB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712798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3B521CC-7B05-4C2E-BA5E-B65F5CA9C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6944" y="354764"/>
            <a:ext cx="4970113" cy="4924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tabLst>
                <a:tab pos="1706563" algn="l"/>
              </a:tabLst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TABLE OF CONTENTS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B34C3BE3-5C95-4A64-B73B-5A274E5401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367" y="121216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CF81852F-49BD-45B9-BBDF-3F35D57118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6367" y="177569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CEDF0D5A-7AC5-494F-AF50-41A9970E9B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56367" y="233922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B56EEC8B-0F3C-48CF-8C1E-BD1D112FA2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56367" y="290275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AE94A33-EECD-4586-8D7D-A288340280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56367" y="346628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D024ED7-5BEB-4173-9E13-F737ABB963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56367" y="402981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9" name="ZoneTexte 7">
            <a:extLst>
              <a:ext uri="{FF2B5EF4-FFF2-40B4-BE49-F238E27FC236}">
                <a16:creationId xmlns:a16="http://schemas.microsoft.com/office/drawing/2014/main" id="{A2067B04-117E-4F9B-8F7C-63907A4B65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1" name="Connecteur droit 8">
            <a:extLst>
              <a:ext uri="{FF2B5EF4-FFF2-40B4-BE49-F238E27FC236}">
                <a16:creationId xmlns:a16="http://schemas.microsoft.com/office/drawing/2014/main" id="{2C3516F2-70A7-469B-B546-24739C197C50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62DE9E8C-3D5A-40E6-A687-B79FECEA41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B5C0759-58BA-495B-8F9B-46C34E635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0DB88F6D-4383-4DD4-8D74-A4772B558D9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83771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3D1550-682D-42A1-A7EF-27F8C12FA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42" y="2079308"/>
            <a:ext cx="4743647" cy="98488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100000"/>
              </a:lnSpc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</a:t>
            </a:r>
            <a:br>
              <a:rPr lang="en-US" noProof="0" dirty="0"/>
            </a:br>
            <a:r>
              <a:rPr lang="en-US" noProof="0" dirty="0"/>
              <a:t>SECTION NAME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263DB818-8085-450E-9B5E-297B7E97DBF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B9759164-0E59-46FC-9689-8C6079BE7B4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708C46B-9A23-418C-A13C-2FD8606766ED}"/>
              </a:ext>
            </a:extLst>
          </p:cNvPr>
          <p:cNvSpPr/>
          <p:nvPr userDrawn="1"/>
        </p:nvSpPr>
        <p:spPr>
          <a:xfrm>
            <a:off x="5426316" y="1"/>
            <a:ext cx="3717682" cy="5143499"/>
          </a:xfrm>
          <a:custGeom>
            <a:avLst/>
            <a:gdLst>
              <a:gd name="connsiteX0" fmla="*/ 3243188 w 3717682"/>
              <a:gd name="connsiteY0" fmla="*/ 4869228 h 5143499"/>
              <a:gd name="connsiteX1" fmla="*/ 3238366 w 3717682"/>
              <a:gd name="connsiteY1" fmla="*/ 4873182 h 5143499"/>
              <a:gd name="connsiteX2" fmla="*/ 3238375 w 3717682"/>
              <a:gd name="connsiteY2" fmla="*/ 4873182 h 5143499"/>
              <a:gd name="connsiteX3" fmla="*/ 3227067 w 3717682"/>
              <a:gd name="connsiteY3" fmla="*/ 4930787 h 5143499"/>
              <a:gd name="connsiteX4" fmla="*/ 3284506 w 3717682"/>
              <a:gd name="connsiteY4" fmla="*/ 4930787 h 5143499"/>
              <a:gd name="connsiteX5" fmla="*/ 3285695 w 3717682"/>
              <a:gd name="connsiteY5" fmla="*/ 4924630 h 5143499"/>
              <a:gd name="connsiteX6" fmla="*/ 3282707 w 3717682"/>
              <a:gd name="connsiteY6" fmla="*/ 4921282 h 5143499"/>
              <a:gd name="connsiteX7" fmla="*/ 3244547 w 3717682"/>
              <a:gd name="connsiteY7" fmla="*/ 4921282 h 5143499"/>
              <a:gd name="connsiteX8" fmla="*/ 3247790 w 3717682"/>
              <a:gd name="connsiteY8" fmla="*/ 4904760 h 5143499"/>
              <a:gd name="connsiteX9" fmla="*/ 3281510 w 3717682"/>
              <a:gd name="connsiteY9" fmla="*/ 4904760 h 5143499"/>
              <a:gd name="connsiteX10" fmla="*/ 3283335 w 3717682"/>
              <a:gd name="connsiteY10" fmla="*/ 4903297 h 5143499"/>
              <a:gd name="connsiteX11" fmla="*/ 3284625 w 3717682"/>
              <a:gd name="connsiteY11" fmla="*/ 4896744 h 5143499"/>
              <a:gd name="connsiteX12" fmla="*/ 3283377 w 3717682"/>
              <a:gd name="connsiteY12" fmla="*/ 4895280 h 5143499"/>
              <a:gd name="connsiteX13" fmla="*/ 3249640 w 3717682"/>
              <a:gd name="connsiteY13" fmla="*/ 4895280 h 5143499"/>
              <a:gd name="connsiteX14" fmla="*/ 3252866 w 3717682"/>
              <a:gd name="connsiteY14" fmla="*/ 4878792 h 5143499"/>
              <a:gd name="connsiteX15" fmla="*/ 3289685 w 3717682"/>
              <a:gd name="connsiteY15" fmla="*/ 4878792 h 5143499"/>
              <a:gd name="connsiteX16" fmla="*/ 3293590 w 3717682"/>
              <a:gd name="connsiteY16" fmla="*/ 4876488 h 5143499"/>
              <a:gd name="connsiteX17" fmla="*/ 3295016 w 3717682"/>
              <a:gd name="connsiteY17" fmla="*/ 4869228 h 5143499"/>
              <a:gd name="connsiteX18" fmla="*/ 3143540 w 3717682"/>
              <a:gd name="connsiteY18" fmla="*/ 4869228 h 5143499"/>
              <a:gd name="connsiteX19" fmla="*/ 3139482 w 3717682"/>
              <a:gd name="connsiteY19" fmla="*/ 4873182 h 5143499"/>
              <a:gd name="connsiteX20" fmla="*/ 3128174 w 3717682"/>
              <a:gd name="connsiteY20" fmla="*/ 4930787 h 5143499"/>
              <a:gd name="connsiteX21" fmla="*/ 3140127 w 3717682"/>
              <a:gd name="connsiteY21" fmla="*/ 4930787 h 5143499"/>
              <a:gd name="connsiteX22" fmla="*/ 3144482 w 3717682"/>
              <a:gd name="connsiteY22" fmla="*/ 4927246 h 5143499"/>
              <a:gd name="connsiteX23" fmla="*/ 3152946 w 3717682"/>
              <a:gd name="connsiteY23" fmla="*/ 4884134 h 5143499"/>
              <a:gd name="connsiteX24" fmla="*/ 3166682 w 3717682"/>
              <a:gd name="connsiteY24" fmla="*/ 4903549 h 5143499"/>
              <a:gd name="connsiteX25" fmla="*/ 3169959 w 3717682"/>
              <a:gd name="connsiteY25" fmla="*/ 4905425 h 5143499"/>
              <a:gd name="connsiteX26" fmla="*/ 3176139 w 3717682"/>
              <a:gd name="connsiteY26" fmla="*/ 4905425 h 5143499"/>
              <a:gd name="connsiteX27" fmla="*/ 3180163 w 3717682"/>
              <a:gd name="connsiteY27" fmla="*/ 4903549 h 5143499"/>
              <a:gd name="connsiteX28" fmla="*/ 3201505 w 3717682"/>
              <a:gd name="connsiteY28" fmla="*/ 4884134 h 5143499"/>
              <a:gd name="connsiteX29" fmla="*/ 3193041 w 3717682"/>
              <a:gd name="connsiteY29" fmla="*/ 4927246 h 5143499"/>
              <a:gd name="connsiteX30" fmla="*/ 3196013 w 3717682"/>
              <a:gd name="connsiteY30" fmla="*/ 4930787 h 5143499"/>
              <a:gd name="connsiteX31" fmla="*/ 3207957 w 3717682"/>
              <a:gd name="connsiteY31" fmla="*/ 4930787 h 5143499"/>
              <a:gd name="connsiteX32" fmla="*/ 3219274 w 3717682"/>
              <a:gd name="connsiteY32" fmla="*/ 4873190 h 5143499"/>
              <a:gd name="connsiteX33" fmla="*/ 3216769 w 3717682"/>
              <a:gd name="connsiteY33" fmla="*/ 4869228 h 5143499"/>
              <a:gd name="connsiteX34" fmla="*/ 3202694 w 3717682"/>
              <a:gd name="connsiteY34" fmla="*/ 4869228 h 5143499"/>
              <a:gd name="connsiteX35" fmla="*/ 3175443 w 3717682"/>
              <a:gd name="connsiteY35" fmla="*/ 4893227 h 5143499"/>
              <a:gd name="connsiteX36" fmla="*/ 3157615 w 3717682"/>
              <a:gd name="connsiteY36" fmla="*/ 4869228 h 5143499"/>
              <a:gd name="connsiteX37" fmla="*/ 3072704 w 3717682"/>
              <a:gd name="connsiteY37" fmla="*/ 4869228 h 5143499"/>
              <a:gd name="connsiteX38" fmla="*/ 3067873 w 3717682"/>
              <a:gd name="connsiteY38" fmla="*/ 4873182 h 5143499"/>
              <a:gd name="connsiteX39" fmla="*/ 3056582 w 3717682"/>
              <a:gd name="connsiteY39" fmla="*/ 4930787 h 5143499"/>
              <a:gd name="connsiteX40" fmla="*/ 3113996 w 3717682"/>
              <a:gd name="connsiteY40" fmla="*/ 4930787 h 5143499"/>
              <a:gd name="connsiteX41" fmla="*/ 3115210 w 3717682"/>
              <a:gd name="connsiteY41" fmla="*/ 4924630 h 5143499"/>
              <a:gd name="connsiteX42" fmla="*/ 3112197 w 3717682"/>
              <a:gd name="connsiteY42" fmla="*/ 4921282 h 5143499"/>
              <a:gd name="connsiteX43" fmla="*/ 3074054 w 3717682"/>
              <a:gd name="connsiteY43" fmla="*/ 4921282 h 5143499"/>
              <a:gd name="connsiteX44" fmla="*/ 3077288 w 3717682"/>
              <a:gd name="connsiteY44" fmla="*/ 4904760 h 5143499"/>
              <a:gd name="connsiteX45" fmla="*/ 3111008 w 3717682"/>
              <a:gd name="connsiteY45" fmla="*/ 4904760 h 5143499"/>
              <a:gd name="connsiteX46" fmla="*/ 3112842 w 3717682"/>
              <a:gd name="connsiteY46" fmla="*/ 4903297 h 5143499"/>
              <a:gd name="connsiteX47" fmla="*/ 3114132 w 3717682"/>
              <a:gd name="connsiteY47" fmla="*/ 4896744 h 5143499"/>
              <a:gd name="connsiteX48" fmla="*/ 3112876 w 3717682"/>
              <a:gd name="connsiteY48" fmla="*/ 4895280 h 5143499"/>
              <a:gd name="connsiteX49" fmla="*/ 3079147 w 3717682"/>
              <a:gd name="connsiteY49" fmla="*/ 4895280 h 5143499"/>
              <a:gd name="connsiteX50" fmla="*/ 3082390 w 3717682"/>
              <a:gd name="connsiteY50" fmla="*/ 4878792 h 5143499"/>
              <a:gd name="connsiteX51" fmla="*/ 3119200 w 3717682"/>
              <a:gd name="connsiteY51" fmla="*/ 4878792 h 5143499"/>
              <a:gd name="connsiteX52" fmla="*/ 3123123 w 3717682"/>
              <a:gd name="connsiteY52" fmla="*/ 4876488 h 5143499"/>
              <a:gd name="connsiteX53" fmla="*/ 3124532 w 3717682"/>
              <a:gd name="connsiteY53" fmla="*/ 4869228 h 5143499"/>
              <a:gd name="connsiteX54" fmla="*/ 2999627 w 3717682"/>
              <a:gd name="connsiteY54" fmla="*/ 4869228 h 5143499"/>
              <a:gd name="connsiteX55" fmla="*/ 2994347 w 3717682"/>
              <a:gd name="connsiteY55" fmla="*/ 4872559 h 5143499"/>
              <a:gd name="connsiteX56" fmla="*/ 2993116 w 3717682"/>
              <a:gd name="connsiteY56" fmla="*/ 4878767 h 5143499"/>
              <a:gd name="connsiteX57" fmla="*/ 3017582 w 3717682"/>
              <a:gd name="connsiteY57" fmla="*/ 4878767 h 5143499"/>
              <a:gd name="connsiteX58" fmla="*/ 3007395 w 3717682"/>
              <a:gd name="connsiteY58" fmla="*/ 4930787 h 5143499"/>
              <a:gd name="connsiteX59" fmla="*/ 3018363 w 3717682"/>
              <a:gd name="connsiteY59" fmla="*/ 4930787 h 5143499"/>
              <a:gd name="connsiteX60" fmla="*/ 3023864 w 3717682"/>
              <a:gd name="connsiteY60" fmla="*/ 4926413 h 5143499"/>
              <a:gd name="connsiteX61" fmla="*/ 3033203 w 3717682"/>
              <a:gd name="connsiteY61" fmla="*/ 4878767 h 5143499"/>
              <a:gd name="connsiteX62" fmla="*/ 3053628 w 3717682"/>
              <a:gd name="connsiteY62" fmla="*/ 4878767 h 5143499"/>
              <a:gd name="connsiteX63" fmla="*/ 3058026 w 3717682"/>
              <a:gd name="connsiteY63" fmla="*/ 4874999 h 5143499"/>
              <a:gd name="connsiteX64" fmla="*/ 3058026 w 3717682"/>
              <a:gd name="connsiteY64" fmla="*/ 4875007 h 5143499"/>
              <a:gd name="connsiteX65" fmla="*/ 3059163 w 3717682"/>
              <a:gd name="connsiteY65" fmla="*/ 4869228 h 5143499"/>
              <a:gd name="connsiteX66" fmla="*/ 2848320 w 3717682"/>
              <a:gd name="connsiteY66" fmla="*/ 4869228 h 5143499"/>
              <a:gd name="connsiteX67" fmla="*/ 2845408 w 3717682"/>
              <a:gd name="connsiteY67" fmla="*/ 4871306 h 5143499"/>
              <a:gd name="connsiteX68" fmla="*/ 2842097 w 3717682"/>
              <a:gd name="connsiteY68" fmla="*/ 4888214 h 5143499"/>
              <a:gd name="connsiteX69" fmla="*/ 2886404 w 3717682"/>
              <a:gd name="connsiteY69" fmla="*/ 4909925 h 5143499"/>
              <a:gd name="connsiteX70" fmla="*/ 2882303 w 3717682"/>
              <a:gd name="connsiteY70" fmla="*/ 4930787 h 5143499"/>
              <a:gd name="connsiteX71" fmla="*/ 2893280 w 3717682"/>
              <a:gd name="connsiteY71" fmla="*/ 4930787 h 5143499"/>
              <a:gd name="connsiteX72" fmla="*/ 2898781 w 3717682"/>
              <a:gd name="connsiteY72" fmla="*/ 4926413 h 5143499"/>
              <a:gd name="connsiteX73" fmla="*/ 2909987 w 3717682"/>
              <a:gd name="connsiteY73" fmla="*/ 4869228 h 5143499"/>
              <a:gd name="connsiteX74" fmla="*/ 2896693 w 3717682"/>
              <a:gd name="connsiteY74" fmla="*/ 4869228 h 5143499"/>
              <a:gd name="connsiteX75" fmla="*/ 2893985 w 3717682"/>
              <a:gd name="connsiteY75" fmla="*/ 4871306 h 5143499"/>
              <a:gd name="connsiteX76" fmla="*/ 2888466 w 3717682"/>
              <a:gd name="connsiteY76" fmla="*/ 4899335 h 5143499"/>
              <a:gd name="connsiteX77" fmla="*/ 2857786 w 3717682"/>
              <a:gd name="connsiteY77" fmla="*/ 4887802 h 5143499"/>
              <a:gd name="connsiteX78" fmla="*/ 2861436 w 3717682"/>
              <a:gd name="connsiteY78" fmla="*/ 4869228 h 5143499"/>
              <a:gd name="connsiteX79" fmla="*/ 3334042 w 3717682"/>
              <a:gd name="connsiteY79" fmla="*/ 4869051 h 5143499"/>
              <a:gd name="connsiteX80" fmla="*/ 3305280 w 3717682"/>
              <a:gd name="connsiteY80" fmla="*/ 4880811 h 5143499"/>
              <a:gd name="connsiteX81" fmla="*/ 3324144 w 3717682"/>
              <a:gd name="connsiteY81" fmla="*/ 4902212 h 5143499"/>
              <a:gd name="connsiteX82" fmla="*/ 3341411 w 3717682"/>
              <a:gd name="connsiteY82" fmla="*/ 4917185 h 5143499"/>
              <a:gd name="connsiteX83" fmla="*/ 3329483 w 3717682"/>
              <a:gd name="connsiteY83" fmla="*/ 4921315 h 5143499"/>
              <a:gd name="connsiteX84" fmla="*/ 3302411 w 3717682"/>
              <a:gd name="connsiteY84" fmla="*/ 4921315 h 5143499"/>
              <a:gd name="connsiteX85" fmla="*/ 3297011 w 3717682"/>
              <a:gd name="connsiteY85" fmla="*/ 4925294 h 5143499"/>
              <a:gd name="connsiteX86" fmla="*/ 3295942 w 3717682"/>
              <a:gd name="connsiteY86" fmla="*/ 4930787 h 5143499"/>
              <a:gd name="connsiteX87" fmla="*/ 3330069 w 3717682"/>
              <a:gd name="connsiteY87" fmla="*/ 4930787 h 5143499"/>
              <a:gd name="connsiteX88" fmla="*/ 3359018 w 3717682"/>
              <a:gd name="connsiteY88" fmla="*/ 4920373 h 5143499"/>
              <a:gd name="connsiteX89" fmla="*/ 3356514 w 3717682"/>
              <a:gd name="connsiteY89" fmla="*/ 4906283 h 5143499"/>
              <a:gd name="connsiteX90" fmla="*/ 3346819 w 3717682"/>
              <a:gd name="connsiteY90" fmla="*/ 4899335 h 5143499"/>
              <a:gd name="connsiteX91" fmla="*/ 3323473 w 3717682"/>
              <a:gd name="connsiteY91" fmla="*/ 4881854 h 5143499"/>
              <a:gd name="connsiteX92" fmla="*/ 3333575 w 3717682"/>
              <a:gd name="connsiteY92" fmla="*/ 4878767 h 5143499"/>
              <a:gd name="connsiteX93" fmla="*/ 3356463 w 3717682"/>
              <a:gd name="connsiteY93" fmla="*/ 4878767 h 5143499"/>
              <a:gd name="connsiteX94" fmla="*/ 3361854 w 3717682"/>
              <a:gd name="connsiteY94" fmla="*/ 4874797 h 5143499"/>
              <a:gd name="connsiteX95" fmla="*/ 3362991 w 3717682"/>
              <a:gd name="connsiteY95" fmla="*/ 4869051 h 5143499"/>
              <a:gd name="connsiteX96" fmla="*/ 2952613 w 3717682"/>
              <a:gd name="connsiteY96" fmla="*/ 4869051 h 5143499"/>
              <a:gd name="connsiteX97" fmla="*/ 2923867 w 3717682"/>
              <a:gd name="connsiteY97" fmla="*/ 4880811 h 5143499"/>
              <a:gd name="connsiteX98" fmla="*/ 2942739 w 3717682"/>
              <a:gd name="connsiteY98" fmla="*/ 4902212 h 5143499"/>
              <a:gd name="connsiteX99" fmla="*/ 2960007 w 3717682"/>
              <a:gd name="connsiteY99" fmla="*/ 4917185 h 5143499"/>
              <a:gd name="connsiteX100" fmla="*/ 2948062 w 3717682"/>
              <a:gd name="connsiteY100" fmla="*/ 4921315 h 5143499"/>
              <a:gd name="connsiteX101" fmla="*/ 2920998 w 3717682"/>
              <a:gd name="connsiteY101" fmla="*/ 4921315 h 5143499"/>
              <a:gd name="connsiteX102" fmla="*/ 2915599 w 3717682"/>
              <a:gd name="connsiteY102" fmla="*/ 4925294 h 5143499"/>
              <a:gd name="connsiteX103" fmla="*/ 2914521 w 3717682"/>
              <a:gd name="connsiteY103" fmla="*/ 4930787 h 5143499"/>
              <a:gd name="connsiteX104" fmla="*/ 2948648 w 3717682"/>
              <a:gd name="connsiteY104" fmla="*/ 4930787 h 5143499"/>
              <a:gd name="connsiteX105" fmla="*/ 2977597 w 3717682"/>
              <a:gd name="connsiteY105" fmla="*/ 4920373 h 5143499"/>
              <a:gd name="connsiteX106" fmla="*/ 2975109 w 3717682"/>
              <a:gd name="connsiteY106" fmla="*/ 4906283 h 5143499"/>
              <a:gd name="connsiteX107" fmla="*/ 2965406 w 3717682"/>
              <a:gd name="connsiteY107" fmla="*/ 4899335 h 5143499"/>
              <a:gd name="connsiteX108" fmla="*/ 2942052 w 3717682"/>
              <a:gd name="connsiteY108" fmla="*/ 4881854 h 5143499"/>
              <a:gd name="connsiteX109" fmla="*/ 2952154 w 3717682"/>
              <a:gd name="connsiteY109" fmla="*/ 4878767 h 5143499"/>
              <a:gd name="connsiteX110" fmla="*/ 2975050 w 3717682"/>
              <a:gd name="connsiteY110" fmla="*/ 4878767 h 5143499"/>
              <a:gd name="connsiteX111" fmla="*/ 2980441 w 3717682"/>
              <a:gd name="connsiteY111" fmla="*/ 4874797 h 5143499"/>
              <a:gd name="connsiteX112" fmla="*/ 2981578 w 3717682"/>
              <a:gd name="connsiteY112" fmla="*/ 4869051 h 5143499"/>
              <a:gd name="connsiteX113" fmla="*/ 2802112 w 3717682"/>
              <a:gd name="connsiteY113" fmla="*/ 4869051 h 5143499"/>
              <a:gd name="connsiteX114" fmla="*/ 2773367 w 3717682"/>
              <a:gd name="connsiteY114" fmla="*/ 4880811 h 5143499"/>
              <a:gd name="connsiteX115" fmla="*/ 2792247 w 3717682"/>
              <a:gd name="connsiteY115" fmla="*/ 4902212 h 5143499"/>
              <a:gd name="connsiteX116" fmla="*/ 2809506 w 3717682"/>
              <a:gd name="connsiteY116" fmla="*/ 4917185 h 5143499"/>
              <a:gd name="connsiteX117" fmla="*/ 2797562 w 3717682"/>
              <a:gd name="connsiteY117" fmla="*/ 4921315 h 5143499"/>
              <a:gd name="connsiteX118" fmla="*/ 2770489 w 3717682"/>
              <a:gd name="connsiteY118" fmla="*/ 4921315 h 5143499"/>
              <a:gd name="connsiteX119" fmla="*/ 2765098 w 3717682"/>
              <a:gd name="connsiteY119" fmla="*/ 4925294 h 5143499"/>
              <a:gd name="connsiteX120" fmla="*/ 2764012 w 3717682"/>
              <a:gd name="connsiteY120" fmla="*/ 4930787 h 5143499"/>
              <a:gd name="connsiteX121" fmla="*/ 2798139 w 3717682"/>
              <a:gd name="connsiteY121" fmla="*/ 4930787 h 5143499"/>
              <a:gd name="connsiteX122" fmla="*/ 2827105 w 3717682"/>
              <a:gd name="connsiteY122" fmla="*/ 4920373 h 5143499"/>
              <a:gd name="connsiteX123" fmla="*/ 2824601 w 3717682"/>
              <a:gd name="connsiteY123" fmla="*/ 4906283 h 5143499"/>
              <a:gd name="connsiteX124" fmla="*/ 2814914 w 3717682"/>
              <a:gd name="connsiteY124" fmla="*/ 4899335 h 5143499"/>
              <a:gd name="connsiteX125" fmla="*/ 2791543 w 3717682"/>
              <a:gd name="connsiteY125" fmla="*/ 4881854 h 5143499"/>
              <a:gd name="connsiteX126" fmla="*/ 2801645 w 3717682"/>
              <a:gd name="connsiteY126" fmla="*/ 4878767 h 5143499"/>
              <a:gd name="connsiteX127" fmla="*/ 2824533 w 3717682"/>
              <a:gd name="connsiteY127" fmla="*/ 4878767 h 5143499"/>
              <a:gd name="connsiteX128" fmla="*/ 2829940 w 3717682"/>
              <a:gd name="connsiteY128" fmla="*/ 4874797 h 5143499"/>
              <a:gd name="connsiteX129" fmla="*/ 2831061 w 3717682"/>
              <a:gd name="connsiteY129" fmla="*/ 4869051 h 5143499"/>
              <a:gd name="connsiteX130" fmla="*/ 2554595 w 3717682"/>
              <a:gd name="connsiteY130" fmla="*/ 4818697 h 5143499"/>
              <a:gd name="connsiteX131" fmla="*/ 2506680 w 3717682"/>
              <a:gd name="connsiteY131" fmla="*/ 4832401 h 5143499"/>
              <a:gd name="connsiteX132" fmla="*/ 2536427 w 3717682"/>
              <a:gd name="connsiteY132" fmla="*/ 4837128 h 5143499"/>
              <a:gd name="connsiteX133" fmla="*/ 2592593 w 3717682"/>
              <a:gd name="connsiteY133" fmla="*/ 4852573 h 5143499"/>
              <a:gd name="connsiteX134" fmla="*/ 2515458 w 3717682"/>
              <a:gd name="connsiteY134" fmla="*/ 4932277 h 5143499"/>
              <a:gd name="connsiteX135" fmla="*/ 2537319 w 3717682"/>
              <a:gd name="connsiteY135" fmla="*/ 4875983 h 5143499"/>
              <a:gd name="connsiteX136" fmla="*/ 2542896 w 3717682"/>
              <a:gd name="connsiteY136" fmla="*/ 4853187 h 5143499"/>
              <a:gd name="connsiteX137" fmla="*/ 2524219 w 3717682"/>
              <a:gd name="connsiteY137" fmla="*/ 4872030 h 5143499"/>
              <a:gd name="connsiteX138" fmla="*/ 2487579 w 3717682"/>
              <a:gd name="connsiteY138" fmla="*/ 4935414 h 5143499"/>
              <a:gd name="connsiteX139" fmla="*/ 2477188 w 3717682"/>
              <a:gd name="connsiteY139" fmla="*/ 4965487 h 5143499"/>
              <a:gd name="connsiteX140" fmla="*/ 2518260 w 3717682"/>
              <a:gd name="connsiteY140" fmla="*/ 4955216 h 5143499"/>
              <a:gd name="connsiteX141" fmla="*/ 2622230 w 3717682"/>
              <a:gd name="connsiteY141" fmla="*/ 4857300 h 5143499"/>
              <a:gd name="connsiteX142" fmla="*/ 2613316 w 3717682"/>
              <a:gd name="connsiteY142" fmla="*/ 4831517 h 5143499"/>
              <a:gd name="connsiteX143" fmla="*/ 2554595 w 3717682"/>
              <a:gd name="connsiteY143" fmla="*/ 4818697 h 5143499"/>
              <a:gd name="connsiteX144" fmla="*/ 3137130 w 3717682"/>
              <a:gd name="connsiteY144" fmla="*/ 4793385 h 5143499"/>
              <a:gd name="connsiteX145" fmla="*/ 3151774 w 3717682"/>
              <a:gd name="connsiteY145" fmla="*/ 4809730 h 5143499"/>
              <a:gd name="connsiteX146" fmla="*/ 3151036 w 3717682"/>
              <a:gd name="connsiteY146" fmla="*/ 4813431 h 5143499"/>
              <a:gd name="connsiteX147" fmla="*/ 3146740 w 3717682"/>
              <a:gd name="connsiteY147" fmla="*/ 4818016 h 5143499"/>
              <a:gd name="connsiteX148" fmla="*/ 3113513 w 3717682"/>
              <a:gd name="connsiteY148" fmla="*/ 4818016 h 5143499"/>
              <a:gd name="connsiteX149" fmla="*/ 3115143 w 3717682"/>
              <a:gd name="connsiteY149" fmla="*/ 4809730 h 5143499"/>
              <a:gd name="connsiteX150" fmla="*/ 3137130 w 3717682"/>
              <a:gd name="connsiteY150" fmla="*/ 4793385 h 5143499"/>
              <a:gd name="connsiteX151" fmla="*/ 2908773 w 3717682"/>
              <a:gd name="connsiteY151" fmla="*/ 4793385 h 5143499"/>
              <a:gd name="connsiteX152" fmla="*/ 2923409 w 3717682"/>
              <a:gd name="connsiteY152" fmla="*/ 4809730 h 5143499"/>
              <a:gd name="connsiteX153" fmla="*/ 2922679 w 3717682"/>
              <a:gd name="connsiteY153" fmla="*/ 4813431 h 5143499"/>
              <a:gd name="connsiteX154" fmla="*/ 2918375 w 3717682"/>
              <a:gd name="connsiteY154" fmla="*/ 4818016 h 5143499"/>
              <a:gd name="connsiteX155" fmla="*/ 2885164 w 3717682"/>
              <a:gd name="connsiteY155" fmla="*/ 4818016 h 5143499"/>
              <a:gd name="connsiteX156" fmla="*/ 2886786 w 3717682"/>
              <a:gd name="connsiteY156" fmla="*/ 4809730 h 5143499"/>
              <a:gd name="connsiteX157" fmla="*/ 2908773 w 3717682"/>
              <a:gd name="connsiteY157" fmla="*/ 4793385 h 5143499"/>
              <a:gd name="connsiteX158" fmla="*/ 2671716 w 3717682"/>
              <a:gd name="connsiteY158" fmla="*/ 4783926 h 5143499"/>
              <a:gd name="connsiteX159" fmla="*/ 2638521 w 3717682"/>
              <a:gd name="connsiteY159" fmla="*/ 4801898 h 5143499"/>
              <a:gd name="connsiteX160" fmla="*/ 2664855 w 3717682"/>
              <a:gd name="connsiteY160" fmla="*/ 4864568 h 5143499"/>
              <a:gd name="connsiteX161" fmla="*/ 2687734 w 3717682"/>
              <a:gd name="connsiteY161" fmla="*/ 4909866 h 5143499"/>
              <a:gd name="connsiteX162" fmla="*/ 2639175 w 3717682"/>
              <a:gd name="connsiteY162" fmla="*/ 4918716 h 5143499"/>
              <a:gd name="connsiteX163" fmla="*/ 2602738 w 3717682"/>
              <a:gd name="connsiteY163" fmla="*/ 4921576 h 5143499"/>
              <a:gd name="connsiteX164" fmla="*/ 2609445 w 3717682"/>
              <a:gd name="connsiteY164" fmla="*/ 4931233 h 5143499"/>
              <a:gd name="connsiteX165" fmla="*/ 2663667 w 3717682"/>
              <a:gd name="connsiteY165" fmla="*/ 4936701 h 5143499"/>
              <a:gd name="connsiteX166" fmla="*/ 2718644 w 3717682"/>
              <a:gd name="connsiteY166" fmla="*/ 4911877 h 5143499"/>
              <a:gd name="connsiteX167" fmla="*/ 2694279 w 3717682"/>
              <a:gd name="connsiteY167" fmla="*/ 4859916 h 5143499"/>
              <a:gd name="connsiteX168" fmla="*/ 2665857 w 3717682"/>
              <a:gd name="connsiteY168" fmla="*/ 4812506 h 5143499"/>
              <a:gd name="connsiteX169" fmla="*/ 2718126 w 3717682"/>
              <a:gd name="connsiteY169" fmla="*/ 4800493 h 5143499"/>
              <a:gd name="connsiteX170" fmla="*/ 2735496 w 3717682"/>
              <a:gd name="connsiteY170" fmla="*/ 4794235 h 5143499"/>
              <a:gd name="connsiteX171" fmla="*/ 2711131 w 3717682"/>
              <a:gd name="connsiteY171" fmla="*/ 4785284 h 5143499"/>
              <a:gd name="connsiteX172" fmla="*/ 2671716 w 3717682"/>
              <a:gd name="connsiteY172" fmla="*/ 4783926 h 5143499"/>
              <a:gd name="connsiteX173" fmla="*/ 3324763 w 3717682"/>
              <a:gd name="connsiteY173" fmla="*/ 4783846 h 5143499"/>
              <a:gd name="connsiteX174" fmla="*/ 3319491 w 3717682"/>
              <a:gd name="connsiteY174" fmla="*/ 4787194 h 5143499"/>
              <a:gd name="connsiteX175" fmla="*/ 3318269 w 3717682"/>
              <a:gd name="connsiteY175" fmla="*/ 4793402 h 5143499"/>
              <a:gd name="connsiteX176" fmla="*/ 3342735 w 3717682"/>
              <a:gd name="connsiteY176" fmla="*/ 4793402 h 5143499"/>
              <a:gd name="connsiteX177" fmla="*/ 3332540 w 3717682"/>
              <a:gd name="connsiteY177" fmla="*/ 4845422 h 5143499"/>
              <a:gd name="connsiteX178" fmla="*/ 3343508 w 3717682"/>
              <a:gd name="connsiteY178" fmla="*/ 4845422 h 5143499"/>
              <a:gd name="connsiteX179" fmla="*/ 3349001 w 3717682"/>
              <a:gd name="connsiteY179" fmla="*/ 4841048 h 5143499"/>
              <a:gd name="connsiteX180" fmla="*/ 3358356 w 3717682"/>
              <a:gd name="connsiteY180" fmla="*/ 4793402 h 5143499"/>
              <a:gd name="connsiteX181" fmla="*/ 3378781 w 3717682"/>
              <a:gd name="connsiteY181" fmla="*/ 4793402 h 5143499"/>
              <a:gd name="connsiteX182" fmla="*/ 3383196 w 3717682"/>
              <a:gd name="connsiteY182" fmla="*/ 4789633 h 5143499"/>
              <a:gd name="connsiteX183" fmla="*/ 3384317 w 3717682"/>
              <a:gd name="connsiteY183" fmla="*/ 4783846 h 5143499"/>
              <a:gd name="connsiteX184" fmla="*/ 3274396 w 3717682"/>
              <a:gd name="connsiteY184" fmla="*/ 4783846 h 5143499"/>
              <a:gd name="connsiteX185" fmla="*/ 3262315 w 3717682"/>
              <a:gd name="connsiteY185" fmla="*/ 4845422 h 5143499"/>
              <a:gd name="connsiteX186" fmla="*/ 3314907 w 3717682"/>
              <a:gd name="connsiteY186" fmla="*/ 4845422 h 5143499"/>
              <a:gd name="connsiteX187" fmla="*/ 3316045 w 3717682"/>
              <a:gd name="connsiteY187" fmla="*/ 4839660 h 5143499"/>
              <a:gd name="connsiteX188" fmla="*/ 3313124 w 3717682"/>
              <a:gd name="connsiteY188" fmla="*/ 4835916 h 5143499"/>
              <a:gd name="connsiteX189" fmla="*/ 3279786 w 3717682"/>
              <a:gd name="connsiteY189" fmla="*/ 4835916 h 5143499"/>
              <a:gd name="connsiteX190" fmla="*/ 3289600 w 3717682"/>
              <a:gd name="connsiteY190" fmla="*/ 4785932 h 5143499"/>
              <a:gd name="connsiteX191" fmla="*/ 3287690 w 3717682"/>
              <a:gd name="connsiteY191" fmla="*/ 4783846 h 5143499"/>
              <a:gd name="connsiteX192" fmla="*/ 3190707 w 3717682"/>
              <a:gd name="connsiteY192" fmla="*/ 4783846 h 5143499"/>
              <a:gd name="connsiteX193" fmla="*/ 3187175 w 3717682"/>
              <a:gd name="connsiteY193" fmla="*/ 4786580 h 5143499"/>
              <a:gd name="connsiteX194" fmla="*/ 3181063 w 3717682"/>
              <a:gd name="connsiteY194" fmla="*/ 4817948 h 5143499"/>
              <a:gd name="connsiteX195" fmla="*/ 3209944 w 3717682"/>
              <a:gd name="connsiteY195" fmla="*/ 4846801 h 5143499"/>
              <a:gd name="connsiteX196" fmla="*/ 3209944 w 3717682"/>
              <a:gd name="connsiteY196" fmla="*/ 4846793 h 5143499"/>
              <a:gd name="connsiteX197" fmla="*/ 3249623 w 3717682"/>
              <a:gd name="connsiteY197" fmla="*/ 4817940 h 5143499"/>
              <a:gd name="connsiteX198" fmla="*/ 3255710 w 3717682"/>
              <a:gd name="connsiteY198" fmla="*/ 4786580 h 5143499"/>
              <a:gd name="connsiteX199" fmla="*/ 3253248 w 3717682"/>
              <a:gd name="connsiteY199" fmla="*/ 4783846 h 5143499"/>
              <a:gd name="connsiteX200" fmla="*/ 3240811 w 3717682"/>
              <a:gd name="connsiteY200" fmla="*/ 4783846 h 5143499"/>
              <a:gd name="connsiteX201" fmla="*/ 3237399 w 3717682"/>
              <a:gd name="connsiteY201" fmla="*/ 4801890 h 5143499"/>
              <a:gd name="connsiteX202" fmla="*/ 3235446 w 3717682"/>
              <a:gd name="connsiteY202" fmla="*/ 4811496 h 5143499"/>
              <a:gd name="connsiteX203" fmla="*/ 3233816 w 3717682"/>
              <a:gd name="connsiteY203" fmla="*/ 4819841 h 5143499"/>
              <a:gd name="connsiteX204" fmla="*/ 3211523 w 3717682"/>
              <a:gd name="connsiteY204" fmla="*/ 4836329 h 5143499"/>
              <a:gd name="connsiteX205" fmla="*/ 3196140 w 3717682"/>
              <a:gd name="connsiteY205" fmla="*/ 4819841 h 5143499"/>
              <a:gd name="connsiteX206" fmla="*/ 3196853 w 3717682"/>
              <a:gd name="connsiteY206" fmla="*/ 4816114 h 5143499"/>
              <a:gd name="connsiteX207" fmla="*/ 3199723 w 3717682"/>
              <a:gd name="connsiteY207" fmla="*/ 4801898 h 5143499"/>
              <a:gd name="connsiteX208" fmla="*/ 3203144 w 3717682"/>
              <a:gd name="connsiteY208" fmla="*/ 4783846 h 5143499"/>
              <a:gd name="connsiteX209" fmla="*/ 2786678 w 3717682"/>
              <a:gd name="connsiteY209" fmla="*/ 4783846 h 5143499"/>
              <a:gd name="connsiteX210" fmla="*/ 2786492 w 3717682"/>
              <a:gd name="connsiteY210" fmla="*/ 4784645 h 5143499"/>
              <a:gd name="connsiteX211" fmla="*/ 2793054 w 3717682"/>
              <a:gd name="connsiteY211" fmla="*/ 4793360 h 5143499"/>
              <a:gd name="connsiteX212" fmla="*/ 2825416 w 3717682"/>
              <a:gd name="connsiteY212" fmla="*/ 4793360 h 5143499"/>
              <a:gd name="connsiteX213" fmla="*/ 2840102 w 3717682"/>
              <a:gd name="connsiteY213" fmla="*/ 4814659 h 5143499"/>
              <a:gd name="connsiteX214" fmla="*/ 2820033 w 3717682"/>
              <a:gd name="connsiteY214" fmla="*/ 4835916 h 5143499"/>
              <a:gd name="connsiteX215" fmla="*/ 2797867 w 3717682"/>
              <a:gd name="connsiteY215" fmla="*/ 4835916 h 5143499"/>
              <a:gd name="connsiteX216" fmla="*/ 2804710 w 3717682"/>
              <a:gd name="connsiteY216" fmla="*/ 4800964 h 5143499"/>
              <a:gd name="connsiteX217" fmla="*/ 2791611 w 3717682"/>
              <a:gd name="connsiteY217" fmla="*/ 4800964 h 5143499"/>
              <a:gd name="connsiteX218" fmla="*/ 2788699 w 3717682"/>
              <a:gd name="connsiteY218" fmla="*/ 4803051 h 5143499"/>
              <a:gd name="connsiteX219" fmla="*/ 2780379 w 3717682"/>
              <a:gd name="connsiteY219" fmla="*/ 4845422 h 5143499"/>
              <a:gd name="connsiteX220" fmla="*/ 2817189 w 3717682"/>
              <a:gd name="connsiteY220" fmla="*/ 4845422 h 5143499"/>
              <a:gd name="connsiteX221" fmla="*/ 2856563 w 3717682"/>
              <a:gd name="connsiteY221" fmla="*/ 4814239 h 5143499"/>
              <a:gd name="connsiteX222" fmla="*/ 2831197 w 3717682"/>
              <a:gd name="connsiteY222" fmla="*/ 4783846 h 5143499"/>
              <a:gd name="connsiteX223" fmla="*/ 3055063 w 3717682"/>
              <a:gd name="connsiteY223" fmla="*/ 4783661 h 5143499"/>
              <a:gd name="connsiteX224" fmla="*/ 3026301 w 3717682"/>
              <a:gd name="connsiteY224" fmla="*/ 4795438 h 5143499"/>
              <a:gd name="connsiteX225" fmla="*/ 3045181 w 3717682"/>
              <a:gd name="connsiteY225" fmla="*/ 4816838 h 5143499"/>
              <a:gd name="connsiteX226" fmla="*/ 3062457 w 3717682"/>
              <a:gd name="connsiteY226" fmla="*/ 4831820 h 5143499"/>
              <a:gd name="connsiteX227" fmla="*/ 3050513 w 3717682"/>
              <a:gd name="connsiteY227" fmla="*/ 4835942 h 5143499"/>
              <a:gd name="connsiteX228" fmla="*/ 3023448 w 3717682"/>
              <a:gd name="connsiteY228" fmla="*/ 4835942 h 5143499"/>
              <a:gd name="connsiteX229" fmla="*/ 3018041 w 3717682"/>
              <a:gd name="connsiteY229" fmla="*/ 4839920 h 5143499"/>
              <a:gd name="connsiteX230" fmla="*/ 3016971 w 3717682"/>
              <a:gd name="connsiteY230" fmla="*/ 4845422 h 5143499"/>
              <a:gd name="connsiteX231" fmla="*/ 3051098 w 3717682"/>
              <a:gd name="connsiteY231" fmla="*/ 4845422 h 5143499"/>
              <a:gd name="connsiteX232" fmla="*/ 3080056 w 3717682"/>
              <a:gd name="connsiteY232" fmla="*/ 4834999 h 5143499"/>
              <a:gd name="connsiteX233" fmla="*/ 3080064 w 3717682"/>
              <a:gd name="connsiteY233" fmla="*/ 4834999 h 5143499"/>
              <a:gd name="connsiteX234" fmla="*/ 3077560 w 3717682"/>
              <a:gd name="connsiteY234" fmla="*/ 4820909 h 5143499"/>
              <a:gd name="connsiteX235" fmla="*/ 3067865 w 3717682"/>
              <a:gd name="connsiteY235" fmla="*/ 4813944 h 5143499"/>
              <a:gd name="connsiteX236" fmla="*/ 3044494 w 3717682"/>
              <a:gd name="connsiteY236" fmla="*/ 4796481 h 5143499"/>
              <a:gd name="connsiteX237" fmla="*/ 3054621 w 3717682"/>
              <a:gd name="connsiteY237" fmla="*/ 4793385 h 5143499"/>
              <a:gd name="connsiteX238" fmla="*/ 3077492 w 3717682"/>
              <a:gd name="connsiteY238" fmla="*/ 4793385 h 5143499"/>
              <a:gd name="connsiteX239" fmla="*/ 3082900 w 3717682"/>
              <a:gd name="connsiteY239" fmla="*/ 4789431 h 5143499"/>
              <a:gd name="connsiteX240" fmla="*/ 3084029 w 3717682"/>
              <a:gd name="connsiteY240" fmla="*/ 4783661 h 5143499"/>
              <a:gd name="connsiteX241" fmla="*/ 2982359 w 3717682"/>
              <a:gd name="connsiteY241" fmla="*/ 4783661 h 5143499"/>
              <a:gd name="connsiteX242" fmla="*/ 2953614 w 3717682"/>
              <a:gd name="connsiteY242" fmla="*/ 4795438 h 5143499"/>
              <a:gd name="connsiteX243" fmla="*/ 2972486 w 3717682"/>
              <a:gd name="connsiteY243" fmla="*/ 4816838 h 5143499"/>
              <a:gd name="connsiteX244" fmla="*/ 2989762 w 3717682"/>
              <a:gd name="connsiteY244" fmla="*/ 4831820 h 5143499"/>
              <a:gd name="connsiteX245" fmla="*/ 2977801 w 3717682"/>
              <a:gd name="connsiteY245" fmla="*/ 4835942 h 5143499"/>
              <a:gd name="connsiteX246" fmla="*/ 2950762 w 3717682"/>
              <a:gd name="connsiteY246" fmla="*/ 4835942 h 5143499"/>
              <a:gd name="connsiteX247" fmla="*/ 2945346 w 3717682"/>
              <a:gd name="connsiteY247" fmla="*/ 4839920 h 5143499"/>
              <a:gd name="connsiteX248" fmla="*/ 2944267 w 3717682"/>
              <a:gd name="connsiteY248" fmla="*/ 4845422 h 5143499"/>
              <a:gd name="connsiteX249" fmla="*/ 2978395 w 3717682"/>
              <a:gd name="connsiteY249" fmla="*/ 4845422 h 5143499"/>
              <a:gd name="connsiteX250" fmla="*/ 3007361 w 3717682"/>
              <a:gd name="connsiteY250" fmla="*/ 4834999 h 5143499"/>
              <a:gd name="connsiteX251" fmla="*/ 3004856 w 3717682"/>
              <a:gd name="connsiteY251" fmla="*/ 4820909 h 5143499"/>
              <a:gd name="connsiteX252" fmla="*/ 2995162 w 3717682"/>
              <a:gd name="connsiteY252" fmla="*/ 4813944 h 5143499"/>
              <a:gd name="connsiteX253" fmla="*/ 2971799 w 3717682"/>
              <a:gd name="connsiteY253" fmla="*/ 4796481 h 5143499"/>
              <a:gd name="connsiteX254" fmla="*/ 2981918 w 3717682"/>
              <a:gd name="connsiteY254" fmla="*/ 4793385 h 5143499"/>
              <a:gd name="connsiteX255" fmla="*/ 3004780 w 3717682"/>
              <a:gd name="connsiteY255" fmla="*/ 4793385 h 5143499"/>
              <a:gd name="connsiteX256" fmla="*/ 3010179 w 3717682"/>
              <a:gd name="connsiteY256" fmla="*/ 4789431 h 5143499"/>
              <a:gd name="connsiteX257" fmla="*/ 3011325 w 3717682"/>
              <a:gd name="connsiteY257" fmla="*/ 4783661 h 5143499"/>
              <a:gd name="connsiteX258" fmla="*/ 3138964 w 3717682"/>
              <a:gd name="connsiteY258" fmla="*/ 4783013 h 5143499"/>
              <a:gd name="connsiteX259" fmla="*/ 3100125 w 3717682"/>
              <a:gd name="connsiteY259" fmla="*/ 4811614 h 5143499"/>
              <a:gd name="connsiteX260" fmla="*/ 3094029 w 3717682"/>
              <a:gd name="connsiteY260" fmla="*/ 4842705 h 5143499"/>
              <a:gd name="connsiteX261" fmla="*/ 3096389 w 3717682"/>
              <a:gd name="connsiteY261" fmla="*/ 4845422 h 5143499"/>
              <a:gd name="connsiteX262" fmla="*/ 3108139 w 3717682"/>
              <a:gd name="connsiteY262" fmla="*/ 4845422 h 5143499"/>
              <a:gd name="connsiteX263" fmla="*/ 3111568 w 3717682"/>
              <a:gd name="connsiteY263" fmla="*/ 4827521 h 5143499"/>
              <a:gd name="connsiteX264" fmla="*/ 3148175 w 3717682"/>
              <a:gd name="connsiteY264" fmla="*/ 4827521 h 5143499"/>
              <a:gd name="connsiteX265" fmla="*/ 3144754 w 3717682"/>
              <a:gd name="connsiteY265" fmla="*/ 4845422 h 5143499"/>
              <a:gd name="connsiteX266" fmla="*/ 3156511 w 3717682"/>
              <a:gd name="connsiteY266" fmla="*/ 4845422 h 5143499"/>
              <a:gd name="connsiteX267" fmla="*/ 3159933 w 3717682"/>
              <a:gd name="connsiteY267" fmla="*/ 4842705 h 5143499"/>
              <a:gd name="connsiteX268" fmla="*/ 3166037 w 3717682"/>
              <a:gd name="connsiteY268" fmla="*/ 4811614 h 5143499"/>
              <a:gd name="connsiteX269" fmla="*/ 3138964 w 3717682"/>
              <a:gd name="connsiteY269" fmla="*/ 4783013 h 5143499"/>
              <a:gd name="connsiteX270" fmla="*/ 2910598 w 3717682"/>
              <a:gd name="connsiteY270" fmla="*/ 4783013 h 5143499"/>
              <a:gd name="connsiteX271" fmla="*/ 2871776 w 3717682"/>
              <a:gd name="connsiteY271" fmla="*/ 4811614 h 5143499"/>
              <a:gd name="connsiteX272" fmla="*/ 2865664 w 3717682"/>
              <a:gd name="connsiteY272" fmla="*/ 4842705 h 5143499"/>
              <a:gd name="connsiteX273" fmla="*/ 2868032 w 3717682"/>
              <a:gd name="connsiteY273" fmla="*/ 4845422 h 5143499"/>
              <a:gd name="connsiteX274" fmla="*/ 2879782 w 3717682"/>
              <a:gd name="connsiteY274" fmla="*/ 4845422 h 5143499"/>
              <a:gd name="connsiteX275" fmla="*/ 2883203 w 3717682"/>
              <a:gd name="connsiteY275" fmla="*/ 4827521 h 5143499"/>
              <a:gd name="connsiteX276" fmla="*/ 2919818 w 3717682"/>
              <a:gd name="connsiteY276" fmla="*/ 4827521 h 5143499"/>
              <a:gd name="connsiteX277" fmla="*/ 2916397 w 3717682"/>
              <a:gd name="connsiteY277" fmla="*/ 4845422 h 5143499"/>
              <a:gd name="connsiteX278" fmla="*/ 2928155 w 3717682"/>
              <a:gd name="connsiteY278" fmla="*/ 4845422 h 5143499"/>
              <a:gd name="connsiteX279" fmla="*/ 2931567 w 3717682"/>
              <a:gd name="connsiteY279" fmla="*/ 4842705 h 5143499"/>
              <a:gd name="connsiteX280" fmla="*/ 2937680 w 3717682"/>
              <a:gd name="connsiteY280" fmla="*/ 4811614 h 5143499"/>
              <a:gd name="connsiteX281" fmla="*/ 2910598 w 3717682"/>
              <a:gd name="connsiteY281" fmla="*/ 4783013 h 5143499"/>
              <a:gd name="connsiteX282" fmla="*/ 2604597 w 3717682"/>
              <a:gd name="connsiteY282" fmla="*/ 4694494 h 5143499"/>
              <a:gd name="connsiteX283" fmla="*/ 2604597 w 3717682"/>
              <a:gd name="connsiteY283" fmla="*/ 4694502 h 5143499"/>
              <a:gd name="connsiteX284" fmla="*/ 2561064 w 3717682"/>
              <a:gd name="connsiteY284" fmla="*/ 4706111 h 5143499"/>
              <a:gd name="connsiteX285" fmla="*/ 2584715 w 3717682"/>
              <a:gd name="connsiteY285" fmla="*/ 4710283 h 5143499"/>
              <a:gd name="connsiteX286" fmla="*/ 2633733 w 3717682"/>
              <a:gd name="connsiteY286" fmla="*/ 4720882 h 5143499"/>
              <a:gd name="connsiteX287" fmla="*/ 2585479 w 3717682"/>
              <a:gd name="connsiteY287" fmla="*/ 4787632 h 5143499"/>
              <a:gd name="connsiteX288" fmla="*/ 2569910 w 3717682"/>
              <a:gd name="connsiteY288" fmla="*/ 4802588 h 5143499"/>
              <a:gd name="connsiteX289" fmla="*/ 2571760 w 3717682"/>
              <a:gd name="connsiteY289" fmla="*/ 4806609 h 5143499"/>
              <a:gd name="connsiteX290" fmla="*/ 2588943 w 3717682"/>
              <a:gd name="connsiteY290" fmla="*/ 4800881 h 5143499"/>
              <a:gd name="connsiteX291" fmla="*/ 2661417 w 3717682"/>
              <a:gd name="connsiteY291" fmla="*/ 4714910 h 5143499"/>
              <a:gd name="connsiteX292" fmla="*/ 2604597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3662785 w 3717682"/>
              <a:gd name="connsiteY296" fmla="*/ 5143499 h 5143499"/>
              <a:gd name="connsiteX297" fmla="*/ 1977372 w 3717682"/>
              <a:gd name="connsiteY297" fmla="*/ 5143499 h 5143499"/>
              <a:gd name="connsiteX298" fmla="*/ 1175798 w 3717682"/>
              <a:gd name="connsiteY298" fmla="*/ 5143499 h 5143499"/>
              <a:gd name="connsiteX299" fmla="*/ 1096714 w 3717682"/>
              <a:gd name="connsiteY299" fmla="*/ 5071623 h 5143499"/>
              <a:gd name="connsiteX300" fmla="*/ 0 w 3717682"/>
              <a:gd name="connsiteY300" fmla="*/ 2423921 h 5143499"/>
              <a:gd name="connsiteX301" fmla="*/ 855043 w 3717682"/>
              <a:gd name="connsiteY301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3717682" h="5143499">
                <a:moveTo>
                  <a:pt x="3243188" y="4869228"/>
                </a:moveTo>
                <a:cubicBezTo>
                  <a:pt x="3240489" y="4869228"/>
                  <a:pt x="3238910" y="4870465"/>
                  <a:pt x="3238366" y="4873182"/>
                </a:cubicBezTo>
                <a:lnTo>
                  <a:pt x="3238375" y="4873182"/>
                </a:lnTo>
                <a:lnTo>
                  <a:pt x="3227067" y="4930787"/>
                </a:lnTo>
                <a:lnTo>
                  <a:pt x="3284506" y="4930787"/>
                </a:lnTo>
                <a:lnTo>
                  <a:pt x="3285695" y="4924630"/>
                </a:lnTo>
                <a:cubicBezTo>
                  <a:pt x="3286204" y="4922123"/>
                  <a:pt x="3285585" y="4921282"/>
                  <a:pt x="3282707" y="4921282"/>
                </a:cubicBezTo>
                <a:lnTo>
                  <a:pt x="3244547" y="4921282"/>
                </a:lnTo>
                <a:lnTo>
                  <a:pt x="3247790" y="4904760"/>
                </a:lnTo>
                <a:lnTo>
                  <a:pt x="3281510" y="4904760"/>
                </a:lnTo>
                <a:cubicBezTo>
                  <a:pt x="3282402" y="4904794"/>
                  <a:pt x="3283182" y="4904169"/>
                  <a:pt x="3283335" y="4903297"/>
                </a:cubicBezTo>
                <a:lnTo>
                  <a:pt x="3284625" y="4896744"/>
                </a:lnTo>
                <a:cubicBezTo>
                  <a:pt x="3284795" y="4895919"/>
                  <a:pt x="3284320" y="4895280"/>
                  <a:pt x="3283377" y="4895280"/>
                </a:cubicBezTo>
                <a:lnTo>
                  <a:pt x="3249640" y="4895280"/>
                </a:lnTo>
                <a:lnTo>
                  <a:pt x="3252866" y="4878792"/>
                </a:lnTo>
                <a:lnTo>
                  <a:pt x="3289685" y="4878792"/>
                </a:lnTo>
                <a:cubicBezTo>
                  <a:pt x="3291425" y="4878792"/>
                  <a:pt x="3293149" y="4878792"/>
                  <a:pt x="3293590" y="4876488"/>
                </a:cubicBezTo>
                <a:lnTo>
                  <a:pt x="3295016" y="4869228"/>
                </a:lnTo>
                <a:close/>
                <a:moveTo>
                  <a:pt x="3143540" y="4869228"/>
                </a:moveTo>
                <a:cubicBezTo>
                  <a:pt x="3141230" y="4869228"/>
                  <a:pt x="3139966" y="4870675"/>
                  <a:pt x="3139482" y="4873182"/>
                </a:cubicBezTo>
                <a:lnTo>
                  <a:pt x="3128174" y="4930787"/>
                </a:lnTo>
                <a:lnTo>
                  <a:pt x="3140127" y="4930787"/>
                </a:lnTo>
                <a:cubicBezTo>
                  <a:pt x="3142631" y="4930787"/>
                  <a:pt x="3144032" y="4929542"/>
                  <a:pt x="3144482" y="4927246"/>
                </a:cubicBezTo>
                <a:lnTo>
                  <a:pt x="3152946" y="4884134"/>
                </a:lnTo>
                <a:lnTo>
                  <a:pt x="3166682" y="4903549"/>
                </a:lnTo>
                <a:cubicBezTo>
                  <a:pt x="3167336" y="4904730"/>
                  <a:pt x="3168599" y="4905454"/>
                  <a:pt x="3169959" y="4905425"/>
                </a:cubicBezTo>
                <a:lnTo>
                  <a:pt x="3176139" y="4905425"/>
                </a:lnTo>
                <a:cubicBezTo>
                  <a:pt x="3177679" y="4905357"/>
                  <a:pt x="3179128" y="4904681"/>
                  <a:pt x="3180163" y="4903549"/>
                </a:cubicBezTo>
                <a:lnTo>
                  <a:pt x="3201505" y="4884134"/>
                </a:lnTo>
                <a:lnTo>
                  <a:pt x="3193041" y="4927246"/>
                </a:lnTo>
                <a:cubicBezTo>
                  <a:pt x="3192592" y="4929542"/>
                  <a:pt x="3193500" y="4930787"/>
                  <a:pt x="3196013" y="4930787"/>
                </a:cubicBezTo>
                <a:lnTo>
                  <a:pt x="3207957" y="4930787"/>
                </a:lnTo>
                <a:lnTo>
                  <a:pt x="3219274" y="4873190"/>
                </a:lnTo>
                <a:cubicBezTo>
                  <a:pt x="3219749" y="4870675"/>
                  <a:pt x="3219087" y="4869228"/>
                  <a:pt x="3216769" y="4869228"/>
                </a:cubicBezTo>
                <a:lnTo>
                  <a:pt x="3202694" y="4869228"/>
                </a:lnTo>
                <a:lnTo>
                  <a:pt x="3175443" y="4893227"/>
                </a:lnTo>
                <a:lnTo>
                  <a:pt x="3157615" y="4869228"/>
                </a:lnTo>
                <a:close/>
                <a:moveTo>
                  <a:pt x="3072704" y="4869228"/>
                </a:moveTo>
                <a:cubicBezTo>
                  <a:pt x="3070004" y="4869228"/>
                  <a:pt x="3068408" y="4870465"/>
                  <a:pt x="3067873" y="4873182"/>
                </a:cubicBezTo>
                <a:lnTo>
                  <a:pt x="3056582" y="4930787"/>
                </a:lnTo>
                <a:lnTo>
                  <a:pt x="3113996" y="4930787"/>
                </a:lnTo>
                <a:lnTo>
                  <a:pt x="3115210" y="4924630"/>
                </a:lnTo>
                <a:cubicBezTo>
                  <a:pt x="3115711" y="4922123"/>
                  <a:pt x="3115092" y="4921282"/>
                  <a:pt x="3112197" y="4921282"/>
                </a:cubicBezTo>
                <a:lnTo>
                  <a:pt x="3074054" y="4921282"/>
                </a:lnTo>
                <a:lnTo>
                  <a:pt x="3077288" y="4904760"/>
                </a:lnTo>
                <a:lnTo>
                  <a:pt x="3111008" y="4904760"/>
                </a:lnTo>
                <a:cubicBezTo>
                  <a:pt x="3111900" y="4904787"/>
                  <a:pt x="3112679" y="4904166"/>
                  <a:pt x="3112842" y="4903297"/>
                </a:cubicBezTo>
                <a:lnTo>
                  <a:pt x="3114132" y="4896744"/>
                </a:lnTo>
                <a:cubicBezTo>
                  <a:pt x="3114285" y="4895919"/>
                  <a:pt x="3113835" y="4895280"/>
                  <a:pt x="3112876" y="4895280"/>
                </a:cubicBezTo>
                <a:lnTo>
                  <a:pt x="3079147" y="4895280"/>
                </a:lnTo>
                <a:lnTo>
                  <a:pt x="3082390" y="4878792"/>
                </a:lnTo>
                <a:lnTo>
                  <a:pt x="3119200" y="4878792"/>
                </a:lnTo>
                <a:cubicBezTo>
                  <a:pt x="3120932" y="4878792"/>
                  <a:pt x="3122656" y="4878792"/>
                  <a:pt x="3123123" y="4876488"/>
                </a:cubicBezTo>
                <a:lnTo>
                  <a:pt x="3124532" y="4869228"/>
                </a:lnTo>
                <a:close/>
                <a:moveTo>
                  <a:pt x="2999627" y="4869228"/>
                </a:moveTo>
                <a:cubicBezTo>
                  <a:pt x="2996545" y="4869228"/>
                  <a:pt x="2994788" y="4870263"/>
                  <a:pt x="2994347" y="4872559"/>
                </a:cubicBezTo>
                <a:lnTo>
                  <a:pt x="2993116" y="4878767"/>
                </a:lnTo>
                <a:lnTo>
                  <a:pt x="3017582" y="4878767"/>
                </a:lnTo>
                <a:lnTo>
                  <a:pt x="3007395" y="4930787"/>
                </a:lnTo>
                <a:lnTo>
                  <a:pt x="3018363" y="4930787"/>
                </a:lnTo>
                <a:cubicBezTo>
                  <a:pt x="3021445" y="4930787"/>
                  <a:pt x="3023228" y="4929542"/>
                  <a:pt x="3023864" y="4926413"/>
                </a:cubicBezTo>
                <a:lnTo>
                  <a:pt x="3033203" y="4878767"/>
                </a:lnTo>
                <a:lnTo>
                  <a:pt x="3053628" y="4878767"/>
                </a:lnTo>
                <a:cubicBezTo>
                  <a:pt x="3056515" y="4878767"/>
                  <a:pt x="3057533" y="4877514"/>
                  <a:pt x="3058026" y="4874999"/>
                </a:cubicBezTo>
                <a:lnTo>
                  <a:pt x="3058026" y="4875007"/>
                </a:lnTo>
                <a:lnTo>
                  <a:pt x="3059163" y="4869228"/>
                </a:lnTo>
                <a:close/>
                <a:moveTo>
                  <a:pt x="2848320" y="4869228"/>
                </a:moveTo>
                <a:cubicBezTo>
                  <a:pt x="2846775" y="4869228"/>
                  <a:pt x="2845612" y="4870254"/>
                  <a:pt x="2845408" y="4871306"/>
                </a:cubicBezTo>
                <a:lnTo>
                  <a:pt x="2842097" y="4888214"/>
                </a:lnTo>
                <a:cubicBezTo>
                  <a:pt x="2835790" y="4920365"/>
                  <a:pt x="2866513" y="4915974"/>
                  <a:pt x="2886404" y="4909925"/>
                </a:cubicBezTo>
                <a:lnTo>
                  <a:pt x="2882303" y="4930787"/>
                </a:lnTo>
                <a:lnTo>
                  <a:pt x="2893280" y="4930787"/>
                </a:lnTo>
                <a:cubicBezTo>
                  <a:pt x="2896370" y="4930787"/>
                  <a:pt x="2898153" y="4929542"/>
                  <a:pt x="2898781" y="4926413"/>
                </a:cubicBezTo>
                <a:lnTo>
                  <a:pt x="2909987" y="4869228"/>
                </a:lnTo>
                <a:lnTo>
                  <a:pt x="2896693" y="4869228"/>
                </a:lnTo>
                <a:cubicBezTo>
                  <a:pt x="2895351" y="4869228"/>
                  <a:pt x="2894180" y="4870254"/>
                  <a:pt x="2893985" y="4871306"/>
                </a:cubicBezTo>
                <a:lnTo>
                  <a:pt x="2888466" y="4899335"/>
                </a:lnTo>
                <a:cubicBezTo>
                  <a:pt x="2878848" y="4902262"/>
                  <a:pt x="2853898" y="4907629"/>
                  <a:pt x="2857786" y="4887802"/>
                </a:cubicBezTo>
                <a:lnTo>
                  <a:pt x="2861436" y="4869228"/>
                </a:lnTo>
                <a:close/>
                <a:moveTo>
                  <a:pt x="3334042" y="4869051"/>
                </a:moveTo>
                <a:cubicBezTo>
                  <a:pt x="3317632" y="4869051"/>
                  <a:pt x="3307784" y="4869152"/>
                  <a:pt x="3305280" y="4880811"/>
                </a:cubicBezTo>
                <a:cubicBezTo>
                  <a:pt x="3303429" y="4889476"/>
                  <a:pt x="3310272" y="4893665"/>
                  <a:pt x="3324144" y="4902212"/>
                </a:cubicBezTo>
                <a:cubicBezTo>
                  <a:pt x="3339357" y="4911549"/>
                  <a:pt x="3342829" y="4912264"/>
                  <a:pt x="3341411" y="4917185"/>
                </a:cubicBezTo>
                <a:cubicBezTo>
                  <a:pt x="3340307" y="4921155"/>
                  <a:pt x="3336317" y="4921315"/>
                  <a:pt x="3329483" y="4921315"/>
                </a:cubicBezTo>
                <a:lnTo>
                  <a:pt x="3302411" y="4921315"/>
                </a:lnTo>
                <a:cubicBezTo>
                  <a:pt x="3299337" y="4921315"/>
                  <a:pt x="3297546" y="4922577"/>
                  <a:pt x="3297011" y="4925294"/>
                </a:cubicBezTo>
                <a:lnTo>
                  <a:pt x="3295942" y="4930787"/>
                </a:lnTo>
                <a:lnTo>
                  <a:pt x="3330069" y="4930787"/>
                </a:lnTo>
                <a:cubicBezTo>
                  <a:pt x="3345681" y="4930787"/>
                  <a:pt x="3355461" y="4929828"/>
                  <a:pt x="3359018" y="4920373"/>
                </a:cubicBezTo>
                <a:cubicBezTo>
                  <a:pt x="3360758" y="4915763"/>
                  <a:pt x="3360733" y="4910994"/>
                  <a:pt x="3356514" y="4906283"/>
                </a:cubicBezTo>
                <a:cubicBezTo>
                  <a:pt x="3354374" y="4903886"/>
                  <a:pt x="3351199" y="4901774"/>
                  <a:pt x="3346819" y="4899335"/>
                </a:cubicBezTo>
                <a:cubicBezTo>
                  <a:pt x="3327327" y="4888407"/>
                  <a:pt x="3322225" y="4887146"/>
                  <a:pt x="3323473" y="4881854"/>
                </a:cubicBezTo>
                <a:cubicBezTo>
                  <a:pt x="3324152" y="4878877"/>
                  <a:pt x="3326240" y="4878767"/>
                  <a:pt x="3333575" y="4878767"/>
                </a:cubicBezTo>
                <a:lnTo>
                  <a:pt x="3356463" y="4878767"/>
                </a:lnTo>
                <a:cubicBezTo>
                  <a:pt x="3359536" y="4878767"/>
                  <a:pt x="3361319" y="4877514"/>
                  <a:pt x="3361854" y="4874797"/>
                </a:cubicBezTo>
                <a:lnTo>
                  <a:pt x="3362991" y="4869051"/>
                </a:lnTo>
                <a:close/>
                <a:moveTo>
                  <a:pt x="2952613" y="4869051"/>
                </a:moveTo>
                <a:cubicBezTo>
                  <a:pt x="2936211" y="4869051"/>
                  <a:pt x="2926372" y="4869152"/>
                  <a:pt x="2923867" y="4880811"/>
                </a:cubicBezTo>
                <a:cubicBezTo>
                  <a:pt x="2922017" y="4889476"/>
                  <a:pt x="2928851" y="4893665"/>
                  <a:pt x="2942739" y="4902212"/>
                </a:cubicBezTo>
                <a:cubicBezTo>
                  <a:pt x="2957944" y="4911549"/>
                  <a:pt x="2961416" y="4912264"/>
                  <a:pt x="2960007" y="4917185"/>
                </a:cubicBezTo>
                <a:cubicBezTo>
                  <a:pt x="2958878" y="4921155"/>
                  <a:pt x="2954896" y="4921315"/>
                  <a:pt x="2948062" y="4921315"/>
                </a:cubicBezTo>
                <a:lnTo>
                  <a:pt x="2920998" y="4921315"/>
                </a:lnTo>
                <a:cubicBezTo>
                  <a:pt x="2917925" y="4921315"/>
                  <a:pt x="2916134" y="4922577"/>
                  <a:pt x="2915599" y="4925294"/>
                </a:cubicBezTo>
                <a:lnTo>
                  <a:pt x="2914521" y="4930787"/>
                </a:lnTo>
                <a:lnTo>
                  <a:pt x="2948648" y="4930787"/>
                </a:lnTo>
                <a:cubicBezTo>
                  <a:pt x="2964269" y="4930787"/>
                  <a:pt x="2974048" y="4929828"/>
                  <a:pt x="2977597" y="4920373"/>
                </a:cubicBezTo>
                <a:cubicBezTo>
                  <a:pt x="2979346" y="4915763"/>
                  <a:pt x="2979329" y="4910994"/>
                  <a:pt x="2975109" y="4906283"/>
                </a:cubicBezTo>
                <a:cubicBezTo>
                  <a:pt x="2972953" y="4903886"/>
                  <a:pt x="2969795" y="4901774"/>
                  <a:pt x="2965406" y="4899335"/>
                </a:cubicBezTo>
                <a:cubicBezTo>
                  <a:pt x="2945906" y="4888407"/>
                  <a:pt x="2940821" y="4887146"/>
                  <a:pt x="2942052" y="4881854"/>
                </a:cubicBezTo>
                <a:cubicBezTo>
                  <a:pt x="2942731" y="4878877"/>
                  <a:pt x="2944811" y="4878767"/>
                  <a:pt x="2952154" y="4878767"/>
                </a:cubicBezTo>
                <a:lnTo>
                  <a:pt x="2975050" y="4878767"/>
                </a:lnTo>
                <a:cubicBezTo>
                  <a:pt x="2978115" y="4878767"/>
                  <a:pt x="2979915" y="4877514"/>
                  <a:pt x="2980441" y="4874797"/>
                </a:cubicBezTo>
                <a:lnTo>
                  <a:pt x="2981578" y="4869051"/>
                </a:lnTo>
                <a:close/>
                <a:moveTo>
                  <a:pt x="2802112" y="4869051"/>
                </a:moveTo>
                <a:cubicBezTo>
                  <a:pt x="2785711" y="4869051"/>
                  <a:pt x="2775863" y="4869152"/>
                  <a:pt x="2773367" y="4880811"/>
                </a:cubicBezTo>
                <a:cubicBezTo>
                  <a:pt x="2771499" y="4889476"/>
                  <a:pt x="2778350" y="4893665"/>
                  <a:pt x="2792247" y="4902212"/>
                </a:cubicBezTo>
                <a:cubicBezTo>
                  <a:pt x="2807435" y="4911549"/>
                  <a:pt x="2810907" y="4912264"/>
                  <a:pt x="2809506" y="4917185"/>
                </a:cubicBezTo>
                <a:cubicBezTo>
                  <a:pt x="2808386" y="4921155"/>
                  <a:pt x="2804404" y="4921315"/>
                  <a:pt x="2797562" y="4921315"/>
                </a:cubicBezTo>
                <a:lnTo>
                  <a:pt x="2770489" y="4921315"/>
                </a:lnTo>
                <a:cubicBezTo>
                  <a:pt x="2767416" y="4921315"/>
                  <a:pt x="2765633" y="4922577"/>
                  <a:pt x="2765098" y="4925294"/>
                </a:cubicBezTo>
                <a:lnTo>
                  <a:pt x="2764012" y="4930787"/>
                </a:lnTo>
                <a:lnTo>
                  <a:pt x="2798139" y="4930787"/>
                </a:lnTo>
                <a:cubicBezTo>
                  <a:pt x="2813760" y="4930787"/>
                  <a:pt x="2823548" y="4929828"/>
                  <a:pt x="2827105" y="4920373"/>
                </a:cubicBezTo>
                <a:cubicBezTo>
                  <a:pt x="2828828" y="4915763"/>
                  <a:pt x="2828811" y="4910994"/>
                  <a:pt x="2824601" y="4906283"/>
                </a:cubicBezTo>
                <a:cubicBezTo>
                  <a:pt x="2822453" y="4903886"/>
                  <a:pt x="2819278" y="4901774"/>
                  <a:pt x="2814914" y="4899335"/>
                </a:cubicBezTo>
                <a:cubicBezTo>
                  <a:pt x="2795405" y="4888407"/>
                  <a:pt x="2790312" y="4887146"/>
                  <a:pt x="2791543" y="4881854"/>
                </a:cubicBezTo>
                <a:cubicBezTo>
                  <a:pt x="2792239" y="4878877"/>
                  <a:pt x="2794319" y="4878767"/>
                  <a:pt x="2801645" y="4878767"/>
                </a:cubicBezTo>
                <a:lnTo>
                  <a:pt x="2824533" y="4878767"/>
                </a:lnTo>
                <a:cubicBezTo>
                  <a:pt x="2827614" y="4878767"/>
                  <a:pt x="2829406" y="4877514"/>
                  <a:pt x="2829940" y="4874797"/>
                </a:cubicBezTo>
                <a:lnTo>
                  <a:pt x="2831061" y="4869051"/>
                </a:lnTo>
                <a:close/>
                <a:moveTo>
                  <a:pt x="2554595" y="4818697"/>
                </a:moveTo>
                <a:cubicBezTo>
                  <a:pt x="2536546" y="4819757"/>
                  <a:pt x="2505500" y="4826092"/>
                  <a:pt x="2506680" y="4832401"/>
                </a:cubicBezTo>
                <a:cubicBezTo>
                  <a:pt x="2507767" y="4839231"/>
                  <a:pt x="2527428" y="4837128"/>
                  <a:pt x="2536427" y="4837128"/>
                </a:cubicBezTo>
                <a:cubicBezTo>
                  <a:pt x="2556216" y="4837128"/>
                  <a:pt x="2587644" y="4838466"/>
                  <a:pt x="2592593" y="4852573"/>
                </a:cubicBezTo>
                <a:cubicBezTo>
                  <a:pt x="2603264" y="4882957"/>
                  <a:pt x="2530884" y="4937517"/>
                  <a:pt x="2515458" y="4932277"/>
                </a:cubicBezTo>
                <a:cubicBezTo>
                  <a:pt x="2508480" y="4929904"/>
                  <a:pt x="2529636" y="4890250"/>
                  <a:pt x="2537319" y="4875983"/>
                </a:cubicBezTo>
                <a:cubicBezTo>
                  <a:pt x="2541886" y="4867470"/>
                  <a:pt x="2548839" y="4854095"/>
                  <a:pt x="2542896" y="4853187"/>
                </a:cubicBezTo>
                <a:cubicBezTo>
                  <a:pt x="2536274" y="4852186"/>
                  <a:pt x="2528957" y="4864770"/>
                  <a:pt x="2524219" y="4872030"/>
                </a:cubicBezTo>
                <a:cubicBezTo>
                  <a:pt x="2511350" y="4891756"/>
                  <a:pt x="2498148" y="4913291"/>
                  <a:pt x="2487579" y="4935414"/>
                </a:cubicBezTo>
                <a:cubicBezTo>
                  <a:pt x="2484311" y="4942245"/>
                  <a:pt x="2473453" y="4962829"/>
                  <a:pt x="2477188" y="4965487"/>
                </a:cubicBezTo>
                <a:cubicBezTo>
                  <a:pt x="2480669" y="4967960"/>
                  <a:pt x="2497206" y="4964436"/>
                  <a:pt x="2518260" y="4955216"/>
                </a:cubicBezTo>
                <a:cubicBezTo>
                  <a:pt x="2584452" y="4926220"/>
                  <a:pt x="2614250" y="4888484"/>
                  <a:pt x="2622230" y="4857300"/>
                </a:cubicBezTo>
                <a:cubicBezTo>
                  <a:pt x="2624774" y="4847711"/>
                  <a:pt x="2621260" y="4837546"/>
                  <a:pt x="2613316" y="4831517"/>
                </a:cubicBezTo>
                <a:cubicBezTo>
                  <a:pt x="2599487" y="4821027"/>
                  <a:pt x="2574867" y="4817520"/>
                  <a:pt x="2554595" y="4818697"/>
                </a:cubicBezTo>
                <a:close/>
                <a:moveTo>
                  <a:pt x="3137130" y="4793385"/>
                </a:moveTo>
                <a:cubicBezTo>
                  <a:pt x="3150450" y="4793385"/>
                  <a:pt x="3153931" y="4798340"/>
                  <a:pt x="3151774" y="4809730"/>
                </a:cubicBezTo>
                <a:cubicBezTo>
                  <a:pt x="3151774" y="4809730"/>
                  <a:pt x="3151231" y="4812573"/>
                  <a:pt x="3151036" y="4813431"/>
                </a:cubicBezTo>
                <a:cubicBezTo>
                  <a:pt x="3150773" y="4814710"/>
                  <a:pt x="3150187" y="4818016"/>
                  <a:pt x="3146740" y="4818016"/>
                </a:cubicBezTo>
                <a:lnTo>
                  <a:pt x="3113513" y="4818016"/>
                </a:lnTo>
                <a:lnTo>
                  <a:pt x="3115143" y="4809730"/>
                </a:lnTo>
                <a:cubicBezTo>
                  <a:pt x="3117486" y="4797734"/>
                  <a:pt x="3124532" y="4793385"/>
                  <a:pt x="3137130" y="4793385"/>
                </a:cubicBezTo>
                <a:close/>
                <a:moveTo>
                  <a:pt x="2908773" y="4793385"/>
                </a:moveTo>
                <a:cubicBezTo>
                  <a:pt x="2922085" y="4793385"/>
                  <a:pt x="2925582" y="4798340"/>
                  <a:pt x="2923409" y="4809730"/>
                </a:cubicBezTo>
                <a:cubicBezTo>
                  <a:pt x="2923409" y="4809730"/>
                  <a:pt x="2922866" y="4812573"/>
                  <a:pt x="2922679" y="4813431"/>
                </a:cubicBezTo>
                <a:cubicBezTo>
                  <a:pt x="2922424" y="4814710"/>
                  <a:pt x="2921830" y="4818016"/>
                  <a:pt x="2918375" y="4818016"/>
                </a:cubicBezTo>
                <a:lnTo>
                  <a:pt x="2885164" y="4818016"/>
                </a:lnTo>
                <a:lnTo>
                  <a:pt x="2886786" y="4809730"/>
                </a:lnTo>
                <a:cubicBezTo>
                  <a:pt x="2889112" y="4797734"/>
                  <a:pt x="2896175" y="4793385"/>
                  <a:pt x="2908773" y="4793385"/>
                </a:cubicBezTo>
                <a:close/>
                <a:moveTo>
                  <a:pt x="2671716" y="4783926"/>
                </a:moveTo>
                <a:cubicBezTo>
                  <a:pt x="2657864" y="4785815"/>
                  <a:pt x="2645050" y="4790925"/>
                  <a:pt x="2638521" y="4801898"/>
                </a:cubicBezTo>
                <a:cubicBezTo>
                  <a:pt x="2628436" y="4818857"/>
                  <a:pt x="2647503" y="4842074"/>
                  <a:pt x="2664855" y="4864568"/>
                </a:cubicBezTo>
                <a:cubicBezTo>
                  <a:pt x="2678769" y="4882595"/>
                  <a:pt x="2693923" y="4899814"/>
                  <a:pt x="2687734" y="4909866"/>
                </a:cubicBezTo>
                <a:cubicBezTo>
                  <a:pt x="2682691" y="4918085"/>
                  <a:pt x="2650321" y="4918068"/>
                  <a:pt x="2639175" y="4918716"/>
                </a:cubicBezTo>
                <a:cubicBezTo>
                  <a:pt x="2625634" y="4919515"/>
                  <a:pt x="2606151" y="4919557"/>
                  <a:pt x="2602738" y="4921576"/>
                </a:cubicBezTo>
                <a:cubicBezTo>
                  <a:pt x="2599682" y="4923385"/>
                  <a:pt x="2597984" y="4928995"/>
                  <a:pt x="2609445" y="4931233"/>
                </a:cubicBezTo>
                <a:cubicBezTo>
                  <a:pt x="2618639" y="4933050"/>
                  <a:pt x="2640541" y="4936718"/>
                  <a:pt x="2663667" y="4936701"/>
                </a:cubicBezTo>
                <a:cubicBezTo>
                  <a:pt x="2687802" y="4936692"/>
                  <a:pt x="2713151" y="4932360"/>
                  <a:pt x="2718644" y="4911877"/>
                </a:cubicBezTo>
                <a:cubicBezTo>
                  <a:pt x="2723059" y="4895423"/>
                  <a:pt x="2707752" y="4877791"/>
                  <a:pt x="2694279" y="4859916"/>
                </a:cubicBezTo>
                <a:cubicBezTo>
                  <a:pt x="2679525" y="4840333"/>
                  <a:pt x="2664600" y="4826377"/>
                  <a:pt x="2665857" y="4812506"/>
                </a:cubicBezTo>
                <a:cubicBezTo>
                  <a:pt x="2666825" y="4801730"/>
                  <a:pt x="2686121" y="4801107"/>
                  <a:pt x="2718126" y="4800493"/>
                </a:cubicBezTo>
                <a:cubicBezTo>
                  <a:pt x="2724799" y="4800350"/>
                  <a:pt x="2738042" y="4800005"/>
                  <a:pt x="2735496" y="4794235"/>
                </a:cubicBezTo>
                <a:cubicBezTo>
                  <a:pt x="2733212" y="4789154"/>
                  <a:pt x="2723296" y="4787463"/>
                  <a:pt x="2711131" y="4785284"/>
                </a:cubicBezTo>
                <a:cubicBezTo>
                  <a:pt x="2700456" y="4783371"/>
                  <a:pt x="2685567" y="4782037"/>
                  <a:pt x="2671716" y="4783926"/>
                </a:cubicBezTo>
                <a:close/>
                <a:moveTo>
                  <a:pt x="3324763" y="4783846"/>
                </a:moveTo>
                <a:cubicBezTo>
                  <a:pt x="3321682" y="4783846"/>
                  <a:pt x="3319950" y="4784889"/>
                  <a:pt x="3319491" y="4787194"/>
                </a:cubicBezTo>
                <a:lnTo>
                  <a:pt x="3318269" y="4793402"/>
                </a:lnTo>
                <a:lnTo>
                  <a:pt x="3342735" y="4793402"/>
                </a:lnTo>
                <a:lnTo>
                  <a:pt x="3332540" y="4845422"/>
                </a:lnTo>
                <a:lnTo>
                  <a:pt x="3343508" y="4845422"/>
                </a:lnTo>
                <a:cubicBezTo>
                  <a:pt x="3346598" y="4845422"/>
                  <a:pt x="3348389" y="4844169"/>
                  <a:pt x="3349001" y="4841048"/>
                </a:cubicBezTo>
                <a:lnTo>
                  <a:pt x="3358356" y="4793402"/>
                </a:lnTo>
                <a:lnTo>
                  <a:pt x="3378781" y="4793402"/>
                </a:lnTo>
                <a:cubicBezTo>
                  <a:pt x="3381668" y="4793402"/>
                  <a:pt x="3382687" y="4792140"/>
                  <a:pt x="3383196" y="4789633"/>
                </a:cubicBezTo>
                <a:lnTo>
                  <a:pt x="3384317" y="4783846"/>
                </a:lnTo>
                <a:close/>
                <a:moveTo>
                  <a:pt x="3274396" y="4783846"/>
                </a:moveTo>
                <a:lnTo>
                  <a:pt x="3262315" y="4845422"/>
                </a:lnTo>
                <a:lnTo>
                  <a:pt x="3314907" y="4845422"/>
                </a:lnTo>
                <a:lnTo>
                  <a:pt x="3316045" y="4839660"/>
                </a:lnTo>
                <a:cubicBezTo>
                  <a:pt x="3316579" y="4836968"/>
                  <a:pt x="3315620" y="4835916"/>
                  <a:pt x="3313124" y="4835916"/>
                </a:cubicBezTo>
                <a:lnTo>
                  <a:pt x="3279786" y="4835916"/>
                </a:lnTo>
                <a:lnTo>
                  <a:pt x="3289600" y="4785932"/>
                </a:lnTo>
                <a:cubicBezTo>
                  <a:pt x="3289795" y="4784889"/>
                  <a:pt x="3289031" y="4783846"/>
                  <a:pt x="3287690" y="4783846"/>
                </a:cubicBezTo>
                <a:close/>
                <a:moveTo>
                  <a:pt x="3190707" y="4783846"/>
                </a:moveTo>
                <a:cubicBezTo>
                  <a:pt x="3189094" y="4783846"/>
                  <a:pt x="3187583" y="4784477"/>
                  <a:pt x="3187175" y="4786580"/>
                </a:cubicBezTo>
                <a:lnTo>
                  <a:pt x="3181063" y="4817948"/>
                </a:lnTo>
                <a:cubicBezTo>
                  <a:pt x="3176895" y="4840063"/>
                  <a:pt x="3187999" y="4846801"/>
                  <a:pt x="3209944" y="4846801"/>
                </a:cubicBezTo>
                <a:lnTo>
                  <a:pt x="3209944" y="4846793"/>
                </a:lnTo>
                <a:cubicBezTo>
                  <a:pt x="3235650" y="4846793"/>
                  <a:pt x="3245557" y="4838078"/>
                  <a:pt x="3249623" y="4817940"/>
                </a:cubicBezTo>
                <a:lnTo>
                  <a:pt x="3255710" y="4786580"/>
                </a:lnTo>
                <a:cubicBezTo>
                  <a:pt x="3256118" y="4784477"/>
                  <a:pt x="3254853" y="4783846"/>
                  <a:pt x="3253248" y="4783846"/>
                </a:cubicBezTo>
                <a:lnTo>
                  <a:pt x="3240811" y="4783846"/>
                </a:lnTo>
                <a:lnTo>
                  <a:pt x="3237399" y="4801890"/>
                </a:lnTo>
                <a:lnTo>
                  <a:pt x="3235446" y="4811496"/>
                </a:lnTo>
                <a:lnTo>
                  <a:pt x="3233816" y="4819841"/>
                </a:lnTo>
                <a:cubicBezTo>
                  <a:pt x="3231541" y="4831206"/>
                  <a:pt x="3224113" y="4836329"/>
                  <a:pt x="3211523" y="4836329"/>
                </a:cubicBezTo>
                <a:cubicBezTo>
                  <a:pt x="3197677" y="4836329"/>
                  <a:pt x="3193967" y="4831332"/>
                  <a:pt x="3196140" y="4819841"/>
                </a:cubicBezTo>
                <a:cubicBezTo>
                  <a:pt x="3196140" y="4819841"/>
                  <a:pt x="3196675" y="4816972"/>
                  <a:pt x="3196853" y="4816114"/>
                </a:cubicBezTo>
                <a:lnTo>
                  <a:pt x="3199723" y="4801898"/>
                </a:lnTo>
                <a:lnTo>
                  <a:pt x="3203144" y="4783846"/>
                </a:lnTo>
                <a:close/>
                <a:moveTo>
                  <a:pt x="2786678" y="4783846"/>
                </a:moveTo>
                <a:lnTo>
                  <a:pt x="2786492" y="4784645"/>
                </a:lnTo>
                <a:cubicBezTo>
                  <a:pt x="2785490" y="4788784"/>
                  <a:pt x="2786016" y="4793360"/>
                  <a:pt x="2793054" y="4793360"/>
                </a:cubicBezTo>
                <a:lnTo>
                  <a:pt x="2825416" y="4793360"/>
                </a:lnTo>
                <a:cubicBezTo>
                  <a:pt x="2840985" y="4793360"/>
                  <a:pt x="2843209" y="4801074"/>
                  <a:pt x="2840102" y="4814659"/>
                </a:cubicBezTo>
                <a:cubicBezTo>
                  <a:pt x="2837046" y="4828001"/>
                  <a:pt x="2831723" y="4834865"/>
                  <a:pt x="2820033" y="4835916"/>
                </a:cubicBezTo>
                <a:lnTo>
                  <a:pt x="2797867" y="4835916"/>
                </a:lnTo>
                <a:lnTo>
                  <a:pt x="2804710" y="4800964"/>
                </a:lnTo>
                <a:lnTo>
                  <a:pt x="2791611" y="4800964"/>
                </a:lnTo>
                <a:cubicBezTo>
                  <a:pt x="2790066" y="4800964"/>
                  <a:pt x="2788903" y="4802007"/>
                  <a:pt x="2788699" y="4803051"/>
                </a:cubicBezTo>
                <a:lnTo>
                  <a:pt x="2780379" y="4845422"/>
                </a:lnTo>
                <a:lnTo>
                  <a:pt x="2817189" y="4845422"/>
                </a:lnTo>
                <a:cubicBezTo>
                  <a:pt x="2837810" y="4845422"/>
                  <a:pt x="2852098" y="4837834"/>
                  <a:pt x="2856563" y="4814239"/>
                </a:cubicBezTo>
                <a:cubicBezTo>
                  <a:pt x="2859883" y="4796674"/>
                  <a:pt x="2852208" y="4783846"/>
                  <a:pt x="2831197" y="4783846"/>
                </a:cubicBezTo>
                <a:close/>
                <a:moveTo>
                  <a:pt x="3055063" y="4783661"/>
                </a:moveTo>
                <a:cubicBezTo>
                  <a:pt x="3038661" y="4783661"/>
                  <a:pt x="3028814" y="4783762"/>
                  <a:pt x="3026301" y="4795438"/>
                </a:cubicBezTo>
                <a:cubicBezTo>
                  <a:pt x="3024459" y="4804094"/>
                  <a:pt x="3031301" y="4808291"/>
                  <a:pt x="3045181" y="4816838"/>
                </a:cubicBezTo>
                <a:cubicBezTo>
                  <a:pt x="3060377" y="4826175"/>
                  <a:pt x="3063849" y="4826882"/>
                  <a:pt x="3062457" y="4831820"/>
                </a:cubicBezTo>
                <a:cubicBezTo>
                  <a:pt x="3061328" y="4835790"/>
                  <a:pt x="3057347" y="4835942"/>
                  <a:pt x="3050513" y="4835942"/>
                </a:cubicBezTo>
                <a:lnTo>
                  <a:pt x="3023448" y="4835942"/>
                </a:lnTo>
                <a:cubicBezTo>
                  <a:pt x="3020367" y="4835942"/>
                  <a:pt x="3018575" y="4837203"/>
                  <a:pt x="3018041" y="4839920"/>
                </a:cubicBezTo>
                <a:lnTo>
                  <a:pt x="3016971" y="4845422"/>
                </a:lnTo>
                <a:lnTo>
                  <a:pt x="3051098" y="4845422"/>
                </a:lnTo>
                <a:cubicBezTo>
                  <a:pt x="3066702" y="4845422"/>
                  <a:pt x="3076507" y="4844471"/>
                  <a:pt x="3080056" y="4834999"/>
                </a:cubicBezTo>
                <a:lnTo>
                  <a:pt x="3080064" y="4834999"/>
                </a:lnTo>
                <a:cubicBezTo>
                  <a:pt x="3081796" y="4830381"/>
                  <a:pt x="3081779" y="4825612"/>
                  <a:pt x="3077560" y="4820909"/>
                </a:cubicBezTo>
                <a:cubicBezTo>
                  <a:pt x="3075412" y="4818503"/>
                  <a:pt x="3072245" y="4816409"/>
                  <a:pt x="3067865" y="4813944"/>
                </a:cubicBezTo>
                <a:cubicBezTo>
                  <a:pt x="3048365" y="4803017"/>
                  <a:pt x="3043271" y="4801772"/>
                  <a:pt x="3044494" y="4796481"/>
                </a:cubicBezTo>
                <a:cubicBezTo>
                  <a:pt x="3045190" y="4793511"/>
                  <a:pt x="3047278" y="4793385"/>
                  <a:pt x="3054621" y="4793385"/>
                </a:cubicBezTo>
                <a:lnTo>
                  <a:pt x="3077492" y="4793385"/>
                </a:lnTo>
                <a:cubicBezTo>
                  <a:pt x="3080574" y="4793385"/>
                  <a:pt x="3082365" y="4792140"/>
                  <a:pt x="3082900" y="4789431"/>
                </a:cubicBezTo>
                <a:lnTo>
                  <a:pt x="3084029" y="4783661"/>
                </a:lnTo>
                <a:close/>
                <a:moveTo>
                  <a:pt x="2982359" y="4783661"/>
                </a:moveTo>
                <a:cubicBezTo>
                  <a:pt x="2965958" y="4783661"/>
                  <a:pt x="2956119" y="4783762"/>
                  <a:pt x="2953614" y="4795438"/>
                </a:cubicBezTo>
                <a:cubicBezTo>
                  <a:pt x="2951755" y="4804094"/>
                  <a:pt x="2958606" y="4808291"/>
                  <a:pt x="2972486" y="4816838"/>
                </a:cubicBezTo>
                <a:cubicBezTo>
                  <a:pt x="2987682" y="4826175"/>
                  <a:pt x="2991163" y="4826882"/>
                  <a:pt x="2989762" y="4831820"/>
                </a:cubicBezTo>
                <a:cubicBezTo>
                  <a:pt x="2988642" y="4835790"/>
                  <a:pt x="2984652" y="4835942"/>
                  <a:pt x="2977801" y="4835942"/>
                </a:cubicBezTo>
                <a:lnTo>
                  <a:pt x="2950762" y="4835942"/>
                </a:lnTo>
                <a:cubicBezTo>
                  <a:pt x="2947672" y="4835942"/>
                  <a:pt x="2945889" y="4837203"/>
                  <a:pt x="2945346" y="4839920"/>
                </a:cubicBezTo>
                <a:lnTo>
                  <a:pt x="2944267" y="4845422"/>
                </a:lnTo>
                <a:lnTo>
                  <a:pt x="2978395" y="4845422"/>
                </a:lnTo>
                <a:cubicBezTo>
                  <a:pt x="2994015" y="4845422"/>
                  <a:pt x="3003804" y="4844471"/>
                  <a:pt x="3007361" y="4834999"/>
                </a:cubicBezTo>
                <a:cubicBezTo>
                  <a:pt x="3009084" y="4830381"/>
                  <a:pt x="3009067" y="4825612"/>
                  <a:pt x="3004856" y="4820909"/>
                </a:cubicBezTo>
                <a:cubicBezTo>
                  <a:pt x="3002700" y="4818503"/>
                  <a:pt x="2999534" y="4816409"/>
                  <a:pt x="2995162" y="4813944"/>
                </a:cubicBezTo>
                <a:cubicBezTo>
                  <a:pt x="2975644" y="4803017"/>
                  <a:pt x="2970568" y="4801772"/>
                  <a:pt x="2971799" y="4796481"/>
                </a:cubicBezTo>
                <a:cubicBezTo>
                  <a:pt x="2972478" y="4793511"/>
                  <a:pt x="2974558" y="4793385"/>
                  <a:pt x="2981918" y="4793385"/>
                </a:cubicBezTo>
                <a:lnTo>
                  <a:pt x="3004780" y="4793385"/>
                </a:lnTo>
                <a:cubicBezTo>
                  <a:pt x="3007870" y="4793385"/>
                  <a:pt x="3009661" y="4792140"/>
                  <a:pt x="3010179" y="4789431"/>
                </a:cubicBezTo>
                <a:lnTo>
                  <a:pt x="3011325" y="4783661"/>
                </a:lnTo>
                <a:close/>
                <a:moveTo>
                  <a:pt x="3138964" y="4783013"/>
                </a:moveTo>
                <a:cubicBezTo>
                  <a:pt x="3117248" y="4783013"/>
                  <a:pt x="3104862" y="4788414"/>
                  <a:pt x="3100125" y="4811614"/>
                </a:cubicBezTo>
                <a:lnTo>
                  <a:pt x="3094029" y="4842705"/>
                </a:lnTo>
                <a:cubicBezTo>
                  <a:pt x="3093622" y="4844791"/>
                  <a:pt x="3094836" y="4845422"/>
                  <a:pt x="3096389" y="4845422"/>
                </a:cubicBezTo>
                <a:lnTo>
                  <a:pt x="3108139" y="4845422"/>
                </a:lnTo>
                <a:lnTo>
                  <a:pt x="3111568" y="4827521"/>
                </a:lnTo>
                <a:lnTo>
                  <a:pt x="3148175" y="4827521"/>
                </a:lnTo>
                <a:lnTo>
                  <a:pt x="3144754" y="4845422"/>
                </a:lnTo>
                <a:lnTo>
                  <a:pt x="3156511" y="4845422"/>
                </a:lnTo>
                <a:cubicBezTo>
                  <a:pt x="3158057" y="4845422"/>
                  <a:pt x="3159525" y="4844791"/>
                  <a:pt x="3159933" y="4842705"/>
                </a:cubicBezTo>
                <a:lnTo>
                  <a:pt x="3166037" y="4811614"/>
                </a:lnTo>
                <a:cubicBezTo>
                  <a:pt x="3170536" y="4788027"/>
                  <a:pt x="3157089" y="4783013"/>
                  <a:pt x="3138964" y="4783013"/>
                </a:cubicBezTo>
                <a:close/>
                <a:moveTo>
                  <a:pt x="2910598" y="4783013"/>
                </a:moveTo>
                <a:cubicBezTo>
                  <a:pt x="2888891" y="4783013"/>
                  <a:pt x="2876505" y="4788414"/>
                  <a:pt x="2871776" y="4811614"/>
                </a:cubicBezTo>
                <a:lnTo>
                  <a:pt x="2865664" y="4842705"/>
                </a:lnTo>
                <a:cubicBezTo>
                  <a:pt x="2865265" y="4844791"/>
                  <a:pt x="2866479" y="4845422"/>
                  <a:pt x="2868032" y="4845422"/>
                </a:cubicBezTo>
                <a:lnTo>
                  <a:pt x="2879782" y="4845422"/>
                </a:lnTo>
                <a:lnTo>
                  <a:pt x="2883203" y="4827521"/>
                </a:lnTo>
                <a:lnTo>
                  <a:pt x="2919818" y="4827521"/>
                </a:lnTo>
                <a:lnTo>
                  <a:pt x="2916397" y="4845422"/>
                </a:lnTo>
                <a:lnTo>
                  <a:pt x="2928155" y="4845422"/>
                </a:lnTo>
                <a:cubicBezTo>
                  <a:pt x="2929700" y="4845422"/>
                  <a:pt x="2931168" y="4844791"/>
                  <a:pt x="2931567" y="4842705"/>
                </a:cubicBezTo>
                <a:lnTo>
                  <a:pt x="2937680" y="4811614"/>
                </a:lnTo>
                <a:cubicBezTo>
                  <a:pt x="2942171" y="4788027"/>
                  <a:pt x="2928723" y="4783013"/>
                  <a:pt x="2910598" y="4783013"/>
                </a:cubicBezTo>
                <a:close/>
                <a:moveTo>
                  <a:pt x="2604597" y="4694494"/>
                </a:moveTo>
                <a:lnTo>
                  <a:pt x="2604597" y="4694502"/>
                </a:lnTo>
                <a:cubicBezTo>
                  <a:pt x="2581133" y="4695596"/>
                  <a:pt x="2559731" y="4701543"/>
                  <a:pt x="2561064" y="4706111"/>
                </a:cubicBezTo>
                <a:cubicBezTo>
                  <a:pt x="2562702" y="4711671"/>
                  <a:pt x="2578645" y="4710283"/>
                  <a:pt x="2584715" y="4710283"/>
                </a:cubicBezTo>
                <a:cubicBezTo>
                  <a:pt x="2607068" y="4710283"/>
                  <a:pt x="2628597" y="4714624"/>
                  <a:pt x="2633733" y="4720882"/>
                </a:cubicBezTo>
                <a:cubicBezTo>
                  <a:pt x="2641756" y="4730657"/>
                  <a:pt x="2627943" y="4754766"/>
                  <a:pt x="2585479" y="4787632"/>
                </a:cubicBezTo>
                <a:cubicBezTo>
                  <a:pt x="2577338" y="4793932"/>
                  <a:pt x="2571259" y="4799737"/>
                  <a:pt x="2569910" y="4802588"/>
                </a:cubicBezTo>
                <a:cubicBezTo>
                  <a:pt x="2569188" y="4804102"/>
                  <a:pt x="2569528" y="4806306"/>
                  <a:pt x="2571760" y="4806609"/>
                </a:cubicBezTo>
                <a:cubicBezTo>
                  <a:pt x="2574095" y="4806937"/>
                  <a:pt x="2579698" y="4805633"/>
                  <a:pt x="2588943" y="4800881"/>
                </a:cubicBezTo>
                <a:cubicBezTo>
                  <a:pt x="2626670" y="4781491"/>
                  <a:pt x="2669957" y="4741996"/>
                  <a:pt x="2661417" y="4714910"/>
                </a:cubicBezTo>
                <a:cubicBezTo>
                  <a:pt x="2656213" y="4698380"/>
                  <a:pt x="2628240" y="4693392"/>
                  <a:pt x="2604597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3662785" y="5143499"/>
                </a:lnTo>
                <a:lnTo>
                  <a:pt x="197737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871CBCA8-16AF-4BF2-B46D-4D12AA7528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0F6A7C5-FCC8-4C24-A9B4-11D980A0B2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396D64A-726F-4EF1-9762-0B9600D2CF5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9908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DFB14-F605-442D-8A29-80BCBC3F43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8AA81F04-A4CD-438D-89D0-CDBF79F7E0A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4" name="Connecteur droit 8">
            <a:extLst>
              <a:ext uri="{FF2B5EF4-FFF2-40B4-BE49-F238E27FC236}">
                <a16:creationId xmlns:a16="http://schemas.microsoft.com/office/drawing/2014/main" id="{21691B72-DFDE-477D-B4DC-13F5A4C2EC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2A6E7488-EEA7-49AF-974E-E8A71CCD0F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A89BE57-76DA-46F9-8724-D576C6C27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0CAB12E-6579-43F1-87C7-8FCA4B6691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301305"/>
            <a:ext cx="8199437" cy="32575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7E09ABD-485C-4BF9-82CB-034392930BE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9851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4BAD4DE2-1D10-4376-9B8C-69A7343C9951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06E888DC-EE36-4126-B419-6416AC4396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A7E9C05A-4D57-4496-9472-379C50F46D3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5FE3F0F2-2B21-4C40-8023-BCF049B068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9D41D6A-6B93-4D82-91D4-94587FE8B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E571C35-E95D-47E5-85B1-6986FAA90F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533106"/>
            <a:ext cx="8199437" cy="30388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ADC1423-12FF-4F6D-B484-44823C3FEF2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040585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97F5B4CC-C4A6-45CA-81E0-EA5CF067E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B8C03A33-7651-F14B-9E61-1FD1CCA71A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1034648"/>
            <a:ext cx="561905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76E86959-47EF-40FD-8178-D84F5E7A058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4BA3E254-0FAD-4923-8423-37B7665EFF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6EB06358-24BE-4AD7-82C3-18149F56A0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5619012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9F01B3-1F1F-4F63-A41E-9A6103791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94F32DA-4488-4F4D-A3F3-79DC4E9A0C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525674"/>
            <a:ext cx="5619012" cy="30463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63511E5-9F06-43EA-843B-7BB01D74CA7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752545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B2E8A73-FE19-4F09-B5E9-7F09BC1C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5497910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DFB9808-374D-4A9D-8F58-FD27E9969A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630181"/>
            <a:ext cx="5497640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DF97314C-3489-4C47-BC83-C45A78C87D18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5B3B106-37D0-49FD-98BD-B6E794868C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9E770E7-D76C-413C-A66C-7411A35CE1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CE77C2C-13EC-47AA-8D4E-1CA3FBFC3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737842A-57AF-4C83-B064-C3E75DC76D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129553"/>
            <a:ext cx="5497640" cy="34424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BE7E94E-DB24-47D0-8751-DCAE5CA859D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45517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2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BDD5ABE0-09C4-42CC-886C-D99716342B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471878F-4F92-4DF3-B6EF-5FFC2FC7F8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5C27C61C-22E0-4BF6-B34A-28CCC99949F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EA493CF6-593C-4DCD-9691-0FDC687189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46BE3BA-AFAE-46E9-82CC-3255B8E637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823BDF2-459D-4AE2-AF1C-52AD84D084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057614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AE38FD9D-46D9-AC42-B91A-F99126048F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0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4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0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D0294F47-5302-4438-BCB7-B21F3AB2CB6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903C5F14-ED27-4058-A501-BF5ED44219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9E550D51-E609-4961-8A78-92A330D6A1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3ABD6ADC-A7CB-4D3B-8F75-13763C394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36783729-2A69-4124-BF73-7EFAD7E1F03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869308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62C82A4A-94A3-8545-9362-DE196DA525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8998B16E-8E76-2647-9A83-23B05B28AF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9241BDEE-0918-4C62-97D9-5840F91FE7C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A4D975F-C1A0-4234-B878-FF40A296251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094580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5" name="Titre 1">
            <a:extLst>
              <a:ext uri="{FF2B5EF4-FFF2-40B4-BE49-F238E27FC236}">
                <a16:creationId xmlns:a16="http://schemas.microsoft.com/office/drawing/2014/main" id="{D7895C50-E861-4CE0-B72E-5234BB15D3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8A7D25F9-64AB-4AC1-9BAD-FD457C734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9AD668E-7922-4AB1-AC6C-A4E63C29805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531810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B8A68B02-B6B8-0A4E-927D-C7C5E11DCA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52FDB6FF-C113-2C47-8E97-8C0F867428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6FA78419-BCF8-C145-9BA5-4FE7419438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D38192E1-B663-4769-B07E-87335C266F1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2817FA9-A7E6-4F4A-B25C-CCFF5ED5481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078470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re 1">
            <a:extLst>
              <a:ext uri="{FF2B5EF4-FFF2-40B4-BE49-F238E27FC236}">
                <a16:creationId xmlns:a16="http://schemas.microsoft.com/office/drawing/2014/main" id="{8F773064-62EE-4DCF-B613-CBAFE0D9A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A712D5F2-7E8D-8B41-9FC0-057989707F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FA29914F-66CE-49D7-85EC-E420F13819D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BE125C0-E528-4FEF-B81D-5EFDBCF3C3C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5710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7B0A659F-EFD1-444F-9E43-8DE421EF2903}"/>
              </a:ext>
            </a:extLst>
          </p:cNvPr>
          <p:cNvSpPr/>
          <p:nvPr userDrawn="1"/>
        </p:nvSpPr>
        <p:spPr>
          <a:xfrm>
            <a:off x="5426318" y="0"/>
            <a:ext cx="3717682" cy="5143500"/>
          </a:xfrm>
          <a:custGeom>
            <a:avLst/>
            <a:gdLst>
              <a:gd name="connsiteX0" fmla="*/ 893329 w 3717682"/>
              <a:gd name="connsiteY0" fmla="*/ 0 h 5143500"/>
              <a:gd name="connsiteX1" fmla="*/ 3717682 w 3717682"/>
              <a:gd name="connsiteY1" fmla="*/ 0 h 5143500"/>
              <a:gd name="connsiteX2" fmla="*/ 3717682 w 3717682"/>
              <a:gd name="connsiteY2" fmla="*/ 5143500 h 5143500"/>
              <a:gd name="connsiteX3" fmla="*/ 1175798 w 3717682"/>
              <a:gd name="connsiteY3" fmla="*/ 5143500 h 5143500"/>
              <a:gd name="connsiteX4" fmla="*/ 1096714 w 3717682"/>
              <a:gd name="connsiteY4" fmla="*/ 5071624 h 5143500"/>
              <a:gd name="connsiteX5" fmla="*/ 0 w 3717682"/>
              <a:gd name="connsiteY5" fmla="*/ 2423922 h 5143500"/>
              <a:gd name="connsiteX6" fmla="*/ 855043 w 3717682"/>
              <a:gd name="connsiteY6" fmla="*/ 42126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7682" h="5143500">
                <a:moveTo>
                  <a:pt x="893329" y="0"/>
                </a:moveTo>
                <a:lnTo>
                  <a:pt x="3717682" y="0"/>
                </a:lnTo>
                <a:lnTo>
                  <a:pt x="3717682" y="5143500"/>
                </a:lnTo>
                <a:lnTo>
                  <a:pt x="1175798" y="5143500"/>
                </a:lnTo>
                <a:lnTo>
                  <a:pt x="1096714" y="5071624"/>
                </a:lnTo>
                <a:cubicBezTo>
                  <a:pt x="419108" y="4394018"/>
                  <a:pt x="0" y="3457914"/>
                  <a:pt x="0" y="2423922"/>
                </a:cubicBezTo>
                <a:cubicBezTo>
                  <a:pt x="0" y="1519179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60B5E4E6-2029-B34F-995E-85F917474A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01994" y="1620838"/>
            <a:ext cx="2996226" cy="190613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Et </a:t>
            </a:r>
            <a:r>
              <a:rPr lang="fr-FR" dirty="0" err="1"/>
              <a:t>vero</a:t>
            </a:r>
            <a:r>
              <a:rPr lang="fr-FR" dirty="0"/>
              <a:t> brute </a:t>
            </a:r>
            <a:r>
              <a:rPr lang="fr-FR" dirty="0" err="1"/>
              <a:t>eum</a:t>
            </a:r>
            <a:r>
              <a:rPr lang="fr-FR" dirty="0"/>
              <a:t>,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aliquip</a:t>
            </a:r>
            <a:r>
              <a:rPr lang="fr-FR" dirty="0"/>
              <a:t> at </a:t>
            </a:r>
            <a:r>
              <a:rPr lang="fr-FR" dirty="0" err="1"/>
              <a:t>vel</a:t>
            </a:r>
            <a:r>
              <a:rPr lang="fr-FR" dirty="0"/>
              <a:t>, magna </a:t>
            </a:r>
            <a:r>
              <a:rPr lang="fr-FR" dirty="0" err="1"/>
              <a:t>causae</a:t>
            </a:r>
            <a:r>
              <a:rPr lang="fr-FR" dirty="0"/>
              <a:t> pro te.</a:t>
            </a:r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20FAB314-069B-7245-9CD1-1E8C141EB9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9" name="Connecteur droit 8">
            <a:extLst>
              <a:ext uri="{FF2B5EF4-FFF2-40B4-BE49-F238E27FC236}">
                <a16:creationId xmlns:a16="http://schemas.microsoft.com/office/drawing/2014/main" id="{4C4DEE83-04EA-447C-BE7B-2CEB490676B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phic 30">
            <a:extLst>
              <a:ext uri="{FF2B5EF4-FFF2-40B4-BE49-F238E27FC236}">
                <a16:creationId xmlns:a16="http://schemas.microsoft.com/office/drawing/2014/main" id="{4DC1713A-F379-44EC-A844-F7F053EA07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4240AAD5-EC6F-4C52-9994-B63901BF0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DA18F928-AF1B-46A9-AEE1-3E935062D38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D72154C-09B7-46BD-A811-3A63F73885F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891593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711D59F2-F966-4BE3-BB2C-A1FB4C0C84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426317" y="1"/>
            <a:ext cx="3717682" cy="5143499"/>
          </a:xfrm>
          <a:custGeom>
            <a:avLst/>
            <a:gdLst>
              <a:gd name="connsiteX0" fmla="*/ 3243187 w 3717682"/>
              <a:gd name="connsiteY0" fmla="*/ 4869228 h 5143499"/>
              <a:gd name="connsiteX1" fmla="*/ 3238365 w 3717682"/>
              <a:gd name="connsiteY1" fmla="*/ 4873182 h 5143499"/>
              <a:gd name="connsiteX2" fmla="*/ 3238374 w 3717682"/>
              <a:gd name="connsiteY2" fmla="*/ 4873182 h 5143499"/>
              <a:gd name="connsiteX3" fmla="*/ 3227066 w 3717682"/>
              <a:gd name="connsiteY3" fmla="*/ 4930787 h 5143499"/>
              <a:gd name="connsiteX4" fmla="*/ 3284505 w 3717682"/>
              <a:gd name="connsiteY4" fmla="*/ 4930787 h 5143499"/>
              <a:gd name="connsiteX5" fmla="*/ 3285694 w 3717682"/>
              <a:gd name="connsiteY5" fmla="*/ 4924630 h 5143499"/>
              <a:gd name="connsiteX6" fmla="*/ 3282706 w 3717682"/>
              <a:gd name="connsiteY6" fmla="*/ 4921282 h 5143499"/>
              <a:gd name="connsiteX7" fmla="*/ 3244546 w 3717682"/>
              <a:gd name="connsiteY7" fmla="*/ 4921282 h 5143499"/>
              <a:gd name="connsiteX8" fmla="*/ 3247789 w 3717682"/>
              <a:gd name="connsiteY8" fmla="*/ 4904760 h 5143499"/>
              <a:gd name="connsiteX9" fmla="*/ 3281509 w 3717682"/>
              <a:gd name="connsiteY9" fmla="*/ 4904760 h 5143499"/>
              <a:gd name="connsiteX10" fmla="*/ 3283334 w 3717682"/>
              <a:gd name="connsiteY10" fmla="*/ 4903297 h 5143499"/>
              <a:gd name="connsiteX11" fmla="*/ 3284624 w 3717682"/>
              <a:gd name="connsiteY11" fmla="*/ 4896744 h 5143499"/>
              <a:gd name="connsiteX12" fmla="*/ 3283376 w 3717682"/>
              <a:gd name="connsiteY12" fmla="*/ 4895280 h 5143499"/>
              <a:gd name="connsiteX13" fmla="*/ 3249639 w 3717682"/>
              <a:gd name="connsiteY13" fmla="*/ 4895280 h 5143499"/>
              <a:gd name="connsiteX14" fmla="*/ 3252865 w 3717682"/>
              <a:gd name="connsiteY14" fmla="*/ 4878792 h 5143499"/>
              <a:gd name="connsiteX15" fmla="*/ 3289684 w 3717682"/>
              <a:gd name="connsiteY15" fmla="*/ 4878792 h 5143499"/>
              <a:gd name="connsiteX16" fmla="*/ 3293589 w 3717682"/>
              <a:gd name="connsiteY16" fmla="*/ 4876488 h 5143499"/>
              <a:gd name="connsiteX17" fmla="*/ 3295015 w 3717682"/>
              <a:gd name="connsiteY17" fmla="*/ 4869228 h 5143499"/>
              <a:gd name="connsiteX18" fmla="*/ 3143539 w 3717682"/>
              <a:gd name="connsiteY18" fmla="*/ 4869228 h 5143499"/>
              <a:gd name="connsiteX19" fmla="*/ 3139481 w 3717682"/>
              <a:gd name="connsiteY19" fmla="*/ 4873182 h 5143499"/>
              <a:gd name="connsiteX20" fmla="*/ 3128173 w 3717682"/>
              <a:gd name="connsiteY20" fmla="*/ 4930787 h 5143499"/>
              <a:gd name="connsiteX21" fmla="*/ 3140126 w 3717682"/>
              <a:gd name="connsiteY21" fmla="*/ 4930787 h 5143499"/>
              <a:gd name="connsiteX22" fmla="*/ 3144481 w 3717682"/>
              <a:gd name="connsiteY22" fmla="*/ 4927246 h 5143499"/>
              <a:gd name="connsiteX23" fmla="*/ 3152945 w 3717682"/>
              <a:gd name="connsiteY23" fmla="*/ 4884134 h 5143499"/>
              <a:gd name="connsiteX24" fmla="*/ 3166681 w 3717682"/>
              <a:gd name="connsiteY24" fmla="*/ 4903549 h 5143499"/>
              <a:gd name="connsiteX25" fmla="*/ 3169958 w 3717682"/>
              <a:gd name="connsiteY25" fmla="*/ 4905425 h 5143499"/>
              <a:gd name="connsiteX26" fmla="*/ 3176138 w 3717682"/>
              <a:gd name="connsiteY26" fmla="*/ 4905425 h 5143499"/>
              <a:gd name="connsiteX27" fmla="*/ 3180162 w 3717682"/>
              <a:gd name="connsiteY27" fmla="*/ 4903549 h 5143499"/>
              <a:gd name="connsiteX28" fmla="*/ 3201504 w 3717682"/>
              <a:gd name="connsiteY28" fmla="*/ 4884134 h 5143499"/>
              <a:gd name="connsiteX29" fmla="*/ 3193040 w 3717682"/>
              <a:gd name="connsiteY29" fmla="*/ 4927246 h 5143499"/>
              <a:gd name="connsiteX30" fmla="*/ 3196012 w 3717682"/>
              <a:gd name="connsiteY30" fmla="*/ 4930787 h 5143499"/>
              <a:gd name="connsiteX31" fmla="*/ 3207956 w 3717682"/>
              <a:gd name="connsiteY31" fmla="*/ 4930787 h 5143499"/>
              <a:gd name="connsiteX32" fmla="*/ 3219273 w 3717682"/>
              <a:gd name="connsiteY32" fmla="*/ 4873190 h 5143499"/>
              <a:gd name="connsiteX33" fmla="*/ 3216768 w 3717682"/>
              <a:gd name="connsiteY33" fmla="*/ 4869228 h 5143499"/>
              <a:gd name="connsiteX34" fmla="*/ 3202693 w 3717682"/>
              <a:gd name="connsiteY34" fmla="*/ 4869228 h 5143499"/>
              <a:gd name="connsiteX35" fmla="*/ 3175442 w 3717682"/>
              <a:gd name="connsiteY35" fmla="*/ 4893227 h 5143499"/>
              <a:gd name="connsiteX36" fmla="*/ 3157614 w 3717682"/>
              <a:gd name="connsiteY36" fmla="*/ 4869228 h 5143499"/>
              <a:gd name="connsiteX37" fmla="*/ 3072703 w 3717682"/>
              <a:gd name="connsiteY37" fmla="*/ 4869228 h 5143499"/>
              <a:gd name="connsiteX38" fmla="*/ 3067872 w 3717682"/>
              <a:gd name="connsiteY38" fmla="*/ 4873182 h 5143499"/>
              <a:gd name="connsiteX39" fmla="*/ 3056581 w 3717682"/>
              <a:gd name="connsiteY39" fmla="*/ 4930787 h 5143499"/>
              <a:gd name="connsiteX40" fmla="*/ 3113995 w 3717682"/>
              <a:gd name="connsiteY40" fmla="*/ 4930787 h 5143499"/>
              <a:gd name="connsiteX41" fmla="*/ 3115209 w 3717682"/>
              <a:gd name="connsiteY41" fmla="*/ 4924630 h 5143499"/>
              <a:gd name="connsiteX42" fmla="*/ 3112196 w 3717682"/>
              <a:gd name="connsiteY42" fmla="*/ 4921282 h 5143499"/>
              <a:gd name="connsiteX43" fmla="*/ 3074053 w 3717682"/>
              <a:gd name="connsiteY43" fmla="*/ 4921282 h 5143499"/>
              <a:gd name="connsiteX44" fmla="*/ 3077287 w 3717682"/>
              <a:gd name="connsiteY44" fmla="*/ 4904760 h 5143499"/>
              <a:gd name="connsiteX45" fmla="*/ 3111007 w 3717682"/>
              <a:gd name="connsiteY45" fmla="*/ 4904760 h 5143499"/>
              <a:gd name="connsiteX46" fmla="*/ 3112841 w 3717682"/>
              <a:gd name="connsiteY46" fmla="*/ 4903297 h 5143499"/>
              <a:gd name="connsiteX47" fmla="*/ 3114131 w 3717682"/>
              <a:gd name="connsiteY47" fmla="*/ 4896744 h 5143499"/>
              <a:gd name="connsiteX48" fmla="*/ 3112875 w 3717682"/>
              <a:gd name="connsiteY48" fmla="*/ 4895280 h 5143499"/>
              <a:gd name="connsiteX49" fmla="*/ 3079146 w 3717682"/>
              <a:gd name="connsiteY49" fmla="*/ 4895280 h 5143499"/>
              <a:gd name="connsiteX50" fmla="*/ 3082389 w 3717682"/>
              <a:gd name="connsiteY50" fmla="*/ 4878792 h 5143499"/>
              <a:gd name="connsiteX51" fmla="*/ 3119199 w 3717682"/>
              <a:gd name="connsiteY51" fmla="*/ 4878792 h 5143499"/>
              <a:gd name="connsiteX52" fmla="*/ 3123122 w 3717682"/>
              <a:gd name="connsiteY52" fmla="*/ 4876488 h 5143499"/>
              <a:gd name="connsiteX53" fmla="*/ 3124531 w 3717682"/>
              <a:gd name="connsiteY53" fmla="*/ 4869228 h 5143499"/>
              <a:gd name="connsiteX54" fmla="*/ 2999626 w 3717682"/>
              <a:gd name="connsiteY54" fmla="*/ 4869228 h 5143499"/>
              <a:gd name="connsiteX55" fmla="*/ 2994346 w 3717682"/>
              <a:gd name="connsiteY55" fmla="*/ 4872559 h 5143499"/>
              <a:gd name="connsiteX56" fmla="*/ 2993115 w 3717682"/>
              <a:gd name="connsiteY56" fmla="*/ 4878767 h 5143499"/>
              <a:gd name="connsiteX57" fmla="*/ 3017581 w 3717682"/>
              <a:gd name="connsiteY57" fmla="*/ 4878767 h 5143499"/>
              <a:gd name="connsiteX58" fmla="*/ 3007394 w 3717682"/>
              <a:gd name="connsiteY58" fmla="*/ 4930787 h 5143499"/>
              <a:gd name="connsiteX59" fmla="*/ 3018362 w 3717682"/>
              <a:gd name="connsiteY59" fmla="*/ 4930787 h 5143499"/>
              <a:gd name="connsiteX60" fmla="*/ 3023863 w 3717682"/>
              <a:gd name="connsiteY60" fmla="*/ 4926413 h 5143499"/>
              <a:gd name="connsiteX61" fmla="*/ 3033202 w 3717682"/>
              <a:gd name="connsiteY61" fmla="*/ 4878767 h 5143499"/>
              <a:gd name="connsiteX62" fmla="*/ 3053627 w 3717682"/>
              <a:gd name="connsiteY62" fmla="*/ 4878767 h 5143499"/>
              <a:gd name="connsiteX63" fmla="*/ 3058025 w 3717682"/>
              <a:gd name="connsiteY63" fmla="*/ 4874999 h 5143499"/>
              <a:gd name="connsiteX64" fmla="*/ 3058025 w 3717682"/>
              <a:gd name="connsiteY64" fmla="*/ 4875007 h 5143499"/>
              <a:gd name="connsiteX65" fmla="*/ 3059162 w 3717682"/>
              <a:gd name="connsiteY65" fmla="*/ 4869228 h 5143499"/>
              <a:gd name="connsiteX66" fmla="*/ 2848319 w 3717682"/>
              <a:gd name="connsiteY66" fmla="*/ 4869228 h 5143499"/>
              <a:gd name="connsiteX67" fmla="*/ 2845407 w 3717682"/>
              <a:gd name="connsiteY67" fmla="*/ 4871306 h 5143499"/>
              <a:gd name="connsiteX68" fmla="*/ 2842096 w 3717682"/>
              <a:gd name="connsiteY68" fmla="*/ 4888214 h 5143499"/>
              <a:gd name="connsiteX69" fmla="*/ 2886403 w 3717682"/>
              <a:gd name="connsiteY69" fmla="*/ 4909925 h 5143499"/>
              <a:gd name="connsiteX70" fmla="*/ 2882302 w 3717682"/>
              <a:gd name="connsiteY70" fmla="*/ 4930787 h 5143499"/>
              <a:gd name="connsiteX71" fmla="*/ 2893279 w 3717682"/>
              <a:gd name="connsiteY71" fmla="*/ 4930787 h 5143499"/>
              <a:gd name="connsiteX72" fmla="*/ 2898780 w 3717682"/>
              <a:gd name="connsiteY72" fmla="*/ 4926413 h 5143499"/>
              <a:gd name="connsiteX73" fmla="*/ 2909986 w 3717682"/>
              <a:gd name="connsiteY73" fmla="*/ 4869228 h 5143499"/>
              <a:gd name="connsiteX74" fmla="*/ 2896692 w 3717682"/>
              <a:gd name="connsiteY74" fmla="*/ 4869228 h 5143499"/>
              <a:gd name="connsiteX75" fmla="*/ 2893984 w 3717682"/>
              <a:gd name="connsiteY75" fmla="*/ 4871306 h 5143499"/>
              <a:gd name="connsiteX76" fmla="*/ 2888465 w 3717682"/>
              <a:gd name="connsiteY76" fmla="*/ 4899335 h 5143499"/>
              <a:gd name="connsiteX77" fmla="*/ 2857785 w 3717682"/>
              <a:gd name="connsiteY77" fmla="*/ 4887802 h 5143499"/>
              <a:gd name="connsiteX78" fmla="*/ 2861435 w 3717682"/>
              <a:gd name="connsiteY78" fmla="*/ 4869228 h 5143499"/>
              <a:gd name="connsiteX79" fmla="*/ 3334041 w 3717682"/>
              <a:gd name="connsiteY79" fmla="*/ 4869051 h 5143499"/>
              <a:gd name="connsiteX80" fmla="*/ 3305279 w 3717682"/>
              <a:gd name="connsiteY80" fmla="*/ 4880811 h 5143499"/>
              <a:gd name="connsiteX81" fmla="*/ 3324143 w 3717682"/>
              <a:gd name="connsiteY81" fmla="*/ 4902212 h 5143499"/>
              <a:gd name="connsiteX82" fmla="*/ 3341410 w 3717682"/>
              <a:gd name="connsiteY82" fmla="*/ 4917185 h 5143499"/>
              <a:gd name="connsiteX83" fmla="*/ 3329482 w 3717682"/>
              <a:gd name="connsiteY83" fmla="*/ 4921315 h 5143499"/>
              <a:gd name="connsiteX84" fmla="*/ 3302410 w 3717682"/>
              <a:gd name="connsiteY84" fmla="*/ 4921315 h 5143499"/>
              <a:gd name="connsiteX85" fmla="*/ 3297010 w 3717682"/>
              <a:gd name="connsiteY85" fmla="*/ 4925294 h 5143499"/>
              <a:gd name="connsiteX86" fmla="*/ 3295941 w 3717682"/>
              <a:gd name="connsiteY86" fmla="*/ 4930787 h 5143499"/>
              <a:gd name="connsiteX87" fmla="*/ 3330068 w 3717682"/>
              <a:gd name="connsiteY87" fmla="*/ 4930787 h 5143499"/>
              <a:gd name="connsiteX88" fmla="*/ 3359017 w 3717682"/>
              <a:gd name="connsiteY88" fmla="*/ 4920373 h 5143499"/>
              <a:gd name="connsiteX89" fmla="*/ 3356513 w 3717682"/>
              <a:gd name="connsiteY89" fmla="*/ 4906283 h 5143499"/>
              <a:gd name="connsiteX90" fmla="*/ 3346818 w 3717682"/>
              <a:gd name="connsiteY90" fmla="*/ 4899335 h 5143499"/>
              <a:gd name="connsiteX91" fmla="*/ 3323472 w 3717682"/>
              <a:gd name="connsiteY91" fmla="*/ 4881854 h 5143499"/>
              <a:gd name="connsiteX92" fmla="*/ 3333574 w 3717682"/>
              <a:gd name="connsiteY92" fmla="*/ 4878767 h 5143499"/>
              <a:gd name="connsiteX93" fmla="*/ 3356462 w 3717682"/>
              <a:gd name="connsiteY93" fmla="*/ 4878767 h 5143499"/>
              <a:gd name="connsiteX94" fmla="*/ 3361853 w 3717682"/>
              <a:gd name="connsiteY94" fmla="*/ 4874797 h 5143499"/>
              <a:gd name="connsiteX95" fmla="*/ 3362990 w 3717682"/>
              <a:gd name="connsiteY95" fmla="*/ 4869051 h 5143499"/>
              <a:gd name="connsiteX96" fmla="*/ 2952612 w 3717682"/>
              <a:gd name="connsiteY96" fmla="*/ 4869051 h 5143499"/>
              <a:gd name="connsiteX97" fmla="*/ 2923866 w 3717682"/>
              <a:gd name="connsiteY97" fmla="*/ 4880811 h 5143499"/>
              <a:gd name="connsiteX98" fmla="*/ 2942738 w 3717682"/>
              <a:gd name="connsiteY98" fmla="*/ 4902212 h 5143499"/>
              <a:gd name="connsiteX99" fmla="*/ 2960006 w 3717682"/>
              <a:gd name="connsiteY99" fmla="*/ 4917185 h 5143499"/>
              <a:gd name="connsiteX100" fmla="*/ 2948061 w 3717682"/>
              <a:gd name="connsiteY100" fmla="*/ 4921315 h 5143499"/>
              <a:gd name="connsiteX101" fmla="*/ 2920997 w 3717682"/>
              <a:gd name="connsiteY101" fmla="*/ 4921315 h 5143499"/>
              <a:gd name="connsiteX102" fmla="*/ 2915598 w 3717682"/>
              <a:gd name="connsiteY102" fmla="*/ 4925294 h 5143499"/>
              <a:gd name="connsiteX103" fmla="*/ 2914520 w 3717682"/>
              <a:gd name="connsiteY103" fmla="*/ 4930787 h 5143499"/>
              <a:gd name="connsiteX104" fmla="*/ 2948647 w 3717682"/>
              <a:gd name="connsiteY104" fmla="*/ 4930787 h 5143499"/>
              <a:gd name="connsiteX105" fmla="*/ 2977596 w 3717682"/>
              <a:gd name="connsiteY105" fmla="*/ 4920373 h 5143499"/>
              <a:gd name="connsiteX106" fmla="*/ 2975108 w 3717682"/>
              <a:gd name="connsiteY106" fmla="*/ 4906283 h 5143499"/>
              <a:gd name="connsiteX107" fmla="*/ 2965405 w 3717682"/>
              <a:gd name="connsiteY107" fmla="*/ 4899335 h 5143499"/>
              <a:gd name="connsiteX108" fmla="*/ 2942051 w 3717682"/>
              <a:gd name="connsiteY108" fmla="*/ 4881854 h 5143499"/>
              <a:gd name="connsiteX109" fmla="*/ 2952153 w 3717682"/>
              <a:gd name="connsiteY109" fmla="*/ 4878767 h 5143499"/>
              <a:gd name="connsiteX110" fmla="*/ 2975049 w 3717682"/>
              <a:gd name="connsiteY110" fmla="*/ 4878767 h 5143499"/>
              <a:gd name="connsiteX111" fmla="*/ 2980440 w 3717682"/>
              <a:gd name="connsiteY111" fmla="*/ 4874797 h 5143499"/>
              <a:gd name="connsiteX112" fmla="*/ 2981577 w 3717682"/>
              <a:gd name="connsiteY112" fmla="*/ 4869051 h 5143499"/>
              <a:gd name="connsiteX113" fmla="*/ 2802111 w 3717682"/>
              <a:gd name="connsiteY113" fmla="*/ 4869051 h 5143499"/>
              <a:gd name="connsiteX114" fmla="*/ 2773366 w 3717682"/>
              <a:gd name="connsiteY114" fmla="*/ 4880811 h 5143499"/>
              <a:gd name="connsiteX115" fmla="*/ 2792246 w 3717682"/>
              <a:gd name="connsiteY115" fmla="*/ 4902212 h 5143499"/>
              <a:gd name="connsiteX116" fmla="*/ 2809505 w 3717682"/>
              <a:gd name="connsiteY116" fmla="*/ 4917185 h 5143499"/>
              <a:gd name="connsiteX117" fmla="*/ 2797561 w 3717682"/>
              <a:gd name="connsiteY117" fmla="*/ 4921315 h 5143499"/>
              <a:gd name="connsiteX118" fmla="*/ 2770488 w 3717682"/>
              <a:gd name="connsiteY118" fmla="*/ 4921315 h 5143499"/>
              <a:gd name="connsiteX119" fmla="*/ 2765097 w 3717682"/>
              <a:gd name="connsiteY119" fmla="*/ 4925294 h 5143499"/>
              <a:gd name="connsiteX120" fmla="*/ 2764011 w 3717682"/>
              <a:gd name="connsiteY120" fmla="*/ 4930787 h 5143499"/>
              <a:gd name="connsiteX121" fmla="*/ 2798138 w 3717682"/>
              <a:gd name="connsiteY121" fmla="*/ 4930787 h 5143499"/>
              <a:gd name="connsiteX122" fmla="*/ 2827104 w 3717682"/>
              <a:gd name="connsiteY122" fmla="*/ 4920373 h 5143499"/>
              <a:gd name="connsiteX123" fmla="*/ 2824600 w 3717682"/>
              <a:gd name="connsiteY123" fmla="*/ 4906283 h 5143499"/>
              <a:gd name="connsiteX124" fmla="*/ 2814913 w 3717682"/>
              <a:gd name="connsiteY124" fmla="*/ 4899335 h 5143499"/>
              <a:gd name="connsiteX125" fmla="*/ 2791542 w 3717682"/>
              <a:gd name="connsiteY125" fmla="*/ 4881854 h 5143499"/>
              <a:gd name="connsiteX126" fmla="*/ 2801644 w 3717682"/>
              <a:gd name="connsiteY126" fmla="*/ 4878767 h 5143499"/>
              <a:gd name="connsiteX127" fmla="*/ 2824532 w 3717682"/>
              <a:gd name="connsiteY127" fmla="*/ 4878767 h 5143499"/>
              <a:gd name="connsiteX128" fmla="*/ 2829939 w 3717682"/>
              <a:gd name="connsiteY128" fmla="*/ 4874797 h 5143499"/>
              <a:gd name="connsiteX129" fmla="*/ 2831060 w 3717682"/>
              <a:gd name="connsiteY129" fmla="*/ 4869051 h 5143499"/>
              <a:gd name="connsiteX130" fmla="*/ 2554594 w 3717682"/>
              <a:gd name="connsiteY130" fmla="*/ 4818697 h 5143499"/>
              <a:gd name="connsiteX131" fmla="*/ 2506679 w 3717682"/>
              <a:gd name="connsiteY131" fmla="*/ 4832401 h 5143499"/>
              <a:gd name="connsiteX132" fmla="*/ 2536426 w 3717682"/>
              <a:gd name="connsiteY132" fmla="*/ 4837128 h 5143499"/>
              <a:gd name="connsiteX133" fmla="*/ 2592592 w 3717682"/>
              <a:gd name="connsiteY133" fmla="*/ 4852573 h 5143499"/>
              <a:gd name="connsiteX134" fmla="*/ 2515457 w 3717682"/>
              <a:gd name="connsiteY134" fmla="*/ 4932277 h 5143499"/>
              <a:gd name="connsiteX135" fmla="*/ 2537318 w 3717682"/>
              <a:gd name="connsiteY135" fmla="*/ 4875983 h 5143499"/>
              <a:gd name="connsiteX136" fmla="*/ 2542895 w 3717682"/>
              <a:gd name="connsiteY136" fmla="*/ 4853187 h 5143499"/>
              <a:gd name="connsiteX137" fmla="*/ 2524218 w 3717682"/>
              <a:gd name="connsiteY137" fmla="*/ 4872030 h 5143499"/>
              <a:gd name="connsiteX138" fmla="*/ 2487578 w 3717682"/>
              <a:gd name="connsiteY138" fmla="*/ 4935414 h 5143499"/>
              <a:gd name="connsiteX139" fmla="*/ 2477187 w 3717682"/>
              <a:gd name="connsiteY139" fmla="*/ 4965487 h 5143499"/>
              <a:gd name="connsiteX140" fmla="*/ 2518259 w 3717682"/>
              <a:gd name="connsiteY140" fmla="*/ 4955216 h 5143499"/>
              <a:gd name="connsiteX141" fmla="*/ 2622229 w 3717682"/>
              <a:gd name="connsiteY141" fmla="*/ 4857300 h 5143499"/>
              <a:gd name="connsiteX142" fmla="*/ 2613315 w 3717682"/>
              <a:gd name="connsiteY142" fmla="*/ 4831517 h 5143499"/>
              <a:gd name="connsiteX143" fmla="*/ 2554594 w 3717682"/>
              <a:gd name="connsiteY143" fmla="*/ 4818697 h 5143499"/>
              <a:gd name="connsiteX144" fmla="*/ 3137129 w 3717682"/>
              <a:gd name="connsiteY144" fmla="*/ 4793385 h 5143499"/>
              <a:gd name="connsiteX145" fmla="*/ 3151773 w 3717682"/>
              <a:gd name="connsiteY145" fmla="*/ 4809730 h 5143499"/>
              <a:gd name="connsiteX146" fmla="*/ 3151035 w 3717682"/>
              <a:gd name="connsiteY146" fmla="*/ 4813431 h 5143499"/>
              <a:gd name="connsiteX147" fmla="*/ 3146739 w 3717682"/>
              <a:gd name="connsiteY147" fmla="*/ 4818016 h 5143499"/>
              <a:gd name="connsiteX148" fmla="*/ 3113512 w 3717682"/>
              <a:gd name="connsiteY148" fmla="*/ 4818016 h 5143499"/>
              <a:gd name="connsiteX149" fmla="*/ 3115142 w 3717682"/>
              <a:gd name="connsiteY149" fmla="*/ 4809730 h 5143499"/>
              <a:gd name="connsiteX150" fmla="*/ 3137129 w 3717682"/>
              <a:gd name="connsiteY150" fmla="*/ 4793385 h 5143499"/>
              <a:gd name="connsiteX151" fmla="*/ 2908772 w 3717682"/>
              <a:gd name="connsiteY151" fmla="*/ 4793385 h 5143499"/>
              <a:gd name="connsiteX152" fmla="*/ 2923408 w 3717682"/>
              <a:gd name="connsiteY152" fmla="*/ 4809730 h 5143499"/>
              <a:gd name="connsiteX153" fmla="*/ 2922678 w 3717682"/>
              <a:gd name="connsiteY153" fmla="*/ 4813431 h 5143499"/>
              <a:gd name="connsiteX154" fmla="*/ 2918374 w 3717682"/>
              <a:gd name="connsiteY154" fmla="*/ 4818016 h 5143499"/>
              <a:gd name="connsiteX155" fmla="*/ 2885163 w 3717682"/>
              <a:gd name="connsiteY155" fmla="*/ 4818016 h 5143499"/>
              <a:gd name="connsiteX156" fmla="*/ 2886785 w 3717682"/>
              <a:gd name="connsiteY156" fmla="*/ 4809730 h 5143499"/>
              <a:gd name="connsiteX157" fmla="*/ 2908772 w 3717682"/>
              <a:gd name="connsiteY157" fmla="*/ 4793385 h 5143499"/>
              <a:gd name="connsiteX158" fmla="*/ 2671715 w 3717682"/>
              <a:gd name="connsiteY158" fmla="*/ 4783926 h 5143499"/>
              <a:gd name="connsiteX159" fmla="*/ 2638520 w 3717682"/>
              <a:gd name="connsiteY159" fmla="*/ 4801898 h 5143499"/>
              <a:gd name="connsiteX160" fmla="*/ 2664854 w 3717682"/>
              <a:gd name="connsiteY160" fmla="*/ 4864568 h 5143499"/>
              <a:gd name="connsiteX161" fmla="*/ 2687733 w 3717682"/>
              <a:gd name="connsiteY161" fmla="*/ 4909866 h 5143499"/>
              <a:gd name="connsiteX162" fmla="*/ 2639174 w 3717682"/>
              <a:gd name="connsiteY162" fmla="*/ 4918716 h 5143499"/>
              <a:gd name="connsiteX163" fmla="*/ 2602737 w 3717682"/>
              <a:gd name="connsiteY163" fmla="*/ 4921576 h 5143499"/>
              <a:gd name="connsiteX164" fmla="*/ 2609444 w 3717682"/>
              <a:gd name="connsiteY164" fmla="*/ 4931233 h 5143499"/>
              <a:gd name="connsiteX165" fmla="*/ 2663666 w 3717682"/>
              <a:gd name="connsiteY165" fmla="*/ 4936701 h 5143499"/>
              <a:gd name="connsiteX166" fmla="*/ 2718643 w 3717682"/>
              <a:gd name="connsiteY166" fmla="*/ 4911877 h 5143499"/>
              <a:gd name="connsiteX167" fmla="*/ 2694278 w 3717682"/>
              <a:gd name="connsiteY167" fmla="*/ 4859916 h 5143499"/>
              <a:gd name="connsiteX168" fmla="*/ 2665856 w 3717682"/>
              <a:gd name="connsiteY168" fmla="*/ 4812506 h 5143499"/>
              <a:gd name="connsiteX169" fmla="*/ 2718125 w 3717682"/>
              <a:gd name="connsiteY169" fmla="*/ 4800493 h 5143499"/>
              <a:gd name="connsiteX170" fmla="*/ 2735495 w 3717682"/>
              <a:gd name="connsiteY170" fmla="*/ 4794235 h 5143499"/>
              <a:gd name="connsiteX171" fmla="*/ 2711130 w 3717682"/>
              <a:gd name="connsiteY171" fmla="*/ 4785284 h 5143499"/>
              <a:gd name="connsiteX172" fmla="*/ 2671715 w 3717682"/>
              <a:gd name="connsiteY172" fmla="*/ 4783926 h 5143499"/>
              <a:gd name="connsiteX173" fmla="*/ 3324762 w 3717682"/>
              <a:gd name="connsiteY173" fmla="*/ 4783846 h 5143499"/>
              <a:gd name="connsiteX174" fmla="*/ 3319490 w 3717682"/>
              <a:gd name="connsiteY174" fmla="*/ 4787194 h 5143499"/>
              <a:gd name="connsiteX175" fmla="*/ 3318268 w 3717682"/>
              <a:gd name="connsiteY175" fmla="*/ 4793402 h 5143499"/>
              <a:gd name="connsiteX176" fmla="*/ 3342734 w 3717682"/>
              <a:gd name="connsiteY176" fmla="*/ 4793402 h 5143499"/>
              <a:gd name="connsiteX177" fmla="*/ 3332539 w 3717682"/>
              <a:gd name="connsiteY177" fmla="*/ 4845422 h 5143499"/>
              <a:gd name="connsiteX178" fmla="*/ 3343507 w 3717682"/>
              <a:gd name="connsiteY178" fmla="*/ 4845422 h 5143499"/>
              <a:gd name="connsiteX179" fmla="*/ 3349000 w 3717682"/>
              <a:gd name="connsiteY179" fmla="*/ 4841048 h 5143499"/>
              <a:gd name="connsiteX180" fmla="*/ 3358355 w 3717682"/>
              <a:gd name="connsiteY180" fmla="*/ 4793402 h 5143499"/>
              <a:gd name="connsiteX181" fmla="*/ 3378780 w 3717682"/>
              <a:gd name="connsiteY181" fmla="*/ 4793402 h 5143499"/>
              <a:gd name="connsiteX182" fmla="*/ 3383195 w 3717682"/>
              <a:gd name="connsiteY182" fmla="*/ 4789633 h 5143499"/>
              <a:gd name="connsiteX183" fmla="*/ 3384316 w 3717682"/>
              <a:gd name="connsiteY183" fmla="*/ 4783846 h 5143499"/>
              <a:gd name="connsiteX184" fmla="*/ 3274395 w 3717682"/>
              <a:gd name="connsiteY184" fmla="*/ 4783846 h 5143499"/>
              <a:gd name="connsiteX185" fmla="*/ 3262314 w 3717682"/>
              <a:gd name="connsiteY185" fmla="*/ 4845422 h 5143499"/>
              <a:gd name="connsiteX186" fmla="*/ 3314906 w 3717682"/>
              <a:gd name="connsiteY186" fmla="*/ 4845422 h 5143499"/>
              <a:gd name="connsiteX187" fmla="*/ 3316044 w 3717682"/>
              <a:gd name="connsiteY187" fmla="*/ 4839660 h 5143499"/>
              <a:gd name="connsiteX188" fmla="*/ 3313123 w 3717682"/>
              <a:gd name="connsiteY188" fmla="*/ 4835916 h 5143499"/>
              <a:gd name="connsiteX189" fmla="*/ 3279785 w 3717682"/>
              <a:gd name="connsiteY189" fmla="*/ 4835916 h 5143499"/>
              <a:gd name="connsiteX190" fmla="*/ 3289599 w 3717682"/>
              <a:gd name="connsiteY190" fmla="*/ 4785932 h 5143499"/>
              <a:gd name="connsiteX191" fmla="*/ 3287689 w 3717682"/>
              <a:gd name="connsiteY191" fmla="*/ 4783846 h 5143499"/>
              <a:gd name="connsiteX192" fmla="*/ 3190706 w 3717682"/>
              <a:gd name="connsiteY192" fmla="*/ 4783846 h 5143499"/>
              <a:gd name="connsiteX193" fmla="*/ 3187174 w 3717682"/>
              <a:gd name="connsiteY193" fmla="*/ 4786580 h 5143499"/>
              <a:gd name="connsiteX194" fmla="*/ 3181062 w 3717682"/>
              <a:gd name="connsiteY194" fmla="*/ 4817948 h 5143499"/>
              <a:gd name="connsiteX195" fmla="*/ 3209943 w 3717682"/>
              <a:gd name="connsiteY195" fmla="*/ 4846801 h 5143499"/>
              <a:gd name="connsiteX196" fmla="*/ 3209943 w 3717682"/>
              <a:gd name="connsiteY196" fmla="*/ 4846793 h 5143499"/>
              <a:gd name="connsiteX197" fmla="*/ 3249622 w 3717682"/>
              <a:gd name="connsiteY197" fmla="*/ 4817940 h 5143499"/>
              <a:gd name="connsiteX198" fmla="*/ 3255709 w 3717682"/>
              <a:gd name="connsiteY198" fmla="*/ 4786580 h 5143499"/>
              <a:gd name="connsiteX199" fmla="*/ 3253247 w 3717682"/>
              <a:gd name="connsiteY199" fmla="*/ 4783846 h 5143499"/>
              <a:gd name="connsiteX200" fmla="*/ 3240810 w 3717682"/>
              <a:gd name="connsiteY200" fmla="*/ 4783846 h 5143499"/>
              <a:gd name="connsiteX201" fmla="*/ 3237398 w 3717682"/>
              <a:gd name="connsiteY201" fmla="*/ 4801890 h 5143499"/>
              <a:gd name="connsiteX202" fmla="*/ 3235445 w 3717682"/>
              <a:gd name="connsiteY202" fmla="*/ 4811496 h 5143499"/>
              <a:gd name="connsiteX203" fmla="*/ 3233815 w 3717682"/>
              <a:gd name="connsiteY203" fmla="*/ 4819841 h 5143499"/>
              <a:gd name="connsiteX204" fmla="*/ 3211522 w 3717682"/>
              <a:gd name="connsiteY204" fmla="*/ 4836329 h 5143499"/>
              <a:gd name="connsiteX205" fmla="*/ 3196139 w 3717682"/>
              <a:gd name="connsiteY205" fmla="*/ 4819841 h 5143499"/>
              <a:gd name="connsiteX206" fmla="*/ 3196852 w 3717682"/>
              <a:gd name="connsiteY206" fmla="*/ 4816114 h 5143499"/>
              <a:gd name="connsiteX207" fmla="*/ 3199722 w 3717682"/>
              <a:gd name="connsiteY207" fmla="*/ 4801898 h 5143499"/>
              <a:gd name="connsiteX208" fmla="*/ 3203143 w 3717682"/>
              <a:gd name="connsiteY208" fmla="*/ 4783846 h 5143499"/>
              <a:gd name="connsiteX209" fmla="*/ 2786677 w 3717682"/>
              <a:gd name="connsiteY209" fmla="*/ 4783846 h 5143499"/>
              <a:gd name="connsiteX210" fmla="*/ 2786491 w 3717682"/>
              <a:gd name="connsiteY210" fmla="*/ 4784645 h 5143499"/>
              <a:gd name="connsiteX211" fmla="*/ 2793053 w 3717682"/>
              <a:gd name="connsiteY211" fmla="*/ 4793360 h 5143499"/>
              <a:gd name="connsiteX212" fmla="*/ 2825415 w 3717682"/>
              <a:gd name="connsiteY212" fmla="*/ 4793360 h 5143499"/>
              <a:gd name="connsiteX213" fmla="*/ 2840101 w 3717682"/>
              <a:gd name="connsiteY213" fmla="*/ 4814659 h 5143499"/>
              <a:gd name="connsiteX214" fmla="*/ 2820032 w 3717682"/>
              <a:gd name="connsiteY214" fmla="*/ 4835916 h 5143499"/>
              <a:gd name="connsiteX215" fmla="*/ 2797866 w 3717682"/>
              <a:gd name="connsiteY215" fmla="*/ 4835916 h 5143499"/>
              <a:gd name="connsiteX216" fmla="*/ 2804709 w 3717682"/>
              <a:gd name="connsiteY216" fmla="*/ 4800964 h 5143499"/>
              <a:gd name="connsiteX217" fmla="*/ 2791610 w 3717682"/>
              <a:gd name="connsiteY217" fmla="*/ 4800964 h 5143499"/>
              <a:gd name="connsiteX218" fmla="*/ 2788698 w 3717682"/>
              <a:gd name="connsiteY218" fmla="*/ 4803051 h 5143499"/>
              <a:gd name="connsiteX219" fmla="*/ 2780378 w 3717682"/>
              <a:gd name="connsiteY219" fmla="*/ 4845422 h 5143499"/>
              <a:gd name="connsiteX220" fmla="*/ 2817188 w 3717682"/>
              <a:gd name="connsiteY220" fmla="*/ 4845422 h 5143499"/>
              <a:gd name="connsiteX221" fmla="*/ 2856562 w 3717682"/>
              <a:gd name="connsiteY221" fmla="*/ 4814239 h 5143499"/>
              <a:gd name="connsiteX222" fmla="*/ 2831196 w 3717682"/>
              <a:gd name="connsiteY222" fmla="*/ 4783846 h 5143499"/>
              <a:gd name="connsiteX223" fmla="*/ 3055062 w 3717682"/>
              <a:gd name="connsiteY223" fmla="*/ 4783661 h 5143499"/>
              <a:gd name="connsiteX224" fmla="*/ 3026300 w 3717682"/>
              <a:gd name="connsiteY224" fmla="*/ 4795438 h 5143499"/>
              <a:gd name="connsiteX225" fmla="*/ 3045180 w 3717682"/>
              <a:gd name="connsiteY225" fmla="*/ 4816838 h 5143499"/>
              <a:gd name="connsiteX226" fmla="*/ 3062456 w 3717682"/>
              <a:gd name="connsiteY226" fmla="*/ 4831820 h 5143499"/>
              <a:gd name="connsiteX227" fmla="*/ 3050512 w 3717682"/>
              <a:gd name="connsiteY227" fmla="*/ 4835942 h 5143499"/>
              <a:gd name="connsiteX228" fmla="*/ 3023447 w 3717682"/>
              <a:gd name="connsiteY228" fmla="*/ 4835942 h 5143499"/>
              <a:gd name="connsiteX229" fmla="*/ 3018040 w 3717682"/>
              <a:gd name="connsiteY229" fmla="*/ 4839920 h 5143499"/>
              <a:gd name="connsiteX230" fmla="*/ 3016970 w 3717682"/>
              <a:gd name="connsiteY230" fmla="*/ 4845422 h 5143499"/>
              <a:gd name="connsiteX231" fmla="*/ 3051097 w 3717682"/>
              <a:gd name="connsiteY231" fmla="*/ 4845422 h 5143499"/>
              <a:gd name="connsiteX232" fmla="*/ 3080055 w 3717682"/>
              <a:gd name="connsiteY232" fmla="*/ 4834999 h 5143499"/>
              <a:gd name="connsiteX233" fmla="*/ 3080063 w 3717682"/>
              <a:gd name="connsiteY233" fmla="*/ 4834999 h 5143499"/>
              <a:gd name="connsiteX234" fmla="*/ 3077559 w 3717682"/>
              <a:gd name="connsiteY234" fmla="*/ 4820909 h 5143499"/>
              <a:gd name="connsiteX235" fmla="*/ 3067864 w 3717682"/>
              <a:gd name="connsiteY235" fmla="*/ 4813944 h 5143499"/>
              <a:gd name="connsiteX236" fmla="*/ 3044493 w 3717682"/>
              <a:gd name="connsiteY236" fmla="*/ 4796481 h 5143499"/>
              <a:gd name="connsiteX237" fmla="*/ 3054620 w 3717682"/>
              <a:gd name="connsiteY237" fmla="*/ 4793385 h 5143499"/>
              <a:gd name="connsiteX238" fmla="*/ 3077491 w 3717682"/>
              <a:gd name="connsiteY238" fmla="*/ 4793385 h 5143499"/>
              <a:gd name="connsiteX239" fmla="*/ 3082899 w 3717682"/>
              <a:gd name="connsiteY239" fmla="*/ 4789431 h 5143499"/>
              <a:gd name="connsiteX240" fmla="*/ 3084028 w 3717682"/>
              <a:gd name="connsiteY240" fmla="*/ 4783661 h 5143499"/>
              <a:gd name="connsiteX241" fmla="*/ 2982358 w 3717682"/>
              <a:gd name="connsiteY241" fmla="*/ 4783661 h 5143499"/>
              <a:gd name="connsiteX242" fmla="*/ 2953613 w 3717682"/>
              <a:gd name="connsiteY242" fmla="*/ 4795438 h 5143499"/>
              <a:gd name="connsiteX243" fmla="*/ 2972485 w 3717682"/>
              <a:gd name="connsiteY243" fmla="*/ 4816838 h 5143499"/>
              <a:gd name="connsiteX244" fmla="*/ 2989761 w 3717682"/>
              <a:gd name="connsiteY244" fmla="*/ 4831820 h 5143499"/>
              <a:gd name="connsiteX245" fmla="*/ 2977800 w 3717682"/>
              <a:gd name="connsiteY245" fmla="*/ 4835942 h 5143499"/>
              <a:gd name="connsiteX246" fmla="*/ 2950761 w 3717682"/>
              <a:gd name="connsiteY246" fmla="*/ 4835942 h 5143499"/>
              <a:gd name="connsiteX247" fmla="*/ 2945345 w 3717682"/>
              <a:gd name="connsiteY247" fmla="*/ 4839920 h 5143499"/>
              <a:gd name="connsiteX248" fmla="*/ 2944266 w 3717682"/>
              <a:gd name="connsiteY248" fmla="*/ 4845422 h 5143499"/>
              <a:gd name="connsiteX249" fmla="*/ 2978394 w 3717682"/>
              <a:gd name="connsiteY249" fmla="*/ 4845422 h 5143499"/>
              <a:gd name="connsiteX250" fmla="*/ 3007360 w 3717682"/>
              <a:gd name="connsiteY250" fmla="*/ 4834999 h 5143499"/>
              <a:gd name="connsiteX251" fmla="*/ 3004855 w 3717682"/>
              <a:gd name="connsiteY251" fmla="*/ 4820909 h 5143499"/>
              <a:gd name="connsiteX252" fmla="*/ 2995161 w 3717682"/>
              <a:gd name="connsiteY252" fmla="*/ 4813944 h 5143499"/>
              <a:gd name="connsiteX253" fmla="*/ 2971798 w 3717682"/>
              <a:gd name="connsiteY253" fmla="*/ 4796481 h 5143499"/>
              <a:gd name="connsiteX254" fmla="*/ 2981917 w 3717682"/>
              <a:gd name="connsiteY254" fmla="*/ 4793385 h 5143499"/>
              <a:gd name="connsiteX255" fmla="*/ 3004779 w 3717682"/>
              <a:gd name="connsiteY255" fmla="*/ 4793385 h 5143499"/>
              <a:gd name="connsiteX256" fmla="*/ 3010178 w 3717682"/>
              <a:gd name="connsiteY256" fmla="*/ 4789431 h 5143499"/>
              <a:gd name="connsiteX257" fmla="*/ 3011324 w 3717682"/>
              <a:gd name="connsiteY257" fmla="*/ 4783661 h 5143499"/>
              <a:gd name="connsiteX258" fmla="*/ 3138963 w 3717682"/>
              <a:gd name="connsiteY258" fmla="*/ 4783013 h 5143499"/>
              <a:gd name="connsiteX259" fmla="*/ 3100124 w 3717682"/>
              <a:gd name="connsiteY259" fmla="*/ 4811614 h 5143499"/>
              <a:gd name="connsiteX260" fmla="*/ 3094028 w 3717682"/>
              <a:gd name="connsiteY260" fmla="*/ 4842705 h 5143499"/>
              <a:gd name="connsiteX261" fmla="*/ 3096388 w 3717682"/>
              <a:gd name="connsiteY261" fmla="*/ 4845422 h 5143499"/>
              <a:gd name="connsiteX262" fmla="*/ 3108138 w 3717682"/>
              <a:gd name="connsiteY262" fmla="*/ 4845422 h 5143499"/>
              <a:gd name="connsiteX263" fmla="*/ 3111567 w 3717682"/>
              <a:gd name="connsiteY263" fmla="*/ 4827521 h 5143499"/>
              <a:gd name="connsiteX264" fmla="*/ 3148174 w 3717682"/>
              <a:gd name="connsiteY264" fmla="*/ 4827521 h 5143499"/>
              <a:gd name="connsiteX265" fmla="*/ 3144753 w 3717682"/>
              <a:gd name="connsiteY265" fmla="*/ 4845422 h 5143499"/>
              <a:gd name="connsiteX266" fmla="*/ 3156510 w 3717682"/>
              <a:gd name="connsiteY266" fmla="*/ 4845422 h 5143499"/>
              <a:gd name="connsiteX267" fmla="*/ 3159932 w 3717682"/>
              <a:gd name="connsiteY267" fmla="*/ 4842705 h 5143499"/>
              <a:gd name="connsiteX268" fmla="*/ 3166036 w 3717682"/>
              <a:gd name="connsiteY268" fmla="*/ 4811614 h 5143499"/>
              <a:gd name="connsiteX269" fmla="*/ 3138963 w 3717682"/>
              <a:gd name="connsiteY269" fmla="*/ 4783013 h 5143499"/>
              <a:gd name="connsiteX270" fmla="*/ 2910597 w 3717682"/>
              <a:gd name="connsiteY270" fmla="*/ 4783013 h 5143499"/>
              <a:gd name="connsiteX271" fmla="*/ 2871775 w 3717682"/>
              <a:gd name="connsiteY271" fmla="*/ 4811614 h 5143499"/>
              <a:gd name="connsiteX272" fmla="*/ 2865663 w 3717682"/>
              <a:gd name="connsiteY272" fmla="*/ 4842705 h 5143499"/>
              <a:gd name="connsiteX273" fmla="*/ 2868031 w 3717682"/>
              <a:gd name="connsiteY273" fmla="*/ 4845422 h 5143499"/>
              <a:gd name="connsiteX274" fmla="*/ 2879781 w 3717682"/>
              <a:gd name="connsiteY274" fmla="*/ 4845422 h 5143499"/>
              <a:gd name="connsiteX275" fmla="*/ 2883202 w 3717682"/>
              <a:gd name="connsiteY275" fmla="*/ 4827521 h 5143499"/>
              <a:gd name="connsiteX276" fmla="*/ 2919817 w 3717682"/>
              <a:gd name="connsiteY276" fmla="*/ 4827521 h 5143499"/>
              <a:gd name="connsiteX277" fmla="*/ 2916396 w 3717682"/>
              <a:gd name="connsiteY277" fmla="*/ 4845422 h 5143499"/>
              <a:gd name="connsiteX278" fmla="*/ 2928154 w 3717682"/>
              <a:gd name="connsiteY278" fmla="*/ 4845422 h 5143499"/>
              <a:gd name="connsiteX279" fmla="*/ 2931566 w 3717682"/>
              <a:gd name="connsiteY279" fmla="*/ 4842705 h 5143499"/>
              <a:gd name="connsiteX280" fmla="*/ 2937679 w 3717682"/>
              <a:gd name="connsiteY280" fmla="*/ 4811614 h 5143499"/>
              <a:gd name="connsiteX281" fmla="*/ 2910597 w 3717682"/>
              <a:gd name="connsiteY281" fmla="*/ 4783013 h 5143499"/>
              <a:gd name="connsiteX282" fmla="*/ 2604596 w 3717682"/>
              <a:gd name="connsiteY282" fmla="*/ 4694494 h 5143499"/>
              <a:gd name="connsiteX283" fmla="*/ 2604596 w 3717682"/>
              <a:gd name="connsiteY283" fmla="*/ 4694502 h 5143499"/>
              <a:gd name="connsiteX284" fmla="*/ 2561063 w 3717682"/>
              <a:gd name="connsiteY284" fmla="*/ 4706111 h 5143499"/>
              <a:gd name="connsiteX285" fmla="*/ 2584714 w 3717682"/>
              <a:gd name="connsiteY285" fmla="*/ 4710283 h 5143499"/>
              <a:gd name="connsiteX286" fmla="*/ 2633732 w 3717682"/>
              <a:gd name="connsiteY286" fmla="*/ 4720882 h 5143499"/>
              <a:gd name="connsiteX287" fmla="*/ 2585478 w 3717682"/>
              <a:gd name="connsiteY287" fmla="*/ 4787632 h 5143499"/>
              <a:gd name="connsiteX288" fmla="*/ 2569909 w 3717682"/>
              <a:gd name="connsiteY288" fmla="*/ 4802588 h 5143499"/>
              <a:gd name="connsiteX289" fmla="*/ 2571759 w 3717682"/>
              <a:gd name="connsiteY289" fmla="*/ 4806609 h 5143499"/>
              <a:gd name="connsiteX290" fmla="*/ 2588942 w 3717682"/>
              <a:gd name="connsiteY290" fmla="*/ 4800881 h 5143499"/>
              <a:gd name="connsiteX291" fmla="*/ 2661416 w 3717682"/>
              <a:gd name="connsiteY291" fmla="*/ 4714910 h 5143499"/>
              <a:gd name="connsiteX292" fmla="*/ 2604596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1175798 w 3717682"/>
              <a:gd name="connsiteY296" fmla="*/ 5143499 h 5143499"/>
              <a:gd name="connsiteX297" fmla="*/ 1096714 w 3717682"/>
              <a:gd name="connsiteY297" fmla="*/ 5071623 h 5143499"/>
              <a:gd name="connsiteX298" fmla="*/ 0 w 3717682"/>
              <a:gd name="connsiteY298" fmla="*/ 2423921 h 5143499"/>
              <a:gd name="connsiteX299" fmla="*/ 855043 w 3717682"/>
              <a:gd name="connsiteY299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</a:cxnLst>
            <a:rect l="l" t="t" r="r" b="b"/>
            <a:pathLst>
              <a:path w="3717682" h="5143499">
                <a:moveTo>
                  <a:pt x="3243187" y="4869228"/>
                </a:moveTo>
                <a:cubicBezTo>
                  <a:pt x="3240488" y="4869228"/>
                  <a:pt x="3238909" y="4870465"/>
                  <a:pt x="3238365" y="4873182"/>
                </a:cubicBezTo>
                <a:lnTo>
                  <a:pt x="3238374" y="4873182"/>
                </a:lnTo>
                <a:lnTo>
                  <a:pt x="3227066" y="4930787"/>
                </a:lnTo>
                <a:lnTo>
                  <a:pt x="3284505" y="4930787"/>
                </a:lnTo>
                <a:lnTo>
                  <a:pt x="3285694" y="4924630"/>
                </a:lnTo>
                <a:cubicBezTo>
                  <a:pt x="3286203" y="4922123"/>
                  <a:pt x="3285584" y="4921282"/>
                  <a:pt x="3282706" y="4921282"/>
                </a:cubicBezTo>
                <a:lnTo>
                  <a:pt x="3244546" y="4921282"/>
                </a:lnTo>
                <a:lnTo>
                  <a:pt x="3247789" y="4904760"/>
                </a:lnTo>
                <a:lnTo>
                  <a:pt x="3281509" y="4904760"/>
                </a:lnTo>
                <a:cubicBezTo>
                  <a:pt x="3282401" y="4904794"/>
                  <a:pt x="3283181" y="4904169"/>
                  <a:pt x="3283334" y="4903297"/>
                </a:cubicBezTo>
                <a:lnTo>
                  <a:pt x="3284624" y="4896744"/>
                </a:lnTo>
                <a:cubicBezTo>
                  <a:pt x="3284794" y="4895919"/>
                  <a:pt x="3284319" y="4895280"/>
                  <a:pt x="3283376" y="4895280"/>
                </a:cubicBezTo>
                <a:lnTo>
                  <a:pt x="3249639" y="4895280"/>
                </a:lnTo>
                <a:lnTo>
                  <a:pt x="3252865" y="4878792"/>
                </a:lnTo>
                <a:lnTo>
                  <a:pt x="3289684" y="4878792"/>
                </a:lnTo>
                <a:cubicBezTo>
                  <a:pt x="3291424" y="4878792"/>
                  <a:pt x="3293148" y="4878792"/>
                  <a:pt x="3293589" y="4876488"/>
                </a:cubicBezTo>
                <a:lnTo>
                  <a:pt x="3295015" y="4869228"/>
                </a:lnTo>
                <a:close/>
                <a:moveTo>
                  <a:pt x="3143539" y="4869228"/>
                </a:moveTo>
                <a:cubicBezTo>
                  <a:pt x="3141229" y="4869228"/>
                  <a:pt x="3139965" y="4870675"/>
                  <a:pt x="3139481" y="4873182"/>
                </a:cubicBezTo>
                <a:lnTo>
                  <a:pt x="3128173" y="4930787"/>
                </a:lnTo>
                <a:lnTo>
                  <a:pt x="3140126" y="4930787"/>
                </a:lnTo>
                <a:cubicBezTo>
                  <a:pt x="3142630" y="4930787"/>
                  <a:pt x="3144031" y="4929542"/>
                  <a:pt x="3144481" y="4927246"/>
                </a:cubicBezTo>
                <a:lnTo>
                  <a:pt x="3152945" y="4884134"/>
                </a:lnTo>
                <a:lnTo>
                  <a:pt x="3166681" y="4903549"/>
                </a:lnTo>
                <a:cubicBezTo>
                  <a:pt x="3167335" y="4904730"/>
                  <a:pt x="3168598" y="4905454"/>
                  <a:pt x="3169958" y="4905425"/>
                </a:cubicBezTo>
                <a:lnTo>
                  <a:pt x="3176138" y="4905425"/>
                </a:lnTo>
                <a:cubicBezTo>
                  <a:pt x="3177678" y="4905357"/>
                  <a:pt x="3179127" y="4904681"/>
                  <a:pt x="3180162" y="4903549"/>
                </a:cubicBezTo>
                <a:lnTo>
                  <a:pt x="3201504" y="4884134"/>
                </a:lnTo>
                <a:lnTo>
                  <a:pt x="3193040" y="4927246"/>
                </a:lnTo>
                <a:cubicBezTo>
                  <a:pt x="3192591" y="4929542"/>
                  <a:pt x="3193499" y="4930787"/>
                  <a:pt x="3196012" y="4930787"/>
                </a:cubicBezTo>
                <a:lnTo>
                  <a:pt x="3207956" y="4930787"/>
                </a:lnTo>
                <a:lnTo>
                  <a:pt x="3219273" y="4873190"/>
                </a:lnTo>
                <a:cubicBezTo>
                  <a:pt x="3219748" y="4870675"/>
                  <a:pt x="3219086" y="4869228"/>
                  <a:pt x="3216768" y="4869228"/>
                </a:cubicBezTo>
                <a:lnTo>
                  <a:pt x="3202693" y="4869228"/>
                </a:lnTo>
                <a:lnTo>
                  <a:pt x="3175442" y="4893227"/>
                </a:lnTo>
                <a:lnTo>
                  <a:pt x="3157614" y="4869228"/>
                </a:lnTo>
                <a:close/>
                <a:moveTo>
                  <a:pt x="3072703" y="4869228"/>
                </a:moveTo>
                <a:cubicBezTo>
                  <a:pt x="3070003" y="4869228"/>
                  <a:pt x="3068407" y="4870465"/>
                  <a:pt x="3067872" y="4873182"/>
                </a:cubicBezTo>
                <a:lnTo>
                  <a:pt x="3056581" y="4930787"/>
                </a:lnTo>
                <a:lnTo>
                  <a:pt x="3113995" y="4930787"/>
                </a:lnTo>
                <a:lnTo>
                  <a:pt x="3115209" y="4924630"/>
                </a:lnTo>
                <a:cubicBezTo>
                  <a:pt x="3115710" y="4922123"/>
                  <a:pt x="3115091" y="4921282"/>
                  <a:pt x="3112196" y="4921282"/>
                </a:cubicBezTo>
                <a:lnTo>
                  <a:pt x="3074053" y="4921282"/>
                </a:lnTo>
                <a:lnTo>
                  <a:pt x="3077287" y="4904760"/>
                </a:lnTo>
                <a:lnTo>
                  <a:pt x="3111007" y="4904760"/>
                </a:lnTo>
                <a:cubicBezTo>
                  <a:pt x="3111899" y="4904787"/>
                  <a:pt x="3112678" y="4904166"/>
                  <a:pt x="3112841" y="4903297"/>
                </a:cubicBezTo>
                <a:lnTo>
                  <a:pt x="3114131" y="4896744"/>
                </a:lnTo>
                <a:cubicBezTo>
                  <a:pt x="3114284" y="4895919"/>
                  <a:pt x="3113834" y="4895280"/>
                  <a:pt x="3112875" y="4895280"/>
                </a:cubicBezTo>
                <a:lnTo>
                  <a:pt x="3079146" y="4895280"/>
                </a:lnTo>
                <a:lnTo>
                  <a:pt x="3082389" y="4878792"/>
                </a:lnTo>
                <a:lnTo>
                  <a:pt x="3119199" y="4878792"/>
                </a:lnTo>
                <a:cubicBezTo>
                  <a:pt x="3120931" y="4878792"/>
                  <a:pt x="3122655" y="4878792"/>
                  <a:pt x="3123122" y="4876488"/>
                </a:cubicBezTo>
                <a:lnTo>
                  <a:pt x="3124531" y="4869228"/>
                </a:lnTo>
                <a:close/>
                <a:moveTo>
                  <a:pt x="2999626" y="4869228"/>
                </a:moveTo>
                <a:cubicBezTo>
                  <a:pt x="2996544" y="4869228"/>
                  <a:pt x="2994787" y="4870263"/>
                  <a:pt x="2994346" y="4872559"/>
                </a:cubicBezTo>
                <a:lnTo>
                  <a:pt x="2993115" y="4878767"/>
                </a:lnTo>
                <a:lnTo>
                  <a:pt x="3017581" y="4878767"/>
                </a:lnTo>
                <a:lnTo>
                  <a:pt x="3007394" y="4930787"/>
                </a:lnTo>
                <a:lnTo>
                  <a:pt x="3018362" y="4930787"/>
                </a:lnTo>
                <a:cubicBezTo>
                  <a:pt x="3021444" y="4930787"/>
                  <a:pt x="3023227" y="4929542"/>
                  <a:pt x="3023863" y="4926413"/>
                </a:cubicBezTo>
                <a:lnTo>
                  <a:pt x="3033202" y="4878767"/>
                </a:lnTo>
                <a:lnTo>
                  <a:pt x="3053627" y="4878767"/>
                </a:lnTo>
                <a:cubicBezTo>
                  <a:pt x="3056514" y="4878767"/>
                  <a:pt x="3057532" y="4877514"/>
                  <a:pt x="3058025" y="4874999"/>
                </a:cubicBezTo>
                <a:lnTo>
                  <a:pt x="3058025" y="4875007"/>
                </a:lnTo>
                <a:lnTo>
                  <a:pt x="3059162" y="4869228"/>
                </a:lnTo>
                <a:close/>
                <a:moveTo>
                  <a:pt x="2848319" y="4869228"/>
                </a:moveTo>
                <a:cubicBezTo>
                  <a:pt x="2846774" y="4869228"/>
                  <a:pt x="2845611" y="4870254"/>
                  <a:pt x="2845407" y="4871306"/>
                </a:cubicBezTo>
                <a:lnTo>
                  <a:pt x="2842096" y="4888214"/>
                </a:lnTo>
                <a:cubicBezTo>
                  <a:pt x="2835789" y="4920365"/>
                  <a:pt x="2866512" y="4915974"/>
                  <a:pt x="2886403" y="4909925"/>
                </a:cubicBezTo>
                <a:lnTo>
                  <a:pt x="2882302" y="4930787"/>
                </a:lnTo>
                <a:lnTo>
                  <a:pt x="2893279" y="4930787"/>
                </a:lnTo>
                <a:cubicBezTo>
                  <a:pt x="2896369" y="4930787"/>
                  <a:pt x="2898152" y="4929542"/>
                  <a:pt x="2898780" y="4926413"/>
                </a:cubicBezTo>
                <a:lnTo>
                  <a:pt x="2909986" y="4869228"/>
                </a:lnTo>
                <a:lnTo>
                  <a:pt x="2896692" y="4869228"/>
                </a:lnTo>
                <a:cubicBezTo>
                  <a:pt x="2895350" y="4869228"/>
                  <a:pt x="2894179" y="4870254"/>
                  <a:pt x="2893984" y="4871306"/>
                </a:cubicBezTo>
                <a:lnTo>
                  <a:pt x="2888465" y="4899335"/>
                </a:lnTo>
                <a:cubicBezTo>
                  <a:pt x="2878847" y="4902262"/>
                  <a:pt x="2853897" y="4907629"/>
                  <a:pt x="2857785" y="4887802"/>
                </a:cubicBezTo>
                <a:lnTo>
                  <a:pt x="2861435" y="4869228"/>
                </a:lnTo>
                <a:close/>
                <a:moveTo>
                  <a:pt x="3334041" y="4869051"/>
                </a:moveTo>
                <a:cubicBezTo>
                  <a:pt x="3317631" y="4869051"/>
                  <a:pt x="3307783" y="4869152"/>
                  <a:pt x="3305279" y="4880811"/>
                </a:cubicBezTo>
                <a:cubicBezTo>
                  <a:pt x="3303428" y="4889476"/>
                  <a:pt x="3310271" y="4893665"/>
                  <a:pt x="3324143" y="4902212"/>
                </a:cubicBezTo>
                <a:cubicBezTo>
                  <a:pt x="3339356" y="4911549"/>
                  <a:pt x="3342828" y="4912264"/>
                  <a:pt x="3341410" y="4917185"/>
                </a:cubicBezTo>
                <a:cubicBezTo>
                  <a:pt x="3340306" y="4921155"/>
                  <a:pt x="3336316" y="4921315"/>
                  <a:pt x="3329482" y="4921315"/>
                </a:cubicBezTo>
                <a:lnTo>
                  <a:pt x="3302410" y="4921315"/>
                </a:lnTo>
                <a:cubicBezTo>
                  <a:pt x="3299336" y="4921315"/>
                  <a:pt x="3297545" y="4922577"/>
                  <a:pt x="3297010" y="4925294"/>
                </a:cubicBezTo>
                <a:lnTo>
                  <a:pt x="3295941" y="4930787"/>
                </a:lnTo>
                <a:lnTo>
                  <a:pt x="3330068" y="4930787"/>
                </a:lnTo>
                <a:cubicBezTo>
                  <a:pt x="3345680" y="4930787"/>
                  <a:pt x="3355460" y="4929828"/>
                  <a:pt x="3359017" y="4920373"/>
                </a:cubicBezTo>
                <a:cubicBezTo>
                  <a:pt x="3360757" y="4915763"/>
                  <a:pt x="3360732" y="4910994"/>
                  <a:pt x="3356513" y="4906283"/>
                </a:cubicBezTo>
                <a:cubicBezTo>
                  <a:pt x="3354373" y="4903886"/>
                  <a:pt x="3351198" y="4901774"/>
                  <a:pt x="3346818" y="4899335"/>
                </a:cubicBezTo>
                <a:cubicBezTo>
                  <a:pt x="3327326" y="4888407"/>
                  <a:pt x="3322224" y="4887146"/>
                  <a:pt x="3323472" y="4881854"/>
                </a:cubicBezTo>
                <a:cubicBezTo>
                  <a:pt x="3324151" y="4878877"/>
                  <a:pt x="3326239" y="4878767"/>
                  <a:pt x="3333574" y="4878767"/>
                </a:cubicBezTo>
                <a:lnTo>
                  <a:pt x="3356462" y="4878767"/>
                </a:lnTo>
                <a:cubicBezTo>
                  <a:pt x="3359535" y="4878767"/>
                  <a:pt x="3361318" y="4877514"/>
                  <a:pt x="3361853" y="4874797"/>
                </a:cubicBezTo>
                <a:lnTo>
                  <a:pt x="3362990" y="4869051"/>
                </a:lnTo>
                <a:close/>
                <a:moveTo>
                  <a:pt x="2952612" y="4869051"/>
                </a:moveTo>
                <a:cubicBezTo>
                  <a:pt x="2936210" y="4869051"/>
                  <a:pt x="2926371" y="4869152"/>
                  <a:pt x="2923866" y="4880811"/>
                </a:cubicBezTo>
                <a:cubicBezTo>
                  <a:pt x="2922016" y="4889476"/>
                  <a:pt x="2928850" y="4893665"/>
                  <a:pt x="2942738" y="4902212"/>
                </a:cubicBezTo>
                <a:cubicBezTo>
                  <a:pt x="2957943" y="4911549"/>
                  <a:pt x="2961415" y="4912264"/>
                  <a:pt x="2960006" y="4917185"/>
                </a:cubicBezTo>
                <a:cubicBezTo>
                  <a:pt x="2958877" y="4921155"/>
                  <a:pt x="2954895" y="4921315"/>
                  <a:pt x="2948061" y="4921315"/>
                </a:cubicBezTo>
                <a:lnTo>
                  <a:pt x="2920997" y="4921315"/>
                </a:lnTo>
                <a:cubicBezTo>
                  <a:pt x="2917924" y="4921315"/>
                  <a:pt x="2916133" y="4922577"/>
                  <a:pt x="2915598" y="4925294"/>
                </a:cubicBezTo>
                <a:lnTo>
                  <a:pt x="2914520" y="4930787"/>
                </a:lnTo>
                <a:lnTo>
                  <a:pt x="2948647" y="4930787"/>
                </a:lnTo>
                <a:cubicBezTo>
                  <a:pt x="2964268" y="4930787"/>
                  <a:pt x="2974047" y="4929828"/>
                  <a:pt x="2977596" y="4920373"/>
                </a:cubicBezTo>
                <a:cubicBezTo>
                  <a:pt x="2979345" y="4915763"/>
                  <a:pt x="2979328" y="4910994"/>
                  <a:pt x="2975108" y="4906283"/>
                </a:cubicBezTo>
                <a:cubicBezTo>
                  <a:pt x="2972952" y="4903886"/>
                  <a:pt x="2969794" y="4901774"/>
                  <a:pt x="2965405" y="4899335"/>
                </a:cubicBezTo>
                <a:cubicBezTo>
                  <a:pt x="2945905" y="4888407"/>
                  <a:pt x="2940820" y="4887146"/>
                  <a:pt x="2942051" y="4881854"/>
                </a:cubicBezTo>
                <a:cubicBezTo>
                  <a:pt x="2942730" y="4878877"/>
                  <a:pt x="2944810" y="4878767"/>
                  <a:pt x="2952153" y="4878767"/>
                </a:cubicBezTo>
                <a:lnTo>
                  <a:pt x="2975049" y="4878767"/>
                </a:lnTo>
                <a:cubicBezTo>
                  <a:pt x="2978114" y="4878767"/>
                  <a:pt x="2979914" y="4877514"/>
                  <a:pt x="2980440" y="4874797"/>
                </a:cubicBezTo>
                <a:lnTo>
                  <a:pt x="2981577" y="4869051"/>
                </a:lnTo>
                <a:close/>
                <a:moveTo>
                  <a:pt x="2802111" y="4869051"/>
                </a:moveTo>
                <a:cubicBezTo>
                  <a:pt x="2785710" y="4869051"/>
                  <a:pt x="2775862" y="4869152"/>
                  <a:pt x="2773366" y="4880811"/>
                </a:cubicBezTo>
                <a:cubicBezTo>
                  <a:pt x="2771498" y="4889476"/>
                  <a:pt x="2778349" y="4893665"/>
                  <a:pt x="2792246" y="4902212"/>
                </a:cubicBezTo>
                <a:cubicBezTo>
                  <a:pt x="2807434" y="4911549"/>
                  <a:pt x="2810906" y="4912264"/>
                  <a:pt x="2809505" y="4917185"/>
                </a:cubicBezTo>
                <a:cubicBezTo>
                  <a:pt x="2808385" y="4921155"/>
                  <a:pt x="2804403" y="4921315"/>
                  <a:pt x="2797561" y="4921315"/>
                </a:cubicBezTo>
                <a:lnTo>
                  <a:pt x="2770488" y="4921315"/>
                </a:lnTo>
                <a:cubicBezTo>
                  <a:pt x="2767415" y="4921315"/>
                  <a:pt x="2765632" y="4922577"/>
                  <a:pt x="2765097" y="4925294"/>
                </a:cubicBezTo>
                <a:lnTo>
                  <a:pt x="2764011" y="4930787"/>
                </a:lnTo>
                <a:lnTo>
                  <a:pt x="2798138" y="4930787"/>
                </a:lnTo>
                <a:cubicBezTo>
                  <a:pt x="2813759" y="4930787"/>
                  <a:pt x="2823547" y="4929828"/>
                  <a:pt x="2827104" y="4920373"/>
                </a:cubicBezTo>
                <a:cubicBezTo>
                  <a:pt x="2828827" y="4915763"/>
                  <a:pt x="2828810" y="4910994"/>
                  <a:pt x="2824600" y="4906283"/>
                </a:cubicBezTo>
                <a:cubicBezTo>
                  <a:pt x="2822452" y="4903886"/>
                  <a:pt x="2819277" y="4901774"/>
                  <a:pt x="2814913" y="4899335"/>
                </a:cubicBezTo>
                <a:cubicBezTo>
                  <a:pt x="2795404" y="4888407"/>
                  <a:pt x="2790311" y="4887146"/>
                  <a:pt x="2791542" y="4881854"/>
                </a:cubicBezTo>
                <a:cubicBezTo>
                  <a:pt x="2792238" y="4878877"/>
                  <a:pt x="2794318" y="4878767"/>
                  <a:pt x="2801644" y="4878767"/>
                </a:cubicBezTo>
                <a:lnTo>
                  <a:pt x="2824532" y="4878767"/>
                </a:lnTo>
                <a:cubicBezTo>
                  <a:pt x="2827613" y="4878767"/>
                  <a:pt x="2829405" y="4877514"/>
                  <a:pt x="2829939" y="4874797"/>
                </a:cubicBezTo>
                <a:lnTo>
                  <a:pt x="2831060" y="4869051"/>
                </a:lnTo>
                <a:close/>
                <a:moveTo>
                  <a:pt x="2554594" y="4818697"/>
                </a:moveTo>
                <a:cubicBezTo>
                  <a:pt x="2536545" y="4819757"/>
                  <a:pt x="2505499" y="4826092"/>
                  <a:pt x="2506679" y="4832401"/>
                </a:cubicBezTo>
                <a:cubicBezTo>
                  <a:pt x="2507766" y="4839231"/>
                  <a:pt x="2527427" y="4837128"/>
                  <a:pt x="2536426" y="4837128"/>
                </a:cubicBezTo>
                <a:cubicBezTo>
                  <a:pt x="2556215" y="4837128"/>
                  <a:pt x="2587643" y="4838466"/>
                  <a:pt x="2592592" y="4852573"/>
                </a:cubicBezTo>
                <a:cubicBezTo>
                  <a:pt x="2603263" y="4882957"/>
                  <a:pt x="2530883" y="4937517"/>
                  <a:pt x="2515457" y="4932277"/>
                </a:cubicBezTo>
                <a:cubicBezTo>
                  <a:pt x="2508479" y="4929904"/>
                  <a:pt x="2529635" y="4890250"/>
                  <a:pt x="2537318" y="4875983"/>
                </a:cubicBezTo>
                <a:cubicBezTo>
                  <a:pt x="2541885" y="4867470"/>
                  <a:pt x="2548838" y="4854095"/>
                  <a:pt x="2542895" y="4853187"/>
                </a:cubicBezTo>
                <a:cubicBezTo>
                  <a:pt x="2536273" y="4852186"/>
                  <a:pt x="2528956" y="4864770"/>
                  <a:pt x="2524218" y="4872030"/>
                </a:cubicBezTo>
                <a:cubicBezTo>
                  <a:pt x="2511349" y="4891756"/>
                  <a:pt x="2498147" y="4913291"/>
                  <a:pt x="2487578" y="4935414"/>
                </a:cubicBezTo>
                <a:cubicBezTo>
                  <a:pt x="2484310" y="4942245"/>
                  <a:pt x="2473452" y="4962829"/>
                  <a:pt x="2477187" y="4965487"/>
                </a:cubicBezTo>
                <a:cubicBezTo>
                  <a:pt x="2480668" y="4967960"/>
                  <a:pt x="2497205" y="4964436"/>
                  <a:pt x="2518259" y="4955216"/>
                </a:cubicBezTo>
                <a:cubicBezTo>
                  <a:pt x="2584451" y="4926220"/>
                  <a:pt x="2614249" y="4888484"/>
                  <a:pt x="2622229" y="4857300"/>
                </a:cubicBezTo>
                <a:cubicBezTo>
                  <a:pt x="2624773" y="4847711"/>
                  <a:pt x="2621259" y="4837546"/>
                  <a:pt x="2613315" y="4831517"/>
                </a:cubicBezTo>
                <a:cubicBezTo>
                  <a:pt x="2599486" y="4821027"/>
                  <a:pt x="2574866" y="4817520"/>
                  <a:pt x="2554594" y="4818697"/>
                </a:cubicBezTo>
                <a:close/>
                <a:moveTo>
                  <a:pt x="3137129" y="4793385"/>
                </a:moveTo>
                <a:cubicBezTo>
                  <a:pt x="3150449" y="4793385"/>
                  <a:pt x="3153930" y="4798340"/>
                  <a:pt x="3151773" y="4809730"/>
                </a:cubicBezTo>
                <a:cubicBezTo>
                  <a:pt x="3151773" y="4809730"/>
                  <a:pt x="3151230" y="4812573"/>
                  <a:pt x="3151035" y="4813431"/>
                </a:cubicBezTo>
                <a:cubicBezTo>
                  <a:pt x="3150772" y="4814710"/>
                  <a:pt x="3150186" y="4818016"/>
                  <a:pt x="3146739" y="4818016"/>
                </a:cubicBezTo>
                <a:lnTo>
                  <a:pt x="3113512" y="4818016"/>
                </a:lnTo>
                <a:lnTo>
                  <a:pt x="3115142" y="4809730"/>
                </a:lnTo>
                <a:cubicBezTo>
                  <a:pt x="3117485" y="4797734"/>
                  <a:pt x="3124531" y="4793385"/>
                  <a:pt x="3137129" y="4793385"/>
                </a:cubicBezTo>
                <a:close/>
                <a:moveTo>
                  <a:pt x="2908772" y="4793385"/>
                </a:moveTo>
                <a:cubicBezTo>
                  <a:pt x="2922084" y="4793385"/>
                  <a:pt x="2925581" y="4798340"/>
                  <a:pt x="2923408" y="4809730"/>
                </a:cubicBezTo>
                <a:cubicBezTo>
                  <a:pt x="2923408" y="4809730"/>
                  <a:pt x="2922865" y="4812573"/>
                  <a:pt x="2922678" y="4813431"/>
                </a:cubicBezTo>
                <a:cubicBezTo>
                  <a:pt x="2922423" y="4814710"/>
                  <a:pt x="2921829" y="4818016"/>
                  <a:pt x="2918374" y="4818016"/>
                </a:cubicBezTo>
                <a:lnTo>
                  <a:pt x="2885163" y="4818016"/>
                </a:lnTo>
                <a:lnTo>
                  <a:pt x="2886785" y="4809730"/>
                </a:lnTo>
                <a:cubicBezTo>
                  <a:pt x="2889111" y="4797734"/>
                  <a:pt x="2896174" y="4793385"/>
                  <a:pt x="2908772" y="4793385"/>
                </a:cubicBezTo>
                <a:close/>
                <a:moveTo>
                  <a:pt x="2671715" y="4783926"/>
                </a:moveTo>
                <a:cubicBezTo>
                  <a:pt x="2657863" y="4785815"/>
                  <a:pt x="2645049" y="4790925"/>
                  <a:pt x="2638520" y="4801898"/>
                </a:cubicBezTo>
                <a:cubicBezTo>
                  <a:pt x="2628435" y="4818857"/>
                  <a:pt x="2647502" y="4842074"/>
                  <a:pt x="2664854" y="4864568"/>
                </a:cubicBezTo>
                <a:cubicBezTo>
                  <a:pt x="2678768" y="4882595"/>
                  <a:pt x="2693922" y="4899814"/>
                  <a:pt x="2687733" y="4909866"/>
                </a:cubicBezTo>
                <a:cubicBezTo>
                  <a:pt x="2682690" y="4918085"/>
                  <a:pt x="2650320" y="4918068"/>
                  <a:pt x="2639174" y="4918716"/>
                </a:cubicBezTo>
                <a:cubicBezTo>
                  <a:pt x="2625633" y="4919515"/>
                  <a:pt x="2606150" y="4919557"/>
                  <a:pt x="2602737" y="4921576"/>
                </a:cubicBezTo>
                <a:cubicBezTo>
                  <a:pt x="2599681" y="4923385"/>
                  <a:pt x="2597983" y="4928995"/>
                  <a:pt x="2609444" y="4931233"/>
                </a:cubicBezTo>
                <a:cubicBezTo>
                  <a:pt x="2618638" y="4933050"/>
                  <a:pt x="2640540" y="4936718"/>
                  <a:pt x="2663666" y="4936701"/>
                </a:cubicBezTo>
                <a:cubicBezTo>
                  <a:pt x="2687801" y="4936692"/>
                  <a:pt x="2713150" y="4932360"/>
                  <a:pt x="2718643" y="4911877"/>
                </a:cubicBezTo>
                <a:cubicBezTo>
                  <a:pt x="2723058" y="4895423"/>
                  <a:pt x="2707751" y="4877791"/>
                  <a:pt x="2694278" y="4859916"/>
                </a:cubicBezTo>
                <a:cubicBezTo>
                  <a:pt x="2679524" y="4840333"/>
                  <a:pt x="2664599" y="4826377"/>
                  <a:pt x="2665856" y="4812506"/>
                </a:cubicBezTo>
                <a:cubicBezTo>
                  <a:pt x="2666824" y="4801730"/>
                  <a:pt x="2686120" y="4801107"/>
                  <a:pt x="2718125" y="4800493"/>
                </a:cubicBezTo>
                <a:cubicBezTo>
                  <a:pt x="2724798" y="4800350"/>
                  <a:pt x="2738041" y="4800005"/>
                  <a:pt x="2735495" y="4794235"/>
                </a:cubicBezTo>
                <a:cubicBezTo>
                  <a:pt x="2733211" y="4789154"/>
                  <a:pt x="2723295" y="4787463"/>
                  <a:pt x="2711130" y="4785284"/>
                </a:cubicBezTo>
                <a:cubicBezTo>
                  <a:pt x="2700455" y="4783371"/>
                  <a:pt x="2685566" y="4782037"/>
                  <a:pt x="2671715" y="4783926"/>
                </a:cubicBezTo>
                <a:close/>
                <a:moveTo>
                  <a:pt x="3324762" y="4783846"/>
                </a:moveTo>
                <a:cubicBezTo>
                  <a:pt x="3321681" y="4783846"/>
                  <a:pt x="3319949" y="4784889"/>
                  <a:pt x="3319490" y="4787194"/>
                </a:cubicBezTo>
                <a:lnTo>
                  <a:pt x="3318268" y="4793402"/>
                </a:lnTo>
                <a:lnTo>
                  <a:pt x="3342734" y="4793402"/>
                </a:lnTo>
                <a:lnTo>
                  <a:pt x="3332539" y="4845422"/>
                </a:lnTo>
                <a:lnTo>
                  <a:pt x="3343507" y="4845422"/>
                </a:lnTo>
                <a:cubicBezTo>
                  <a:pt x="3346597" y="4845422"/>
                  <a:pt x="3348388" y="4844169"/>
                  <a:pt x="3349000" y="4841048"/>
                </a:cubicBezTo>
                <a:lnTo>
                  <a:pt x="3358355" y="4793402"/>
                </a:lnTo>
                <a:lnTo>
                  <a:pt x="3378780" y="4793402"/>
                </a:lnTo>
                <a:cubicBezTo>
                  <a:pt x="3381667" y="4793402"/>
                  <a:pt x="3382686" y="4792140"/>
                  <a:pt x="3383195" y="4789633"/>
                </a:cubicBezTo>
                <a:lnTo>
                  <a:pt x="3384316" y="4783846"/>
                </a:lnTo>
                <a:close/>
                <a:moveTo>
                  <a:pt x="3274395" y="4783846"/>
                </a:moveTo>
                <a:lnTo>
                  <a:pt x="3262314" y="4845422"/>
                </a:lnTo>
                <a:lnTo>
                  <a:pt x="3314906" y="4845422"/>
                </a:lnTo>
                <a:lnTo>
                  <a:pt x="3316044" y="4839660"/>
                </a:lnTo>
                <a:cubicBezTo>
                  <a:pt x="3316578" y="4836968"/>
                  <a:pt x="3315619" y="4835916"/>
                  <a:pt x="3313123" y="4835916"/>
                </a:cubicBezTo>
                <a:lnTo>
                  <a:pt x="3279785" y="4835916"/>
                </a:lnTo>
                <a:lnTo>
                  <a:pt x="3289599" y="4785932"/>
                </a:lnTo>
                <a:cubicBezTo>
                  <a:pt x="3289794" y="4784889"/>
                  <a:pt x="3289030" y="4783846"/>
                  <a:pt x="3287689" y="4783846"/>
                </a:cubicBezTo>
                <a:close/>
                <a:moveTo>
                  <a:pt x="3190706" y="4783846"/>
                </a:moveTo>
                <a:cubicBezTo>
                  <a:pt x="3189093" y="4783846"/>
                  <a:pt x="3187582" y="4784477"/>
                  <a:pt x="3187174" y="4786580"/>
                </a:cubicBezTo>
                <a:lnTo>
                  <a:pt x="3181062" y="4817948"/>
                </a:lnTo>
                <a:cubicBezTo>
                  <a:pt x="3176894" y="4840063"/>
                  <a:pt x="3187998" y="4846801"/>
                  <a:pt x="3209943" y="4846801"/>
                </a:cubicBezTo>
                <a:lnTo>
                  <a:pt x="3209943" y="4846793"/>
                </a:lnTo>
                <a:cubicBezTo>
                  <a:pt x="3235649" y="4846793"/>
                  <a:pt x="3245556" y="4838078"/>
                  <a:pt x="3249622" y="4817940"/>
                </a:cubicBezTo>
                <a:lnTo>
                  <a:pt x="3255709" y="4786580"/>
                </a:lnTo>
                <a:cubicBezTo>
                  <a:pt x="3256117" y="4784477"/>
                  <a:pt x="3254852" y="4783846"/>
                  <a:pt x="3253247" y="4783846"/>
                </a:cubicBezTo>
                <a:lnTo>
                  <a:pt x="3240810" y="4783846"/>
                </a:lnTo>
                <a:lnTo>
                  <a:pt x="3237398" y="4801890"/>
                </a:lnTo>
                <a:lnTo>
                  <a:pt x="3235445" y="4811496"/>
                </a:lnTo>
                <a:lnTo>
                  <a:pt x="3233815" y="4819841"/>
                </a:lnTo>
                <a:cubicBezTo>
                  <a:pt x="3231540" y="4831206"/>
                  <a:pt x="3224112" y="4836329"/>
                  <a:pt x="3211522" y="4836329"/>
                </a:cubicBezTo>
                <a:cubicBezTo>
                  <a:pt x="3197676" y="4836329"/>
                  <a:pt x="3193966" y="4831332"/>
                  <a:pt x="3196139" y="4819841"/>
                </a:cubicBezTo>
                <a:cubicBezTo>
                  <a:pt x="3196139" y="4819841"/>
                  <a:pt x="3196674" y="4816972"/>
                  <a:pt x="3196852" y="4816114"/>
                </a:cubicBezTo>
                <a:lnTo>
                  <a:pt x="3199722" y="4801898"/>
                </a:lnTo>
                <a:lnTo>
                  <a:pt x="3203143" y="4783846"/>
                </a:lnTo>
                <a:close/>
                <a:moveTo>
                  <a:pt x="2786677" y="4783846"/>
                </a:moveTo>
                <a:lnTo>
                  <a:pt x="2786491" y="4784645"/>
                </a:lnTo>
                <a:cubicBezTo>
                  <a:pt x="2785489" y="4788784"/>
                  <a:pt x="2786015" y="4793360"/>
                  <a:pt x="2793053" y="4793360"/>
                </a:cubicBezTo>
                <a:lnTo>
                  <a:pt x="2825415" y="4793360"/>
                </a:lnTo>
                <a:cubicBezTo>
                  <a:pt x="2840984" y="4793360"/>
                  <a:pt x="2843208" y="4801074"/>
                  <a:pt x="2840101" y="4814659"/>
                </a:cubicBezTo>
                <a:cubicBezTo>
                  <a:pt x="2837045" y="4828001"/>
                  <a:pt x="2831722" y="4834865"/>
                  <a:pt x="2820032" y="4835916"/>
                </a:cubicBezTo>
                <a:lnTo>
                  <a:pt x="2797866" y="4835916"/>
                </a:lnTo>
                <a:lnTo>
                  <a:pt x="2804709" y="4800964"/>
                </a:lnTo>
                <a:lnTo>
                  <a:pt x="2791610" y="4800964"/>
                </a:lnTo>
                <a:cubicBezTo>
                  <a:pt x="2790065" y="4800964"/>
                  <a:pt x="2788902" y="4802007"/>
                  <a:pt x="2788698" y="4803051"/>
                </a:cubicBezTo>
                <a:lnTo>
                  <a:pt x="2780378" y="4845422"/>
                </a:lnTo>
                <a:lnTo>
                  <a:pt x="2817188" y="4845422"/>
                </a:lnTo>
                <a:cubicBezTo>
                  <a:pt x="2837809" y="4845422"/>
                  <a:pt x="2852097" y="4837834"/>
                  <a:pt x="2856562" y="4814239"/>
                </a:cubicBezTo>
                <a:cubicBezTo>
                  <a:pt x="2859882" y="4796674"/>
                  <a:pt x="2852207" y="4783846"/>
                  <a:pt x="2831196" y="4783846"/>
                </a:cubicBezTo>
                <a:close/>
                <a:moveTo>
                  <a:pt x="3055062" y="4783661"/>
                </a:moveTo>
                <a:cubicBezTo>
                  <a:pt x="3038660" y="4783661"/>
                  <a:pt x="3028813" y="4783762"/>
                  <a:pt x="3026300" y="4795438"/>
                </a:cubicBezTo>
                <a:cubicBezTo>
                  <a:pt x="3024458" y="4804094"/>
                  <a:pt x="3031300" y="4808291"/>
                  <a:pt x="3045180" y="4816838"/>
                </a:cubicBezTo>
                <a:cubicBezTo>
                  <a:pt x="3060376" y="4826175"/>
                  <a:pt x="3063848" y="4826882"/>
                  <a:pt x="3062456" y="4831820"/>
                </a:cubicBezTo>
                <a:cubicBezTo>
                  <a:pt x="3061327" y="4835790"/>
                  <a:pt x="3057346" y="4835942"/>
                  <a:pt x="3050512" y="4835942"/>
                </a:cubicBezTo>
                <a:lnTo>
                  <a:pt x="3023447" y="4835942"/>
                </a:lnTo>
                <a:cubicBezTo>
                  <a:pt x="3020366" y="4835942"/>
                  <a:pt x="3018574" y="4837203"/>
                  <a:pt x="3018040" y="4839920"/>
                </a:cubicBezTo>
                <a:lnTo>
                  <a:pt x="3016970" y="4845422"/>
                </a:lnTo>
                <a:lnTo>
                  <a:pt x="3051097" y="4845422"/>
                </a:lnTo>
                <a:cubicBezTo>
                  <a:pt x="3066701" y="4845422"/>
                  <a:pt x="3076506" y="4844471"/>
                  <a:pt x="3080055" y="4834999"/>
                </a:cubicBezTo>
                <a:lnTo>
                  <a:pt x="3080063" y="4834999"/>
                </a:lnTo>
                <a:cubicBezTo>
                  <a:pt x="3081795" y="4830381"/>
                  <a:pt x="3081778" y="4825612"/>
                  <a:pt x="3077559" y="4820909"/>
                </a:cubicBezTo>
                <a:cubicBezTo>
                  <a:pt x="3075411" y="4818503"/>
                  <a:pt x="3072244" y="4816409"/>
                  <a:pt x="3067864" y="4813944"/>
                </a:cubicBezTo>
                <a:cubicBezTo>
                  <a:pt x="3048364" y="4803017"/>
                  <a:pt x="3043270" y="4801772"/>
                  <a:pt x="3044493" y="4796481"/>
                </a:cubicBezTo>
                <a:cubicBezTo>
                  <a:pt x="3045189" y="4793511"/>
                  <a:pt x="3047277" y="4793385"/>
                  <a:pt x="3054620" y="4793385"/>
                </a:cubicBezTo>
                <a:lnTo>
                  <a:pt x="3077491" y="4793385"/>
                </a:lnTo>
                <a:cubicBezTo>
                  <a:pt x="3080573" y="4793385"/>
                  <a:pt x="3082364" y="4792140"/>
                  <a:pt x="3082899" y="4789431"/>
                </a:cubicBezTo>
                <a:lnTo>
                  <a:pt x="3084028" y="4783661"/>
                </a:lnTo>
                <a:close/>
                <a:moveTo>
                  <a:pt x="2982358" y="4783661"/>
                </a:moveTo>
                <a:cubicBezTo>
                  <a:pt x="2965957" y="4783661"/>
                  <a:pt x="2956118" y="4783762"/>
                  <a:pt x="2953613" y="4795438"/>
                </a:cubicBezTo>
                <a:cubicBezTo>
                  <a:pt x="2951754" y="4804094"/>
                  <a:pt x="2958605" y="4808291"/>
                  <a:pt x="2972485" y="4816838"/>
                </a:cubicBezTo>
                <a:cubicBezTo>
                  <a:pt x="2987681" y="4826175"/>
                  <a:pt x="2991162" y="4826882"/>
                  <a:pt x="2989761" y="4831820"/>
                </a:cubicBezTo>
                <a:cubicBezTo>
                  <a:pt x="2988641" y="4835790"/>
                  <a:pt x="2984651" y="4835942"/>
                  <a:pt x="2977800" y="4835942"/>
                </a:cubicBezTo>
                <a:lnTo>
                  <a:pt x="2950761" y="4835942"/>
                </a:lnTo>
                <a:cubicBezTo>
                  <a:pt x="2947671" y="4835942"/>
                  <a:pt x="2945888" y="4837203"/>
                  <a:pt x="2945345" y="4839920"/>
                </a:cubicBezTo>
                <a:lnTo>
                  <a:pt x="2944266" y="4845422"/>
                </a:lnTo>
                <a:lnTo>
                  <a:pt x="2978394" y="4845422"/>
                </a:lnTo>
                <a:cubicBezTo>
                  <a:pt x="2994014" y="4845422"/>
                  <a:pt x="3003803" y="4844471"/>
                  <a:pt x="3007360" y="4834999"/>
                </a:cubicBezTo>
                <a:cubicBezTo>
                  <a:pt x="3009083" y="4830381"/>
                  <a:pt x="3009066" y="4825612"/>
                  <a:pt x="3004855" y="4820909"/>
                </a:cubicBezTo>
                <a:cubicBezTo>
                  <a:pt x="3002699" y="4818503"/>
                  <a:pt x="2999533" y="4816409"/>
                  <a:pt x="2995161" y="4813944"/>
                </a:cubicBezTo>
                <a:cubicBezTo>
                  <a:pt x="2975643" y="4803017"/>
                  <a:pt x="2970567" y="4801772"/>
                  <a:pt x="2971798" y="4796481"/>
                </a:cubicBezTo>
                <a:cubicBezTo>
                  <a:pt x="2972477" y="4793511"/>
                  <a:pt x="2974557" y="4793385"/>
                  <a:pt x="2981917" y="4793385"/>
                </a:cubicBezTo>
                <a:lnTo>
                  <a:pt x="3004779" y="4793385"/>
                </a:lnTo>
                <a:cubicBezTo>
                  <a:pt x="3007869" y="4793385"/>
                  <a:pt x="3009660" y="4792140"/>
                  <a:pt x="3010178" y="4789431"/>
                </a:cubicBezTo>
                <a:lnTo>
                  <a:pt x="3011324" y="4783661"/>
                </a:lnTo>
                <a:close/>
                <a:moveTo>
                  <a:pt x="3138963" y="4783013"/>
                </a:moveTo>
                <a:cubicBezTo>
                  <a:pt x="3117247" y="4783013"/>
                  <a:pt x="3104861" y="4788414"/>
                  <a:pt x="3100124" y="4811614"/>
                </a:cubicBezTo>
                <a:lnTo>
                  <a:pt x="3094028" y="4842705"/>
                </a:lnTo>
                <a:cubicBezTo>
                  <a:pt x="3093621" y="4844791"/>
                  <a:pt x="3094835" y="4845422"/>
                  <a:pt x="3096388" y="4845422"/>
                </a:cubicBezTo>
                <a:lnTo>
                  <a:pt x="3108138" y="4845422"/>
                </a:lnTo>
                <a:lnTo>
                  <a:pt x="3111567" y="4827521"/>
                </a:lnTo>
                <a:lnTo>
                  <a:pt x="3148174" y="4827521"/>
                </a:lnTo>
                <a:lnTo>
                  <a:pt x="3144753" y="4845422"/>
                </a:lnTo>
                <a:lnTo>
                  <a:pt x="3156510" y="4845422"/>
                </a:lnTo>
                <a:cubicBezTo>
                  <a:pt x="3158056" y="4845422"/>
                  <a:pt x="3159524" y="4844791"/>
                  <a:pt x="3159932" y="4842705"/>
                </a:cubicBezTo>
                <a:lnTo>
                  <a:pt x="3166036" y="4811614"/>
                </a:lnTo>
                <a:cubicBezTo>
                  <a:pt x="3170535" y="4788027"/>
                  <a:pt x="3157088" y="4783013"/>
                  <a:pt x="3138963" y="4783013"/>
                </a:cubicBezTo>
                <a:close/>
                <a:moveTo>
                  <a:pt x="2910597" y="4783013"/>
                </a:moveTo>
                <a:cubicBezTo>
                  <a:pt x="2888890" y="4783013"/>
                  <a:pt x="2876504" y="4788414"/>
                  <a:pt x="2871775" y="4811614"/>
                </a:cubicBezTo>
                <a:lnTo>
                  <a:pt x="2865663" y="4842705"/>
                </a:lnTo>
                <a:cubicBezTo>
                  <a:pt x="2865264" y="4844791"/>
                  <a:pt x="2866478" y="4845422"/>
                  <a:pt x="2868031" y="4845422"/>
                </a:cubicBezTo>
                <a:lnTo>
                  <a:pt x="2879781" y="4845422"/>
                </a:lnTo>
                <a:lnTo>
                  <a:pt x="2883202" y="4827521"/>
                </a:lnTo>
                <a:lnTo>
                  <a:pt x="2919817" y="4827521"/>
                </a:lnTo>
                <a:lnTo>
                  <a:pt x="2916396" y="4845422"/>
                </a:lnTo>
                <a:lnTo>
                  <a:pt x="2928154" y="4845422"/>
                </a:lnTo>
                <a:cubicBezTo>
                  <a:pt x="2929699" y="4845422"/>
                  <a:pt x="2931167" y="4844791"/>
                  <a:pt x="2931566" y="4842705"/>
                </a:cubicBezTo>
                <a:lnTo>
                  <a:pt x="2937679" y="4811614"/>
                </a:lnTo>
                <a:cubicBezTo>
                  <a:pt x="2942170" y="4788027"/>
                  <a:pt x="2928722" y="4783013"/>
                  <a:pt x="2910597" y="4783013"/>
                </a:cubicBezTo>
                <a:close/>
                <a:moveTo>
                  <a:pt x="2604596" y="4694494"/>
                </a:moveTo>
                <a:lnTo>
                  <a:pt x="2604596" y="4694502"/>
                </a:lnTo>
                <a:cubicBezTo>
                  <a:pt x="2581132" y="4695596"/>
                  <a:pt x="2559730" y="4701543"/>
                  <a:pt x="2561063" y="4706111"/>
                </a:cubicBezTo>
                <a:cubicBezTo>
                  <a:pt x="2562701" y="4711671"/>
                  <a:pt x="2578644" y="4710283"/>
                  <a:pt x="2584714" y="4710283"/>
                </a:cubicBezTo>
                <a:cubicBezTo>
                  <a:pt x="2607067" y="4710283"/>
                  <a:pt x="2628596" y="4714624"/>
                  <a:pt x="2633732" y="4720882"/>
                </a:cubicBezTo>
                <a:cubicBezTo>
                  <a:pt x="2641755" y="4730657"/>
                  <a:pt x="2627942" y="4754766"/>
                  <a:pt x="2585478" y="4787632"/>
                </a:cubicBezTo>
                <a:cubicBezTo>
                  <a:pt x="2577337" y="4793932"/>
                  <a:pt x="2571258" y="4799737"/>
                  <a:pt x="2569909" y="4802588"/>
                </a:cubicBezTo>
                <a:cubicBezTo>
                  <a:pt x="2569187" y="4804102"/>
                  <a:pt x="2569527" y="4806306"/>
                  <a:pt x="2571759" y="4806609"/>
                </a:cubicBezTo>
                <a:cubicBezTo>
                  <a:pt x="2574094" y="4806937"/>
                  <a:pt x="2579697" y="4805633"/>
                  <a:pt x="2588942" y="4800881"/>
                </a:cubicBezTo>
                <a:cubicBezTo>
                  <a:pt x="2626669" y="4781491"/>
                  <a:pt x="2669956" y="4741996"/>
                  <a:pt x="2661416" y="4714910"/>
                </a:cubicBezTo>
                <a:cubicBezTo>
                  <a:pt x="2656212" y="4698380"/>
                  <a:pt x="2628239" y="4693392"/>
                  <a:pt x="2604596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4445E9-1627-7C4E-BC4C-33D3B03582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78" y="1480359"/>
            <a:ext cx="1003144" cy="915914"/>
          </a:xfrm>
          <a:prstGeom prst="rect">
            <a:avLst/>
          </a:prstGeom>
        </p:spPr>
      </p:pic>
      <p:sp>
        <p:nvSpPr>
          <p:cNvPr id="24" name="Espace réservé du texte 9">
            <a:extLst>
              <a:ext uri="{FF2B5EF4-FFF2-40B4-BE49-F238E27FC236}">
                <a16:creationId xmlns:a16="http://schemas.microsoft.com/office/drawing/2014/main" id="{A0947405-044D-A248-A01A-51A513B18A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742" y="1666622"/>
            <a:ext cx="3961720" cy="2133218"/>
          </a:xfrm>
          <a:prstGeom prst="rect">
            <a:avLst/>
          </a:prstGeom>
        </p:spPr>
        <p:txBody>
          <a:bodyPr lIns="90000" tIns="0" rIns="0" bIns="0" anchor="ctr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3ds SemiBold" panose="02000503020000020004" pitchFamily="2" charset="77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EA4C756E-194C-4F3E-ABC9-E3B2DB21DD3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02A54E8-0B67-444C-859D-D5BA15EE9D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D399C42-E9B2-4F68-8150-9B262FB908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438423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64E3299-DC24-46C5-9A27-05B7E38A79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E4C463AC-C609-4E95-9D85-6B94D3AC0D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B560DC92-45A9-4298-BFD9-D29534643BA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hart Placeholder 2">
            <a:extLst>
              <a:ext uri="{FF2B5EF4-FFF2-40B4-BE49-F238E27FC236}">
                <a16:creationId xmlns:a16="http://schemas.microsoft.com/office/drawing/2014/main" id="{56F9DD30-0F68-41A2-965A-322FE98B54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185385"/>
            <a:ext cx="4638674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E3BD1110-736C-41FE-B772-5F599148C8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CD5DD2F-8B25-4934-A62D-37FADC56B5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05AE72B-C5EE-4D2A-A392-46A704B46F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185385"/>
            <a:ext cx="3354235" cy="338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0B47A71-87EA-48BF-A0E2-87DEA4B9E13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24944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EF2505C-1F95-3649-82BC-A77CD3A4C5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A9F187C5-3001-47D7-82D1-610C05FC9A5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D5D560-C9FC-4B55-8F3A-12980951F2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533105"/>
            <a:ext cx="4638674" cy="303889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6B1CB83-5966-4D14-8FA4-6FC1EEF7CA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9A03BF53-73BD-484C-9C19-0A93E17EA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976CA50-9739-4D8B-AFC7-2E9BE2918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8370DBD-2152-429C-BEF6-31F1509F8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530489"/>
            <a:ext cx="3354235" cy="303889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246A75A3-E194-4299-A2B3-18695F6E54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432852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FD65DAF3-E06E-4CD8-9D02-D13D5E74E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9143E142-CCC3-48E5-BCDC-169490F9B3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241F5401-BB88-4D56-9585-CF6264AD981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80869B-FE49-4179-BB24-7CDE52DB06FB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3DFFB2D5-9912-41F7-8C4E-7A42C73848B9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B6D6657-D01D-4D32-9F68-B5E3FF755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2035430-A810-4A25-8E2E-08FE43B5D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8AB26B4-C574-4E21-B230-9C455C6DAC6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180399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BC52370C-3B93-BA4F-90EB-FDD3FE71C0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1B40FC61-8E9D-487D-8B0C-0512D4F45B6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C883D573-D85A-44EF-A74A-226004F0DD74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2" name="Chart Placeholder 2">
            <a:extLst>
              <a:ext uri="{FF2B5EF4-FFF2-40B4-BE49-F238E27FC236}">
                <a16:creationId xmlns:a16="http://schemas.microsoft.com/office/drawing/2014/main" id="{B854AC56-5F45-4999-A780-DAE57800E32F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6E167BC0-4503-46F6-86E2-C99C214FF8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D9708901-F7A9-45C8-84A2-4E40CCBA3A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1AC41AB-AE3E-4EBD-8C6F-AD1D856D7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4EF2B63-9E1C-4030-86EA-AA544B20848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70294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883AB93-8A12-4381-863D-A6DCA8326D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BD0AA781-C64B-4621-94F8-C750E1CF5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BA08A484-23E0-431D-B5CE-6AD504F8313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hart Placeholder 2">
            <a:extLst>
              <a:ext uri="{FF2B5EF4-FFF2-40B4-BE49-F238E27FC236}">
                <a16:creationId xmlns:a16="http://schemas.microsoft.com/office/drawing/2014/main" id="{B2656E46-4EF8-44EB-A3BA-8E234F8F5949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240527"/>
            <a:ext cx="8198669" cy="333147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C228822A-3C82-40E0-9FCD-9438A807DA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772596-B503-49EA-8FDC-B0A65DE0E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5E34746-E645-4BA9-9742-8383DAD70C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8050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89B8EAD-7EE5-CD41-9D0D-BC9A90591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FAD8D98F-A73D-4D06-9361-4DDB0A71E81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657D95C7-47CB-496F-AF2C-A661F7B950B1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591733"/>
            <a:ext cx="8198669" cy="29802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A4592C86-2AEF-4B57-8060-C8A53855A6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8CE5E645-F65D-4A5F-869B-E42DB973A9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24E604-5135-4CAC-B088-D012739E37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5DE2527-92B1-40AE-9688-68A083D5F54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7388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286934"/>
            <a:ext cx="3912871" cy="3124564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286934"/>
            <a:ext cx="3912871" cy="3124564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C571A79E-B699-4E25-AED1-F10C201C1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1716FDA2-DC8F-4A2F-808F-98CC15FB8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8CA3988A-A5B7-4348-84AF-7B39B07064C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5F1B389C-7BF0-42CE-B5D2-12F38AE0E9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7C211E8-E463-4482-9B58-428C2CDCE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8E8407E-415C-4A1A-9274-925AD0F411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00F897C-9299-4A01-9C4F-EC8C5C72EC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0543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7926003-5CD0-402F-805B-17DA242B0DC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653596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2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584096"/>
            <a:ext cx="3912871" cy="2827401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584096"/>
            <a:ext cx="3912871" cy="2827401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6BBE6982-7846-374E-AD3E-7EBD9F520E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7768BC2D-D3F5-4548-8D98-2B4FB2E06D4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71090C94-4B93-410B-A3E0-7FA3E8141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7A4270DA-4F2B-4548-8D52-2BA954A391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49C9A21-4293-47BD-A893-75663970D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3E74ED6-FD0B-41AA-87BF-24884275EA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A680A23-B12B-4ED2-B726-B2D3250E17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0543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06EFEBCD-668C-4014-8216-038D33277DE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417243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5" name="Titre 1">
            <a:extLst>
              <a:ext uri="{FF2B5EF4-FFF2-40B4-BE49-F238E27FC236}">
                <a16:creationId xmlns:a16="http://schemas.microsoft.com/office/drawing/2014/main" id="{F910B2CC-809E-4A17-8B5A-7BE19AFF7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1A6E627C-849B-4BF5-A892-85FCA5D32A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2080F982-B713-43FB-8028-3E6C5C5FE6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EC42144F-D905-4E3F-A542-EE3F90A869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614E7FE-262E-4B85-BF61-D50E9F55D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17D8691-F240-4924-A72C-75D9E6F40A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5EB654B0-07CC-4361-ACFE-D350BCDC96F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1BD8CD5-7714-4799-A669-59A377CAA4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BB52ADB-0182-472E-9BA0-0D4477ABE7B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342C525F-5EE7-41DF-BC9F-B27ADEA9F50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444991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4339EFE3-B2C3-485D-97E8-C9722BC5C48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0E3E8A71-8583-4B72-A73E-499DDEF51B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Titre 1">
            <a:extLst>
              <a:ext uri="{FF2B5EF4-FFF2-40B4-BE49-F238E27FC236}">
                <a16:creationId xmlns:a16="http://schemas.microsoft.com/office/drawing/2014/main" id="{5E82A5CB-F115-4E21-AC79-E482AAAD9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EEC0B7E8-F4D3-438B-912B-0A5A9A86E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CC0C5FB1-4F91-495C-A572-2E536A1789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C86CE44A-399C-4D0F-AC8F-B8E27F499B1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6A992D9-1E80-4283-9F88-C09436DE90B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BCC6BF60-C0D9-46EF-B6F0-7A902C9604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D6CEE4A9-D97C-4D3D-9C3A-3ECB707F4D3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18461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5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re 1">
            <a:extLst>
              <a:ext uri="{FF2B5EF4-FFF2-40B4-BE49-F238E27FC236}">
                <a16:creationId xmlns:a16="http://schemas.microsoft.com/office/drawing/2014/main" id="{63CF197C-B04A-4BDB-A027-C0B40573B2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65AD26B9-E9F3-4F8C-80DA-8B48BB2F02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F9944759-B4F4-4F74-BD60-6C5174FB074C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>
            <a:extLst>
              <a:ext uri="{FF2B5EF4-FFF2-40B4-BE49-F238E27FC236}">
                <a16:creationId xmlns:a16="http://schemas.microsoft.com/office/drawing/2014/main" id="{80A57278-3386-4918-85DC-60D8AFD906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26ADC8C-F4F3-4411-8C7D-4086D60EA5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0F95C35D-D9CC-4D87-ADDC-F21C2911B47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967189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4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03757C0F-2B79-4AE3-BC5A-2C74E98878A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A303D66F-C568-4130-94DA-78CD662ABC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40C13F49-D391-4CC4-9D41-EF6FAC0219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6FAE25CA-67B3-4998-911A-1051E3F2FC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6AC52363-A339-4D75-9B19-9F9F2FAE5E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69" y="4756700"/>
            <a:ext cx="1003260" cy="2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4528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8715056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43FABAB-1AFD-4844-BAE6-84AA1AFCD2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vi-V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vi-VN" dirty="0"/>
              <a:t>Insert image</a:t>
            </a:r>
          </a:p>
        </p:txBody>
      </p:sp>
      <p:cxnSp>
        <p:nvCxnSpPr>
          <p:cNvPr id="20" name="Connecteur droit 8">
            <a:extLst>
              <a:ext uri="{FF2B5EF4-FFF2-40B4-BE49-F238E27FC236}">
                <a16:creationId xmlns:a16="http://schemas.microsoft.com/office/drawing/2014/main" id="{82A6B2F8-AE5B-4F00-8021-7680F4786DF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70073EF-CF06-4AAB-BC89-F85AA37F0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6611170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F69A22C-69B3-4A24-81FF-D29C2DBDA658}"/>
              </a:ext>
            </a:extLst>
          </p:cNvPr>
          <p:cNvSpPr/>
          <p:nvPr userDrawn="1"/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1" name="Connecteur droit 8">
            <a:extLst>
              <a:ext uri="{FF2B5EF4-FFF2-40B4-BE49-F238E27FC236}">
                <a16:creationId xmlns:a16="http://schemas.microsoft.com/office/drawing/2014/main" id="{1E134866-0D48-4B80-B4A7-7A3C96A9A681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A2A5CFD-1EBB-4C94-B663-FD757A37AB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537040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3B521CC-7B05-4C2E-BA5E-B65F5CA9C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6944" y="354764"/>
            <a:ext cx="4970113" cy="4924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tabLst>
                <a:tab pos="1706563" algn="l"/>
              </a:tabLst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TABLE OF CONTENTS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B34C3BE3-5C95-4A64-B73B-5A274E5401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367" y="121216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CF81852F-49BD-45B9-BBDF-3F35D57118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6367" y="177569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CEDF0D5A-7AC5-494F-AF50-41A9970E9B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56367" y="233922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B56EEC8B-0F3C-48CF-8C1E-BD1D112FA2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56367" y="290275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AE94A33-EECD-4586-8D7D-A288340280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56367" y="346628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D024ED7-5BEB-4173-9E13-F737ABB963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56367" y="402981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9" name="ZoneTexte 7">
            <a:extLst>
              <a:ext uri="{FF2B5EF4-FFF2-40B4-BE49-F238E27FC236}">
                <a16:creationId xmlns:a16="http://schemas.microsoft.com/office/drawing/2014/main" id="{A2067B04-117E-4F9B-8F7C-63907A4B65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1" name="Connecteur droit 8">
            <a:extLst>
              <a:ext uri="{FF2B5EF4-FFF2-40B4-BE49-F238E27FC236}">
                <a16:creationId xmlns:a16="http://schemas.microsoft.com/office/drawing/2014/main" id="{2C3516F2-70A7-469B-B546-24739C197C50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62DE9E8C-3D5A-40E6-A687-B79FECEA41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B5C0759-58BA-495B-8F9B-46C34E635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C76A89CE-FFC4-4A86-B381-AEAC96B68E9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467661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3D1550-682D-42A1-A7EF-27F8C12FA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42" y="2079308"/>
            <a:ext cx="4743647" cy="98488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100000"/>
              </a:lnSpc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</a:t>
            </a:r>
            <a:br>
              <a:rPr lang="en-US" noProof="0" dirty="0"/>
            </a:br>
            <a:r>
              <a:rPr lang="en-US" noProof="0" dirty="0"/>
              <a:t>SECTION NAME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263DB818-8085-450E-9B5E-297B7E97DBF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B9759164-0E59-46FC-9689-8C6079BE7B4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708C46B-9A23-418C-A13C-2FD8606766ED}"/>
              </a:ext>
            </a:extLst>
          </p:cNvPr>
          <p:cNvSpPr/>
          <p:nvPr userDrawn="1"/>
        </p:nvSpPr>
        <p:spPr>
          <a:xfrm>
            <a:off x="5426316" y="1"/>
            <a:ext cx="3717682" cy="5143499"/>
          </a:xfrm>
          <a:custGeom>
            <a:avLst/>
            <a:gdLst>
              <a:gd name="connsiteX0" fmla="*/ 3243188 w 3717682"/>
              <a:gd name="connsiteY0" fmla="*/ 4869228 h 5143499"/>
              <a:gd name="connsiteX1" fmla="*/ 3238366 w 3717682"/>
              <a:gd name="connsiteY1" fmla="*/ 4873182 h 5143499"/>
              <a:gd name="connsiteX2" fmla="*/ 3238375 w 3717682"/>
              <a:gd name="connsiteY2" fmla="*/ 4873182 h 5143499"/>
              <a:gd name="connsiteX3" fmla="*/ 3227067 w 3717682"/>
              <a:gd name="connsiteY3" fmla="*/ 4930787 h 5143499"/>
              <a:gd name="connsiteX4" fmla="*/ 3284506 w 3717682"/>
              <a:gd name="connsiteY4" fmla="*/ 4930787 h 5143499"/>
              <a:gd name="connsiteX5" fmla="*/ 3285695 w 3717682"/>
              <a:gd name="connsiteY5" fmla="*/ 4924630 h 5143499"/>
              <a:gd name="connsiteX6" fmla="*/ 3282707 w 3717682"/>
              <a:gd name="connsiteY6" fmla="*/ 4921282 h 5143499"/>
              <a:gd name="connsiteX7" fmla="*/ 3244547 w 3717682"/>
              <a:gd name="connsiteY7" fmla="*/ 4921282 h 5143499"/>
              <a:gd name="connsiteX8" fmla="*/ 3247790 w 3717682"/>
              <a:gd name="connsiteY8" fmla="*/ 4904760 h 5143499"/>
              <a:gd name="connsiteX9" fmla="*/ 3281510 w 3717682"/>
              <a:gd name="connsiteY9" fmla="*/ 4904760 h 5143499"/>
              <a:gd name="connsiteX10" fmla="*/ 3283335 w 3717682"/>
              <a:gd name="connsiteY10" fmla="*/ 4903297 h 5143499"/>
              <a:gd name="connsiteX11" fmla="*/ 3284625 w 3717682"/>
              <a:gd name="connsiteY11" fmla="*/ 4896744 h 5143499"/>
              <a:gd name="connsiteX12" fmla="*/ 3283377 w 3717682"/>
              <a:gd name="connsiteY12" fmla="*/ 4895280 h 5143499"/>
              <a:gd name="connsiteX13" fmla="*/ 3249640 w 3717682"/>
              <a:gd name="connsiteY13" fmla="*/ 4895280 h 5143499"/>
              <a:gd name="connsiteX14" fmla="*/ 3252866 w 3717682"/>
              <a:gd name="connsiteY14" fmla="*/ 4878792 h 5143499"/>
              <a:gd name="connsiteX15" fmla="*/ 3289685 w 3717682"/>
              <a:gd name="connsiteY15" fmla="*/ 4878792 h 5143499"/>
              <a:gd name="connsiteX16" fmla="*/ 3293590 w 3717682"/>
              <a:gd name="connsiteY16" fmla="*/ 4876488 h 5143499"/>
              <a:gd name="connsiteX17" fmla="*/ 3295016 w 3717682"/>
              <a:gd name="connsiteY17" fmla="*/ 4869228 h 5143499"/>
              <a:gd name="connsiteX18" fmla="*/ 3143540 w 3717682"/>
              <a:gd name="connsiteY18" fmla="*/ 4869228 h 5143499"/>
              <a:gd name="connsiteX19" fmla="*/ 3139482 w 3717682"/>
              <a:gd name="connsiteY19" fmla="*/ 4873182 h 5143499"/>
              <a:gd name="connsiteX20" fmla="*/ 3128174 w 3717682"/>
              <a:gd name="connsiteY20" fmla="*/ 4930787 h 5143499"/>
              <a:gd name="connsiteX21" fmla="*/ 3140127 w 3717682"/>
              <a:gd name="connsiteY21" fmla="*/ 4930787 h 5143499"/>
              <a:gd name="connsiteX22" fmla="*/ 3144482 w 3717682"/>
              <a:gd name="connsiteY22" fmla="*/ 4927246 h 5143499"/>
              <a:gd name="connsiteX23" fmla="*/ 3152946 w 3717682"/>
              <a:gd name="connsiteY23" fmla="*/ 4884134 h 5143499"/>
              <a:gd name="connsiteX24" fmla="*/ 3166682 w 3717682"/>
              <a:gd name="connsiteY24" fmla="*/ 4903549 h 5143499"/>
              <a:gd name="connsiteX25" fmla="*/ 3169959 w 3717682"/>
              <a:gd name="connsiteY25" fmla="*/ 4905425 h 5143499"/>
              <a:gd name="connsiteX26" fmla="*/ 3176139 w 3717682"/>
              <a:gd name="connsiteY26" fmla="*/ 4905425 h 5143499"/>
              <a:gd name="connsiteX27" fmla="*/ 3180163 w 3717682"/>
              <a:gd name="connsiteY27" fmla="*/ 4903549 h 5143499"/>
              <a:gd name="connsiteX28" fmla="*/ 3201505 w 3717682"/>
              <a:gd name="connsiteY28" fmla="*/ 4884134 h 5143499"/>
              <a:gd name="connsiteX29" fmla="*/ 3193041 w 3717682"/>
              <a:gd name="connsiteY29" fmla="*/ 4927246 h 5143499"/>
              <a:gd name="connsiteX30" fmla="*/ 3196013 w 3717682"/>
              <a:gd name="connsiteY30" fmla="*/ 4930787 h 5143499"/>
              <a:gd name="connsiteX31" fmla="*/ 3207957 w 3717682"/>
              <a:gd name="connsiteY31" fmla="*/ 4930787 h 5143499"/>
              <a:gd name="connsiteX32" fmla="*/ 3219274 w 3717682"/>
              <a:gd name="connsiteY32" fmla="*/ 4873190 h 5143499"/>
              <a:gd name="connsiteX33" fmla="*/ 3216769 w 3717682"/>
              <a:gd name="connsiteY33" fmla="*/ 4869228 h 5143499"/>
              <a:gd name="connsiteX34" fmla="*/ 3202694 w 3717682"/>
              <a:gd name="connsiteY34" fmla="*/ 4869228 h 5143499"/>
              <a:gd name="connsiteX35" fmla="*/ 3175443 w 3717682"/>
              <a:gd name="connsiteY35" fmla="*/ 4893227 h 5143499"/>
              <a:gd name="connsiteX36" fmla="*/ 3157615 w 3717682"/>
              <a:gd name="connsiteY36" fmla="*/ 4869228 h 5143499"/>
              <a:gd name="connsiteX37" fmla="*/ 3072704 w 3717682"/>
              <a:gd name="connsiteY37" fmla="*/ 4869228 h 5143499"/>
              <a:gd name="connsiteX38" fmla="*/ 3067873 w 3717682"/>
              <a:gd name="connsiteY38" fmla="*/ 4873182 h 5143499"/>
              <a:gd name="connsiteX39" fmla="*/ 3056582 w 3717682"/>
              <a:gd name="connsiteY39" fmla="*/ 4930787 h 5143499"/>
              <a:gd name="connsiteX40" fmla="*/ 3113996 w 3717682"/>
              <a:gd name="connsiteY40" fmla="*/ 4930787 h 5143499"/>
              <a:gd name="connsiteX41" fmla="*/ 3115210 w 3717682"/>
              <a:gd name="connsiteY41" fmla="*/ 4924630 h 5143499"/>
              <a:gd name="connsiteX42" fmla="*/ 3112197 w 3717682"/>
              <a:gd name="connsiteY42" fmla="*/ 4921282 h 5143499"/>
              <a:gd name="connsiteX43" fmla="*/ 3074054 w 3717682"/>
              <a:gd name="connsiteY43" fmla="*/ 4921282 h 5143499"/>
              <a:gd name="connsiteX44" fmla="*/ 3077288 w 3717682"/>
              <a:gd name="connsiteY44" fmla="*/ 4904760 h 5143499"/>
              <a:gd name="connsiteX45" fmla="*/ 3111008 w 3717682"/>
              <a:gd name="connsiteY45" fmla="*/ 4904760 h 5143499"/>
              <a:gd name="connsiteX46" fmla="*/ 3112842 w 3717682"/>
              <a:gd name="connsiteY46" fmla="*/ 4903297 h 5143499"/>
              <a:gd name="connsiteX47" fmla="*/ 3114132 w 3717682"/>
              <a:gd name="connsiteY47" fmla="*/ 4896744 h 5143499"/>
              <a:gd name="connsiteX48" fmla="*/ 3112876 w 3717682"/>
              <a:gd name="connsiteY48" fmla="*/ 4895280 h 5143499"/>
              <a:gd name="connsiteX49" fmla="*/ 3079147 w 3717682"/>
              <a:gd name="connsiteY49" fmla="*/ 4895280 h 5143499"/>
              <a:gd name="connsiteX50" fmla="*/ 3082390 w 3717682"/>
              <a:gd name="connsiteY50" fmla="*/ 4878792 h 5143499"/>
              <a:gd name="connsiteX51" fmla="*/ 3119200 w 3717682"/>
              <a:gd name="connsiteY51" fmla="*/ 4878792 h 5143499"/>
              <a:gd name="connsiteX52" fmla="*/ 3123123 w 3717682"/>
              <a:gd name="connsiteY52" fmla="*/ 4876488 h 5143499"/>
              <a:gd name="connsiteX53" fmla="*/ 3124532 w 3717682"/>
              <a:gd name="connsiteY53" fmla="*/ 4869228 h 5143499"/>
              <a:gd name="connsiteX54" fmla="*/ 2999627 w 3717682"/>
              <a:gd name="connsiteY54" fmla="*/ 4869228 h 5143499"/>
              <a:gd name="connsiteX55" fmla="*/ 2994347 w 3717682"/>
              <a:gd name="connsiteY55" fmla="*/ 4872559 h 5143499"/>
              <a:gd name="connsiteX56" fmla="*/ 2993116 w 3717682"/>
              <a:gd name="connsiteY56" fmla="*/ 4878767 h 5143499"/>
              <a:gd name="connsiteX57" fmla="*/ 3017582 w 3717682"/>
              <a:gd name="connsiteY57" fmla="*/ 4878767 h 5143499"/>
              <a:gd name="connsiteX58" fmla="*/ 3007395 w 3717682"/>
              <a:gd name="connsiteY58" fmla="*/ 4930787 h 5143499"/>
              <a:gd name="connsiteX59" fmla="*/ 3018363 w 3717682"/>
              <a:gd name="connsiteY59" fmla="*/ 4930787 h 5143499"/>
              <a:gd name="connsiteX60" fmla="*/ 3023864 w 3717682"/>
              <a:gd name="connsiteY60" fmla="*/ 4926413 h 5143499"/>
              <a:gd name="connsiteX61" fmla="*/ 3033203 w 3717682"/>
              <a:gd name="connsiteY61" fmla="*/ 4878767 h 5143499"/>
              <a:gd name="connsiteX62" fmla="*/ 3053628 w 3717682"/>
              <a:gd name="connsiteY62" fmla="*/ 4878767 h 5143499"/>
              <a:gd name="connsiteX63" fmla="*/ 3058026 w 3717682"/>
              <a:gd name="connsiteY63" fmla="*/ 4874999 h 5143499"/>
              <a:gd name="connsiteX64" fmla="*/ 3058026 w 3717682"/>
              <a:gd name="connsiteY64" fmla="*/ 4875007 h 5143499"/>
              <a:gd name="connsiteX65" fmla="*/ 3059163 w 3717682"/>
              <a:gd name="connsiteY65" fmla="*/ 4869228 h 5143499"/>
              <a:gd name="connsiteX66" fmla="*/ 2848320 w 3717682"/>
              <a:gd name="connsiteY66" fmla="*/ 4869228 h 5143499"/>
              <a:gd name="connsiteX67" fmla="*/ 2845408 w 3717682"/>
              <a:gd name="connsiteY67" fmla="*/ 4871306 h 5143499"/>
              <a:gd name="connsiteX68" fmla="*/ 2842097 w 3717682"/>
              <a:gd name="connsiteY68" fmla="*/ 4888214 h 5143499"/>
              <a:gd name="connsiteX69" fmla="*/ 2886404 w 3717682"/>
              <a:gd name="connsiteY69" fmla="*/ 4909925 h 5143499"/>
              <a:gd name="connsiteX70" fmla="*/ 2882303 w 3717682"/>
              <a:gd name="connsiteY70" fmla="*/ 4930787 h 5143499"/>
              <a:gd name="connsiteX71" fmla="*/ 2893280 w 3717682"/>
              <a:gd name="connsiteY71" fmla="*/ 4930787 h 5143499"/>
              <a:gd name="connsiteX72" fmla="*/ 2898781 w 3717682"/>
              <a:gd name="connsiteY72" fmla="*/ 4926413 h 5143499"/>
              <a:gd name="connsiteX73" fmla="*/ 2909987 w 3717682"/>
              <a:gd name="connsiteY73" fmla="*/ 4869228 h 5143499"/>
              <a:gd name="connsiteX74" fmla="*/ 2896693 w 3717682"/>
              <a:gd name="connsiteY74" fmla="*/ 4869228 h 5143499"/>
              <a:gd name="connsiteX75" fmla="*/ 2893985 w 3717682"/>
              <a:gd name="connsiteY75" fmla="*/ 4871306 h 5143499"/>
              <a:gd name="connsiteX76" fmla="*/ 2888466 w 3717682"/>
              <a:gd name="connsiteY76" fmla="*/ 4899335 h 5143499"/>
              <a:gd name="connsiteX77" fmla="*/ 2857786 w 3717682"/>
              <a:gd name="connsiteY77" fmla="*/ 4887802 h 5143499"/>
              <a:gd name="connsiteX78" fmla="*/ 2861436 w 3717682"/>
              <a:gd name="connsiteY78" fmla="*/ 4869228 h 5143499"/>
              <a:gd name="connsiteX79" fmla="*/ 3334042 w 3717682"/>
              <a:gd name="connsiteY79" fmla="*/ 4869051 h 5143499"/>
              <a:gd name="connsiteX80" fmla="*/ 3305280 w 3717682"/>
              <a:gd name="connsiteY80" fmla="*/ 4880811 h 5143499"/>
              <a:gd name="connsiteX81" fmla="*/ 3324144 w 3717682"/>
              <a:gd name="connsiteY81" fmla="*/ 4902212 h 5143499"/>
              <a:gd name="connsiteX82" fmla="*/ 3341411 w 3717682"/>
              <a:gd name="connsiteY82" fmla="*/ 4917185 h 5143499"/>
              <a:gd name="connsiteX83" fmla="*/ 3329483 w 3717682"/>
              <a:gd name="connsiteY83" fmla="*/ 4921315 h 5143499"/>
              <a:gd name="connsiteX84" fmla="*/ 3302411 w 3717682"/>
              <a:gd name="connsiteY84" fmla="*/ 4921315 h 5143499"/>
              <a:gd name="connsiteX85" fmla="*/ 3297011 w 3717682"/>
              <a:gd name="connsiteY85" fmla="*/ 4925294 h 5143499"/>
              <a:gd name="connsiteX86" fmla="*/ 3295942 w 3717682"/>
              <a:gd name="connsiteY86" fmla="*/ 4930787 h 5143499"/>
              <a:gd name="connsiteX87" fmla="*/ 3330069 w 3717682"/>
              <a:gd name="connsiteY87" fmla="*/ 4930787 h 5143499"/>
              <a:gd name="connsiteX88" fmla="*/ 3359018 w 3717682"/>
              <a:gd name="connsiteY88" fmla="*/ 4920373 h 5143499"/>
              <a:gd name="connsiteX89" fmla="*/ 3356514 w 3717682"/>
              <a:gd name="connsiteY89" fmla="*/ 4906283 h 5143499"/>
              <a:gd name="connsiteX90" fmla="*/ 3346819 w 3717682"/>
              <a:gd name="connsiteY90" fmla="*/ 4899335 h 5143499"/>
              <a:gd name="connsiteX91" fmla="*/ 3323473 w 3717682"/>
              <a:gd name="connsiteY91" fmla="*/ 4881854 h 5143499"/>
              <a:gd name="connsiteX92" fmla="*/ 3333575 w 3717682"/>
              <a:gd name="connsiteY92" fmla="*/ 4878767 h 5143499"/>
              <a:gd name="connsiteX93" fmla="*/ 3356463 w 3717682"/>
              <a:gd name="connsiteY93" fmla="*/ 4878767 h 5143499"/>
              <a:gd name="connsiteX94" fmla="*/ 3361854 w 3717682"/>
              <a:gd name="connsiteY94" fmla="*/ 4874797 h 5143499"/>
              <a:gd name="connsiteX95" fmla="*/ 3362991 w 3717682"/>
              <a:gd name="connsiteY95" fmla="*/ 4869051 h 5143499"/>
              <a:gd name="connsiteX96" fmla="*/ 2952613 w 3717682"/>
              <a:gd name="connsiteY96" fmla="*/ 4869051 h 5143499"/>
              <a:gd name="connsiteX97" fmla="*/ 2923867 w 3717682"/>
              <a:gd name="connsiteY97" fmla="*/ 4880811 h 5143499"/>
              <a:gd name="connsiteX98" fmla="*/ 2942739 w 3717682"/>
              <a:gd name="connsiteY98" fmla="*/ 4902212 h 5143499"/>
              <a:gd name="connsiteX99" fmla="*/ 2960007 w 3717682"/>
              <a:gd name="connsiteY99" fmla="*/ 4917185 h 5143499"/>
              <a:gd name="connsiteX100" fmla="*/ 2948062 w 3717682"/>
              <a:gd name="connsiteY100" fmla="*/ 4921315 h 5143499"/>
              <a:gd name="connsiteX101" fmla="*/ 2920998 w 3717682"/>
              <a:gd name="connsiteY101" fmla="*/ 4921315 h 5143499"/>
              <a:gd name="connsiteX102" fmla="*/ 2915599 w 3717682"/>
              <a:gd name="connsiteY102" fmla="*/ 4925294 h 5143499"/>
              <a:gd name="connsiteX103" fmla="*/ 2914521 w 3717682"/>
              <a:gd name="connsiteY103" fmla="*/ 4930787 h 5143499"/>
              <a:gd name="connsiteX104" fmla="*/ 2948648 w 3717682"/>
              <a:gd name="connsiteY104" fmla="*/ 4930787 h 5143499"/>
              <a:gd name="connsiteX105" fmla="*/ 2977597 w 3717682"/>
              <a:gd name="connsiteY105" fmla="*/ 4920373 h 5143499"/>
              <a:gd name="connsiteX106" fmla="*/ 2975109 w 3717682"/>
              <a:gd name="connsiteY106" fmla="*/ 4906283 h 5143499"/>
              <a:gd name="connsiteX107" fmla="*/ 2965406 w 3717682"/>
              <a:gd name="connsiteY107" fmla="*/ 4899335 h 5143499"/>
              <a:gd name="connsiteX108" fmla="*/ 2942052 w 3717682"/>
              <a:gd name="connsiteY108" fmla="*/ 4881854 h 5143499"/>
              <a:gd name="connsiteX109" fmla="*/ 2952154 w 3717682"/>
              <a:gd name="connsiteY109" fmla="*/ 4878767 h 5143499"/>
              <a:gd name="connsiteX110" fmla="*/ 2975050 w 3717682"/>
              <a:gd name="connsiteY110" fmla="*/ 4878767 h 5143499"/>
              <a:gd name="connsiteX111" fmla="*/ 2980441 w 3717682"/>
              <a:gd name="connsiteY111" fmla="*/ 4874797 h 5143499"/>
              <a:gd name="connsiteX112" fmla="*/ 2981578 w 3717682"/>
              <a:gd name="connsiteY112" fmla="*/ 4869051 h 5143499"/>
              <a:gd name="connsiteX113" fmla="*/ 2802112 w 3717682"/>
              <a:gd name="connsiteY113" fmla="*/ 4869051 h 5143499"/>
              <a:gd name="connsiteX114" fmla="*/ 2773367 w 3717682"/>
              <a:gd name="connsiteY114" fmla="*/ 4880811 h 5143499"/>
              <a:gd name="connsiteX115" fmla="*/ 2792247 w 3717682"/>
              <a:gd name="connsiteY115" fmla="*/ 4902212 h 5143499"/>
              <a:gd name="connsiteX116" fmla="*/ 2809506 w 3717682"/>
              <a:gd name="connsiteY116" fmla="*/ 4917185 h 5143499"/>
              <a:gd name="connsiteX117" fmla="*/ 2797562 w 3717682"/>
              <a:gd name="connsiteY117" fmla="*/ 4921315 h 5143499"/>
              <a:gd name="connsiteX118" fmla="*/ 2770489 w 3717682"/>
              <a:gd name="connsiteY118" fmla="*/ 4921315 h 5143499"/>
              <a:gd name="connsiteX119" fmla="*/ 2765098 w 3717682"/>
              <a:gd name="connsiteY119" fmla="*/ 4925294 h 5143499"/>
              <a:gd name="connsiteX120" fmla="*/ 2764012 w 3717682"/>
              <a:gd name="connsiteY120" fmla="*/ 4930787 h 5143499"/>
              <a:gd name="connsiteX121" fmla="*/ 2798139 w 3717682"/>
              <a:gd name="connsiteY121" fmla="*/ 4930787 h 5143499"/>
              <a:gd name="connsiteX122" fmla="*/ 2827105 w 3717682"/>
              <a:gd name="connsiteY122" fmla="*/ 4920373 h 5143499"/>
              <a:gd name="connsiteX123" fmla="*/ 2824601 w 3717682"/>
              <a:gd name="connsiteY123" fmla="*/ 4906283 h 5143499"/>
              <a:gd name="connsiteX124" fmla="*/ 2814914 w 3717682"/>
              <a:gd name="connsiteY124" fmla="*/ 4899335 h 5143499"/>
              <a:gd name="connsiteX125" fmla="*/ 2791543 w 3717682"/>
              <a:gd name="connsiteY125" fmla="*/ 4881854 h 5143499"/>
              <a:gd name="connsiteX126" fmla="*/ 2801645 w 3717682"/>
              <a:gd name="connsiteY126" fmla="*/ 4878767 h 5143499"/>
              <a:gd name="connsiteX127" fmla="*/ 2824533 w 3717682"/>
              <a:gd name="connsiteY127" fmla="*/ 4878767 h 5143499"/>
              <a:gd name="connsiteX128" fmla="*/ 2829940 w 3717682"/>
              <a:gd name="connsiteY128" fmla="*/ 4874797 h 5143499"/>
              <a:gd name="connsiteX129" fmla="*/ 2831061 w 3717682"/>
              <a:gd name="connsiteY129" fmla="*/ 4869051 h 5143499"/>
              <a:gd name="connsiteX130" fmla="*/ 2554595 w 3717682"/>
              <a:gd name="connsiteY130" fmla="*/ 4818697 h 5143499"/>
              <a:gd name="connsiteX131" fmla="*/ 2506680 w 3717682"/>
              <a:gd name="connsiteY131" fmla="*/ 4832401 h 5143499"/>
              <a:gd name="connsiteX132" fmla="*/ 2536427 w 3717682"/>
              <a:gd name="connsiteY132" fmla="*/ 4837128 h 5143499"/>
              <a:gd name="connsiteX133" fmla="*/ 2592593 w 3717682"/>
              <a:gd name="connsiteY133" fmla="*/ 4852573 h 5143499"/>
              <a:gd name="connsiteX134" fmla="*/ 2515458 w 3717682"/>
              <a:gd name="connsiteY134" fmla="*/ 4932277 h 5143499"/>
              <a:gd name="connsiteX135" fmla="*/ 2537319 w 3717682"/>
              <a:gd name="connsiteY135" fmla="*/ 4875983 h 5143499"/>
              <a:gd name="connsiteX136" fmla="*/ 2542896 w 3717682"/>
              <a:gd name="connsiteY136" fmla="*/ 4853187 h 5143499"/>
              <a:gd name="connsiteX137" fmla="*/ 2524219 w 3717682"/>
              <a:gd name="connsiteY137" fmla="*/ 4872030 h 5143499"/>
              <a:gd name="connsiteX138" fmla="*/ 2487579 w 3717682"/>
              <a:gd name="connsiteY138" fmla="*/ 4935414 h 5143499"/>
              <a:gd name="connsiteX139" fmla="*/ 2477188 w 3717682"/>
              <a:gd name="connsiteY139" fmla="*/ 4965487 h 5143499"/>
              <a:gd name="connsiteX140" fmla="*/ 2518260 w 3717682"/>
              <a:gd name="connsiteY140" fmla="*/ 4955216 h 5143499"/>
              <a:gd name="connsiteX141" fmla="*/ 2622230 w 3717682"/>
              <a:gd name="connsiteY141" fmla="*/ 4857300 h 5143499"/>
              <a:gd name="connsiteX142" fmla="*/ 2613316 w 3717682"/>
              <a:gd name="connsiteY142" fmla="*/ 4831517 h 5143499"/>
              <a:gd name="connsiteX143" fmla="*/ 2554595 w 3717682"/>
              <a:gd name="connsiteY143" fmla="*/ 4818697 h 5143499"/>
              <a:gd name="connsiteX144" fmla="*/ 3137130 w 3717682"/>
              <a:gd name="connsiteY144" fmla="*/ 4793385 h 5143499"/>
              <a:gd name="connsiteX145" fmla="*/ 3151774 w 3717682"/>
              <a:gd name="connsiteY145" fmla="*/ 4809730 h 5143499"/>
              <a:gd name="connsiteX146" fmla="*/ 3151036 w 3717682"/>
              <a:gd name="connsiteY146" fmla="*/ 4813431 h 5143499"/>
              <a:gd name="connsiteX147" fmla="*/ 3146740 w 3717682"/>
              <a:gd name="connsiteY147" fmla="*/ 4818016 h 5143499"/>
              <a:gd name="connsiteX148" fmla="*/ 3113513 w 3717682"/>
              <a:gd name="connsiteY148" fmla="*/ 4818016 h 5143499"/>
              <a:gd name="connsiteX149" fmla="*/ 3115143 w 3717682"/>
              <a:gd name="connsiteY149" fmla="*/ 4809730 h 5143499"/>
              <a:gd name="connsiteX150" fmla="*/ 3137130 w 3717682"/>
              <a:gd name="connsiteY150" fmla="*/ 4793385 h 5143499"/>
              <a:gd name="connsiteX151" fmla="*/ 2908773 w 3717682"/>
              <a:gd name="connsiteY151" fmla="*/ 4793385 h 5143499"/>
              <a:gd name="connsiteX152" fmla="*/ 2923409 w 3717682"/>
              <a:gd name="connsiteY152" fmla="*/ 4809730 h 5143499"/>
              <a:gd name="connsiteX153" fmla="*/ 2922679 w 3717682"/>
              <a:gd name="connsiteY153" fmla="*/ 4813431 h 5143499"/>
              <a:gd name="connsiteX154" fmla="*/ 2918375 w 3717682"/>
              <a:gd name="connsiteY154" fmla="*/ 4818016 h 5143499"/>
              <a:gd name="connsiteX155" fmla="*/ 2885164 w 3717682"/>
              <a:gd name="connsiteY155" fmla="*/ 4818016 h 5143499"/>
              <a:gd name="connsiteX156" fmla="*/ 2886786 w 3717682"/>
              <a:gd name="connsiteY156" fmla="*/ 4809730 h 5143499"/>
              <a:gd name="connsiteX157" fmla="*/ 2908773 w 3717682"/>
              <a:gd name="connsiteY157" fmla="*/ 4793385 h 5143499"/>
              <a:gd name="connsiteX158" fmla="*/ 2671716 w 3717682"/>
              <a:gd name="connsiteY158" fmla="*/ 4783926 h 5143499"/>
              <a:gd name="connsiteX159" fmla="*/ 2638521 w 3717682"/>
              <a:gd name="connsiteY159" fmla="*/ 4801898 h 5143499"/>
              <a:gd name="connsiteX160" fmla="*/ 2664855 w 3717682"/>
              <a:gd name="connsiteY160" fmla="*/ 4864568 h 5143499"/>
              <a:gd name="connsiteX161" fmla="*/ 2687734 w 3717682"/>
              <a:gd name="connsiteY161" fmla="*/ 4909866 h 5143499"/>
              <a:gd name="connsiteX162" fmla="*/ 2639175 w 3717682"/>
              <a:gd name="connsiteY162" fmla="*/ 4918716 h 5143499"/>
              <a:gd name="connsiteX163" fmla="*/ 2602738 w 3717682"/>
              <a:gd name="connsiteY163" fmla="*/ 4921576 h 5143499"/>
              <a:gd name="connsiteX164" fmla="*/ 2609445 w 3717682"/>
              <a:gd name="connsiteY164" fmla="*/ 4931233 h 5143499"/>
              <a:gd name="connsiteX165" fmla="*/ 2663667 w 3717682"/>
              <a:gd name="connsiteY165" fmla="*/ 4936701 h 5143499"/>
              <a:gd name="connsiteX166" fmla="*/ 2718644 w 3717682"/>
              <a:gd name="connsiteY166" fmla="*/ 4911877 h 5143499"/>
              <a:gd name="connsiteX167" fmla="*/ 2694279 w 3717682"/>
              <a:gd name="connsiteY167" fmla="*/ 4859916 h 5143499"/>
              <a:gd name="connsiteX168" fmla="*/ 2665857 w 3717682"/>
              <a:gd name="connsiteY168" fmla="*/ 4812506 h 5143499"/>
              <a:gd name="connsiteX169" fmla="*/ 2718126 w 3717682"/>
              <a:gd name="connsiteY169" fmla="*/ 4800493 h 5143499"/>
              <a:gd name="connsiteX170" fmla="*/ 2735496 w 3717682"/>
              <a:gd name="connsiteY170" fmla="*/ 4794235 h 5143499"/>
              <a:gd name="connsiteX171" fmla="*/ 2711131 w 3717682"/>
              <a:gd name="connsiteY171" fmla="*/ 4785284 h 5143499"/>
              <a:gd name="connsiteX172" fmla="*/ 2671716 w 3717682"/>
              <a:gd name="connsiteY172" fmla="*/ 4783926 h 5143499"/>
              <a:gd name="connsiteX173" fmla="*/ 3324763 w 3717682"/>
              <a:gd name="connsiteY173" fmla="*/ 4783846 h 5143499"/>
              <a:gd name="connsiteX174" fmla="*/ 3319491 w 3717682"/>
              <a:gd name="connsiteY174" fmla="*/ 4787194 h 5143499"/>
              <a:gd name="connsiteX175" fmla="*/ 3318269 w 3717682"/>
              <a:gd name="connsiteY175" fmla="*/ 4793402 h 5143499"/>
              <a:gd name="connsiteX176" fmla="*/ 3342735 w 3717682"/>
              <a:gd name="connsiteY176" fmla="*/ 4793402 h 5143499"/>
              <a:gd name="connsiteX177" fmla="*/ 3332540 w 3717682"/>
              <a:gd name="connsiteY177" fmla="*/ 4845422 h 5143499"/>
              <a:gd name="connsiteX178" fmla="*/ 3343508 w 3717682"/>
              <a:gd name="connsiteY178" fmla="*/ 4845422 h 5143499"/>
              <a:gd name="connsiteX179" fmla="*/ 3349001 w 3717682"/>
              <a:gd name="connsiteY179" fmla="*/ 4841048 h 5143499"/>
              <a:gd name="connsiteX180" fmla="*/ 3358356 w 3717682"/>
              <a:gd name="connsiteY180" fmla="*/ 4793402 h 5143499"/>
              <a:gd name="connsiteX181" fmla="*/ 3378781 w 3717682"/>
              <a:gd name="connsiteY181" fmla="*/ 4793402 h 5143499"/>
              <a:gd name="connsiteX182" fmla="*/ 3383196 w 3717682"/>
              <a:gd name="connsiteY182" fmla="*/ 4789633 h 5143499"/>
              <a:gd name="connsiteX183" fmla="*/ 3384317 w 3717682"/>
              <a:gd name="connsiteY183" fmla="*/ 4783846 h 5143499"/>
              <a:gd name="connsiteX184" fmla="*/ 3274396 w 3717682"/>
              <a:gd name="connsiteY184" fmla="*/ 4783846 h 5143499"/>
              <a:gd name="connsiteX185" fmla="*/ 3262315 w 3717682"/>
              <a:gd name="connsiteY185" fmla="*/ 4845422 h 5143499"/>
              <a:gd name="connsiteX186" fmla="*/ 3314907 w 3717682"/>
              <a:gd name="connsiteY186" fmla="*/ 4845422 h 5143499"/>
              <a:gd name="connsiteX187" fmla="*/ 3316045 w 3717682"/>
              <a:gd name="connsiteY187" fmla="*/ 4839660 h 5143499"/>
              <a:gd name="connsiteX188" fmla="*/ 3313124 w 3717682"/>
              <a:gd name="connsiteY188" fmla="*/ 4835916 h 5143499"/>
              <a:gd name="connsiteX189" fmla="*/ 3279786 w 3717682"/>
              <a:gd name="connsiteY189" fmla="*/ 4835916 h 5143499"/>
              <a:gd name="connsiteX190" fmla="*/ 3289600 w 3717682"/>
              <a:gd name="connsiteY190" fmla="*/ 4785932 h 5143499"/>
              <a:gd name="connsiteX191" fmla="*/ 3287690 w 3717682"/>
              <a:gd name="connsiteY191" fmla="*/ 4783846 h 5143499"/>
              <a:gd name="connsiteX192" fmla="*/ 3190707 w 3717682"/>
              <a:gd name="connsiteY192" fmla="*/ 4783846 h 5143499"/>
              <a:gd name="connsiteX193" fmla="*/ 3187175 w 3717682"/>
              <a:gd name="connsiteY193" fmla="*/ 4786580 h 5143499"/>
              <a:gd name="connsiteX194" fmla="*/ 3181063 w 3717682"/>
              <a:gd name="connsiteY194" fmla="*/ 4817948 h 5143499"/>
              <a:gd name="connsiteX195" fmla="*/ 3209944 w 3717682"/>
              <a:gd name="connsiteY195" fmla="*/ 4846801 h 5143499"/>
              <a:gd name="connsiteX196" fmla="*/ 3209944 w 3717682"/>
              <a:gd name="connsiteY196" fmla="*/ 4846793 h 5143499"/>
              <a:gd name="connsiteX197" fmla="*/ 3249623 w 3717682"/>
              <a:gd name="connsiteY197" fmla="*/ 4817940 h 5143499"/>
              <a:gd name="connsiteX198" fmla="*/ 3255710 w 3717682"/>
              <a:gd name="connsiteY198" fmla="*/ 4786580 h 5143499"/>
              <a:gd name="connsiteX199" fmla="*/ 3253248 w 3717682"/>
              <a:gd name="connsiteY199" fmla="*/ 4783846 h 5143499"/>
              <a:gd name="connsiteX200" fmla="*/ 3240811 w 3717682"/>
              <a:gd name="connsiteY200" fmla="*/ 4783846 h 5143499"/>
              <a:gd name="connsiteX201" fmla="*/ 3237399 w 3717682"/>
              <a:gd name="connsiteY201" fmla="*/ 4801890 h 5143499"/>
              <a:gd name="connsiteX202" fmla="*/ 3235446 w 3717682"/>
              <a:gd name="connsiteY202" fmla="*/ 4811496 h 5143499"/>
              <a:gd name="connsiteX203" fmla="*/ 3233816 w 3717682"/>
              <a:gd name="connsiteY203" fmla="*/ 4819841 h 5143499"/>
              <a:gd name="connsiteX204" fmla="*/ 3211523 w 3717682"/>
              <a:gd name="connsiteY204" fmla="*/ 4836329 h 5143499"/>
              <a:gd name="connsiteX205" fmla="*/ 3196140 w 3717682"/>
              <a:gd name="connsiteY205" fmla="*/ 4819841 h 5143499"/>
              <a:gd name="connsiteX206" fmla="*/ 3196853 w 3717682"/>
              <a:gd name="connsiteY206" fmla="*/ 4816114 h 5143499"/>
              <a:gd name="connsiteX207" fmla="*/ 3199723 w 3717682"/>
              <a:gd name="connsiteY207" fmla="*/ 4801898 h 5143499"/>
              <a:gd name="connsiteX208" fmla="*/ 3203144 w 3717682"/>
              <a:gd name="connsiteY208" fmla="*/ 4783846 h 5143499"/>
              <a:gd name="connsiteX209" fmla="*/ 2786678 w 3717682"/>
              <a:gd name="connsiteY209" fmla="*/ 4783846 h 5143499"/>
              <a:gd name="connsiteX210" fmla="*/ 2786492 w 3717682"/>
              <a:gd name="connsiteY210" fmla="*/ 4784645 h 5143499"/>
              <a:gd name="connsiteX211" fmla="*/ 2793054 w 3717682"/>
              <a:gd name="connsiteY211" fmla="*/ 4793360 h 5143499"/>
              <a:gd name="connsiteX212" fmla="*/ 2825416 w 3717682"/>
              <a:gd name="connsiteY212" fmla="*/ 4793360 h 5143499"/>
              <a:gd name="connsiteX213" fmla="*/ 2840102 w 3717682"/>
              <a:gd name="connsiteY213" fmla="*/ 4814659 h 5143499"/>
              <a:gd name="connsiteX214" fmla="*/ 2820033 w 3717682"/>
              <a:gd name="connsiteY214" fmla="*/ 4835916 h 5143499"/>
              <a:gd name="connsiteX215" fmla="*/ 2797867 w 3717682"/>
              <a:gd name="connsiteY215" fmla="*/ 4835916 h 5143499"/>
              <a:gd name="connsiteX216" fmla="*/ 2804710 w 3717682"/>
              <a:gd name="connsiteY216" fmla="*/ 4800964 h 5143499"/>
              <a:gd name="connsiteX217" fmla="*/ 2791611 w 3717682"/>
              <a:gd name="connsiteY217" fmla="*/ 4800964 h 5143499"/>
              <a:gd name="connsiteX218" fmla="*/ 2788699 w 3717682"/>
              <a:gd name="connsiteY218" fmla="*/ 4803051 h 5143499"/>
              <a:gd name="connsiteX219" fmla="*/ 2780379 w 3717682"/>
              <a:gd name="connsiteY219" fmla="*/ 4845422 h 5143499"/>
              <a:gd name="connsiteX220" fmla="*/ 2817189 w 3717682"/>
              <a:gd name="connsiteY220" fmla="*/ 4845422 h 5143499"/>
              <a:gd name="connsiteX221" fmla="*/ 2856563 w 3717682"/>
              <a:gd name="connsiteY221" fmla="*/ 4814239 h 5143499"/>
              <a:gd name="connsiteX222" fmla="*/ 2831197 w 3717682"/>
              <a:gd name="connsiteY222" fmla="*/ 4783846 h 5143499"/>
              <a:gd name="connsiteX223" fmla="*/ 3055063 w 3717682"/>
              <a:gd name="connsiteY223" fmla="*/ 4783661 h 5143499"/>
              <a:gd name="connsiteX224" fmla="*/ 3026301 w 3717682"/>
              <a:gd name="connsiteY224" fmla="*/ 4795438 h 5143499"/>
              <a:gd name="connsiteX225" fmla="*/ 3045181 w 3717682"/>
              <a:gd name="connsiteY225" fmla="*/ 4816838 h 5143499"/>
              <a:gd name="connsiteX226" fmla="*/ 3062457 w 3717682"/>
              <a:gd name="connsiteY226" fmla="*/ 4831820 h 5143499"/>
              <a:gd name="connsiteX227" fmla="*/ 3050513 w 3717682"/>
              <a:gd name="connsiteY227" fmla="*/ 4835942 h 5143499"/>
              <a:gd name="connsiteX228" fmla="*/ 3023448 w 3717682"/>
              <a:gd name="connsiteY228" fmla="*/ 4835942 h 5143499"/>
              <a:gd name="connsiteX229" fmla="*/ 3018041 w 3717682"/>
              <a:gd name="connsiteY229" fmla="*/ 4839920 h 5143499"/>
              <a:gd name="connsiteX230" fmla="*/ 3016971 w 3717682"/>
              <a:gd name="connsiteY230" fmla="*/ 4845422 h 5143499"/>
              <a:gd name="connsiteX231" fmla="*/ 3051098 w 3717682"/>
              <a:gd name="connsiteY231" fmla="*/ 4845422 h 5143499"/>
              <a:gd name="connsiteX232" fmla="*/ 3080056 w 3717682"/>
              <a:gd name="connsiteY232" fmla="*/ 4834999 h 5143499"/>
              <a:gd name="connsiteX233" fmla="*/ 3080064 w 3717682"/>
              <a:gd name="connsiteY233" fmla="*/ 4834999 h 5143499"/>
              <a:gd name="connsiteX234" fmla="*/ 3077560 w 3717682"/>
              <a:gd name="connsiteY234" fmla="*/ 4820909 h 5143499"/>
              <a:gd name="connsiteX235" fmla="*/ 3067865 w 3717682"/>
              <a:gd name="connsiteY235" fmla="*/ 4813944 h 5143499"/>
              <a:gd name="connsiteX236" fmla="*/ 3044494 w 3717682"/>
              <a:gd name="connsiteY236" fmla="*/ 4796481 h 5143499"/>
              <a:gd name="connsiteX237" fmla="*/ 3054621 w 3717682"/>
              <a:gd name="connsiteY237" fmla="*/ 4793385 h 5143499"/>
              <a:gd name="connsiteX238" fmla="*/ 3077492 w 3717682"/>
              <a:gd name="connsiteY238" fmla="*/ 4793385 h 5143499"/>
              <a:gd name="connsiteX239" fmla="*/ 3082900 w 3717682"/>
              <a:gd name="connsiteY239" fmla="*/ 4789431 h 5143499"/>
              <a:gd name="connsiteX240" fmla="*/ 3084029 w 3717682"/>
              <a:gd name="connsiteY240" fmla="*/ 4783661 h 5143499"/>
              <a:gd name="connsiteX241" fmla="*/ 2982359 w 3717682"/>
              <a:gd name="connsiteY241" fmla="*/ 4783661 h 5143499"/>
              <a:gd name="connsiteX242" fmla="*/ 2953614 w 3717682"/>
              <a:gd name="connsiteY242" fmla="*/ 4795438 h 5143499"/>
              <a:gd name="connsiteX243" fmla="*/ 2972486 w 3717682"/>
              <a:gd name="connsiteY243" fmla="*/ 4816838 h 5143499"/>
              <a:gd name="connsiteX244" fmla="*/ 2989762 w 3717682"/>
              <a:gd name="connsiteY244" fmla="*/ 4831820 h 5143499"/>
              <a:gd name="connsiteX245" fmla="*/ 2977801 w 3717682"/>
              <a:gd name="connsiteY245" fmla="*/ 4835942 h 5143499"/>
              <a:gd name="connsiteX246" fmla="*/ 2950762 w 3717682"/>
              <a:gd name="connsiteY246" fmla="*/ 4835942 h 5143499"/>
              <a:gd name="connsiteX247" fmla="*/ 2945346 w 3717682"/>
              <a:gd name="connsiteY247" fmla="*/ 4839920 h 5143499"/>
              <a:gd name="connsiteX248" fmla="*/ 2944267 w 3717682"/>
              <a:gd name="connsiteY248" fmla="*/ 4845422 h 5143499"/>
              <a:gd name="connsiteX249" fmla="*/ 2978395 w 3717682"/>
              <a:gd name="connsiteY249" fmla="*/ 4845422 h 5143499"/>
              <a:gd name="connsiteX250" fmla="*/ 3007361 w 3717682"/>
              <a:gd name="connsiteY250" fmla="*/ 4834999 h 5143499"/>
              <a:gd name="connsiteX251" fmla="*/ 3004856 w 3717682"/>
              <a:gd name="connsiteY251" fmla="*/ 4820909 h 5143499"/>
              <a:gd name="connsiteX252" fmla="*/ 2995162 w 3717682"/>
              <a:gd name="connsiteY252" fmla="*/ 4813944 h 5143499"/>
              <a:gd name="connsiteX253" fmla="*/ 2971799 w 3717682"/>
              <a:gd name="connsiteY253" fmla="*/ 4796481 h 5143499"/>
              <a:gd name="connsiteX254" fmla="*/ 2981918 w 3717682"/>
              <a:gd name="connsiteY254" fmla="*/ 4793385 h 5143499"/>
              <a:gd name="connsiteX255" fmla="*/ 3004780 w 3717682"/>
              <a:gd name="connsiteY255" fmla="*/ 4793385 h 5143499"/>
              <a:gd name="connsiteX256" fmla="*/ 3010179 w 3717682"/>
              <a:gd name="connsiteY256" fmla="*/ 4789431 h 5143499"/>
              <a:gd name="connsiteX257" fmla="*/ 3011325 w 3717682"/>
              <a:gd name="connsiteY257" fmla="*/ 4783661 h 5143499"/>
              <a:gd name="connsiteX258" fmla="*/ 3138964 w 3717682"/>
              <a:gd name="connsiteY258" fmla="*/ 4783013 h 5143499"/>
              <a:gd name="connsiteX259" fmla="*/ 3100125 w 3717682"/>
              <a:gd name="connsiteY259" fmla="*/ 4811614 h 5143499"/>
              <a:gd name="connsiteX260" fmla="*/ 3094029 w 3717682"/>
              <a:gd name="connsiteY260" fmla="*/ 4842705 h 5143499"/>
              <a:gd name="connsiteX261" fmla="*/ 3096389 w 3717682"/>
              <a:gd name="connsiteY261" fmla="*/ 4845422 h 5143499"/>
              <a:gd name="connsiteX262" fmla="*/ 3108139 w 3717682"/>
              <a:gd name="connsiteY262" fmla="*/ 4845422 h 5143499"/>
              <a:gd name="connsiteX263" fmla="*/ 3111568 w 3717682"/>
              <a:gd name="connsiteY263" fmla="*/ 4827521 h 5143499"/>
              <a:gd name="connsiteX264" fmla="*/ 3148175 w 3717682"/>
              <a:gd name="connsiteY264" fmla="*/ 4827521 h 5143499"/>
              <a:gd name="connsiteX265" fmla="*/ 3144754 w 3717682"/>
              <a:gd name="connsiteY265" fmla="*/ 4845422 h 5143499"/>
              <a:gd name="connsiteX266" fmla="*/ 3156511 w 3717682"/>
              <a:gd name="connsiteY266" fmla="*/ 4845422 h 5143499"/>
              <a:gd name="connsiteX267" fmla="*/ 3159933 w 3717682"/>
              <a:gd name="connsiteY267" fmla="*/ 4842705 h 5143499"/>
              <a:gd name="connsiteX268" fmla="*/ 3166037 w 3717682"/>
              <a:gd name="connsiteY268" fmla="*/ 4811614 h 5143499"/>
              <a:gd name="connsiteX269" fmla="*/ 3138964 w 3717682"/>
              <a:gd name="connsiteY269" fmla="*/ 4783013 h 5143499"/>
              <a:gd name="connsiteX270" fmla="*/ 2910598 w 3717682"/>
              <a:gd name="connsiteY270" fmla="*/ 4783013 h 5143499"/>
              <a:gd name="connsiteX271" fmla="*/ 2871776 w 3717682"/>
              <a:gd name="connsiteY271" fmla="*/ 4811614 h 5143499"/>
              <a:gd name="connsiteX272" fmla="*/ 2865664 w 3717682"/>
              <a:gd name="connsiteY272" fmla="*/ 4842705 h 5143499"/>
              <a:gd name="connsiteX273" fmla="*/ 2868032 w 3717682"/>
              <a:gd name="connsiteY273" fmla="*/ 4845422 h 5143499"/>
              <a:gd name="connsiteX274" fmla="*/ 2879782 w 3717682"/>
              <a:gd name="connsiteY274" fmla="*/ 4845422 h 5143499"/>
              <a:gd name="connsiteX275" fmla="*/ 2883203 w 3717682"/>
              <a:gd name="connsiteY275" fmla="*/ 4827521 h 5143499"/>
              <a:gd name="connsiteX276" fmla="*/ 2919818 w 3717682"/>
              <a:gd name="connsiteY276" fmla="*/ 4827521 h 5143499"/>
              <a:gd name="connsiteX277" fmla="*/ 2916397 w 3717682"/>
              <a:gd name="connsiteY277" fmla="*/ 4845422 h 5143499"/>
              <a:gd name="connsiteX278" fmla="*/ 2928155 w 3717682"/>
              <a:gd name="connsiteY278" fmla="*/ 4845422 h 5143499"/>
              <a:gd name="connsiteX279" fmla="*/ 2931567 w 3717682"/>
              <a:gd name="connsiteY279" fmla="*/ 4842705 h 5143499"/>
              <a:gd name="connsiteX280" fmla="*/ 2937680 w 3717682"/>
              <a:gd name="connsiteY280" fmla="*/ 4811614 h 5143499"/>
              <a:gd name="connsiteX281" fmla="*/ 2910598 w 3717682"/>
              <a:gd name="connsiteY281" fmla="*/ 4783013 h 5143499"/>
              <a:gd name="connsiteX282" fmla="*/ 2604597 w 3717682"/>
              <a:gd name="connsiteY282" fmla="*/ 4694494 h 5143499"/>
              <a:gd name="connsiteX283" fmla="*/ 2604597 w 3717682"/>
              <a:gd name="connsiteY283" fmla="*/ 4694502 h 5143499"/>
              <a:gd name="connsiteX284" fmla="*/ 2561064 w 3717682"/>
              <a:gd name="connsiteY284" fmla="*/ 4706111 h 5143499"/>
              <a:gd name="connsiteX285" fmla="*/ 2584715 w 3717682"/>
              <a:gd name="connsiteY285" fmla="*/ 4710283 h 5143499"/>
              <a:gd name="connsiteX286" fmla="*/ 2633733 w 3717682"/>
              <a:gd name="connsiteY286" fmla="*/ 4720882 h 5143499"/>
              <a:gd name="connsiteX287" fmla="*/ 2585479 w 3717682"/>
              <a:gd name="connsiteY287" fmla="*/ 4787632 h 5143499"/>
              <a:gd name="connsiteX288" fmla="*/ 2569910 w 3717682"/>
              <a:gd name="connsiteY288" fmla="*/ 4802588 h 5143499"/>
              <a:gd name="connsiteX289" fmla="*/ 2571760 w 3717682"/>
              <a:gd name="connsiteY289" fmla="*/ 4806609 h 5143499"/>
              <a:gd name="connsiteX290" fmla="*/ 2588943 w 3717682"/>
              <a:gd name="connsiteY290" fmla="*/ 4800881 h 5143499"/>
              <a:gd name="connsiteX291" fmla="*/ 2661417 w 3717682"/>
              <a:gd name="connsiteY291" fmla="*/ 4714910 h 5143499"/>
              <a:gd name="connsiteX292" fmla="*/ 2604597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3662785 w 3717682"/>
              <a:gd name="connsiteY296" fmla="*/ 5143499 h 5143499"/>
              <a:gd name="connsiteX297" fmla="*/ 1977372 w 3717682"/>
              <a:gd name="connsiteY297" fmla="*/ 5143499 h 5143499"/>
              <a:gd name="connsiteX298" fmla="*/ 1175798 w 3717682"/>
              <a:gd name="connsiteY298" fmla="*/ 5143499 h 5143499"/>
              <a:gd name="connsiteX299" fmla="*/ 1096714 w 3717682"/>
              <a:gd name="connsiteY299" fmla="*/ 5071623 h 5143499"/>
              <a:gd name="connsiteX300" fmla="*/ 0 w 3717682"/>
              <a:gd name="connsiteY300" fmla="*/ 2423921 h 5143499"/>
              <a:gd name="connsiteX301" fmla="*/ 855043 w 3717682"/>
              <a:gd name="connsiteY301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3717682" h="5143499">
                <a:moveTo>
                  <a:pt x="3243188" y="4869228"/>
                </a:moveTo>
                <a:cubicBezTo>
                  <a:pt x="3240489" y="4869228"/>
                  <a:pt x="3238910" y="4870465"/>
                  <a:pt x="3238366" y="4873182"/>
                </a:cubicBezTo>
                <a:lnTo>
                  <a:pt x="3238375" y="4873182"/>
                </a:lnTo>
                <a:lnTo>
                  <a:pt x="3227067" y="4930787"/>
                </a:lnTo>
                <a:lnTo>
                  <a:pt x="3284506" y="4930787"/>
                </a:lnTo>
                <a:lnTo>
                  <a:pt x="3285695" y="4924630"/>
                </a:lnTo>
                <a:cubicBezTo>
                  <a:pt x="3286204" y="4922123"/>
                  <a:pt x="3285585" y="4921282"/>
                  <a:pt x="3282707" y="4921282"/>
                </a:cubicBezTo>
                <a:lnTo>
                  <a:pt x="3244547" y="4921282"/>
                </a:lnTo>
                <a:lnTo>
                  <a:pt x="3247790" y="4904760"/>
                </a:lnTo>
                <a:lnTo>
                  <a:pt x="3281510" y="4904760"/>
                </a:lnTo>
                <a:cubicBezTo>
                  <a:pt x="3282402" y="4904794"/>
                  <a:pt x="3283182" y="4904169"/>
                  <a:pt x="3283335" y="4903297"/>
                </a:cubicBezTo>
                <a:lnTo>
                  <a:pt x="3284625" y="4896744"/>
                </a:lnTo>
                <a:cubicBezTo>
                  <a:pt x="3284795" y="4895919"/>
                  <a:pt x="3284320" y="4895280"/>
                  <a:pt x="3283377" y="4895280"/>
                </a:cubicBezTo>
                <a:lnTo>
                  <a:pt x="3249640" y="4895280"/>
                </a:lnTo>
                <a:lnTo>
                  <a:pt x="3252866" y="4878792"/>
                </a:lnTo>
                <a:lnTo>
                  <a:pt x="3289685" y="4878792"/>
                </a:lnTo>
                <a:cubicBezTo>
                  <a:pt x="3291425" y="4878792"/>
                  <a:pt x="3293149" y="4878792"/>
                  <a:pt x="3293590" y="4876488"/>
                </a:cubicBezTo>
                <a:lnTo>
                  <a:pt x="3295016" y="4869228"/>
                </a:lnTo>
                <a:close/>
                <a:moveTo>
                  <a:pt x="3143540" y="4869228"/>
                </a:moveTo>
                <a:cubicBezTo>
                  <a:pt x="3141230" y="4869228"/>
                  <a:pt x="3139966" y="4870675"/>
                  <a:pt x="3139482" y="4873182"/>
                </a:cubicBezTo>
                <a:lnTo>
                  <a:pt x="3128174" y="4930787"/>
                </a:lnTo>
                <a:lnTo>
                  <a:pt x="3140127" y="4930787"/>
                </a:lnTo>
                <a:cubicBezTo>
                  <a:pt x="3142631" y="4930787"/>
                  <a:pt x="3144032" y="4929542"/>
                  <a:pt x="3144482" y="4927246"/>
                </a:cubicBezTo>
                <a:lnTo>
                  <a:pt x="3152946" y="4884134"/>
                </a:lnTo>
                <a:lnTo>
                  <a:pt x="3166682" y="4903549"/>
                </a:lnTo>
                <a:cubicBezTo>
                  <a:pt x="3167336" y="4904730"/>
                  <a:pt x="3168599" y="4905454"/>
                  <a:pt x="3169959" y="4905425"/>
                </a:cubicBezTo>
                <a:lnTo>
                  <a:pt x="3176139" y="4905425"/>
                </a:lnTo>
                <a:cubicBezTo>
                  <a:pt x="3177679" y="4905357"/>
                  <a:pt x="3179128" y="4904681"/>
                  <a:pt x="3180163" y="4903549"/>
                </a:cubicBezTo>
                <a:lnTo>
                  <a:pt x="3201505" y="4884134"/>
                </a:lnTo>
                <a:lnTo>
                  <a:pt x="3193041" y="4927246"/>
                </a:lnTo>
                <a:cubicBezTo>
                  <a:pt x="3192592" y="4929542"/>
                  <a:pt x="3193500" y="4930787"/>
                  <a:pt x="3196013" y="4930787"/>
                </a:cubicBezTo>
                <a:lnTo>
                  <a:pt x="3207957" y="4930787"/>
                </a:lnTo>
                <a:lnTo>
                  <a:pt x="3219274" y="4873190"/>
                </a:lnTo>
                <a:cubicBezTo>
                  <a:pt x="3219749" y="4870675"/>
                  <a:pt x="3219087" y="4869228"/>
                  <a:pt x="3216769" y="4869228"/>
                </a:cubicBezTo>
                <a:lnTo>
                  <a:pt x="3202694" y="4869228"/>
                </a:lnTo>
                <a:lnTo>
                  <a:pt x="3175443" y="4893227"/>
                </a:lnTo>
                <a:lnTo>
                  <a:pt x="3157615" y="4869228"/>
                </a:lnTo>
                <a:close/>
                <a:moveTo>
                  <a:pt x="3072704" y="4869228"/>
                </a:moveTo>
                <a:cubicBezTo>
                  <a:pt x="3070004" y="4869228"/>
                  <a:pt x="3068408" y="4870465"/>
                  <a:pt x="3067873" y="4873182"/>
                </a:cubicBezTo>
                <a:lnTo>
                  <a:pt x="3056582" y="4930787"/>
                </a:lnTo>
                <a:lnTo>
                  <a:pt x="3113996" y="4930787"/>
                </a:lnTo>
                <a:lnTo>
                  <a:pt x="3115210" y="4924630"/>
                </a:lnTo>
                <a:cubicBezTo>
                  <a:pt x="3115711" y="4922123"/>
                  <a:pt x="3115092" y="4921282"/>
                  <a:pt x="3112197" y="4921282"/>
                </a:cubicBezTo>
                <a:lnTo>
                  <a:pt x="3074054" y="4921282"/>
                </a:lnTo>
                <a:lnTo>
                  <a:pt x="3077288" y="4904760"/>
                </a:lnTo>
                <a:lnTo>
                  <a:pt x="3111008" y="4904760"/>
                </a:lnTo>
                <a:cubicBezTo>
                  <a:pt x="3111900" y="4904787"/>
                  <a:pt x="3112679" y="4904166"/>
                  <a:pt x="3112842" y="4903297"/>
                </a:cubicBezTo>
                <a:lnTo>
                  <a:pt x="3114132" y="4896744"/>
                </a:lnTo>
                <a:cubicBezTo>
                  <a:pt x="3114285" y="4895919"/>
                  <a:pt x="3113835" y="4895280"/>
                  <a:pt x="3112876" y="4895280"/>
                </a:cubicBezTo>
                <a:lnTo>
                  <a:pt x="3079147" y="4895280"/>
                </a:lnTo>
                <a:lnTo>
                  <a:pt x="3082390" y="4878792"/>
                </a:lnTo>
                <a:lnTo>
                  <a:pt x="3119200" y="4878792"/>
                </a:lnTo>
                <a:cubicBezTo>
                  <a:pt x="3120932" y="4878792"/>
                  <a:pt x="3122656" y="4878792"/>
                  <a:pt x="3123123" y="4876488"/>
                </a:cubicBezTo>
                <a:lnTo>
                  <a:pt x="3124532" y="4869228"/>
                </a:lnTo>
                <a:close/>
                <a:moveTo>
                  <a:pt x="2999627" y="4869228"/>
                </a:moveTo>
                <a:cubicBezTo>
                  <a:pt x="2996545" y="4869228"/>
                  <a:pt x="2994788" y="4870263"/>
                  <a:pt x="2994347" y="4872559"/>
                </a:cubicBezTo>
                <a:lnTo>
                  <a:pt x="2993116" y="4878767"/>
                </a:lnTo>
                <a:lnTo>
                  <a:pt x="3017582" y="4878767"/>
                </a:lnTo>
                <a:lnTo>
                  <a:pt x="3007395" y="4930787"/>
                </a:lnTo>
                <a:lnTo>
                  <a:pt x="3018363" y="4930787"/>
                </a:lnTo>
                <a:cubicBezTo>
                  <a:pt x="3021445" y="4930787"/>
                  <a:pt x="3023228" y="4929542"/>
                  <a:pt x="3023864" y="4926413"/>
                </a:cubicBezTo>
                <a:lnTo>
                  <a:pt x="3033203" y="4878767"/>
                </a:lnTo>
                <a:lnTo>
                  <a:pt x="3053628" y="4878767"/>
                </a:lnTo>
                <a:cubicBezTo>
                  <a:pt x="3056515" y="4878767"/>
                  <a:pt x="3057533" y="4877514"/>
                  <a:pt x="3058026" y="4874999"/>
                </a:cubicBezTo>
                <a:lnTo>
                  <a:pt x="3058026" y="4875007"/>
                </a:lnTo>
                <a:lnTo>
                  <a:pt x="3059163" y="4869228"/>
                </a:lnTo>
                <a:close/>
                <a:moveTo>
                  <a:pt x="2848320" y="4869228"/>
                </a:moveTo>
                <a:cubicBezTo>
                  <a:pt x="2846775" y="4869228"/>
                  <a:pt x="2845612" y="4870254"/>
                  <a:pt x="2845408" y="4871306"/>
                </a:cubicBezTo>
                <a:lnTo>
                  <a:pt x="2842097" y="4888214"/>
                </a:lnTo>
                <a:cubicBezTo>
                  <a:pt x="2835790" y="4920365"/>
                  <a:pt x="2866513" y="4915974"/>
                  <a:pt x="2886404" y="4909925"/>
                </a:cubicBezTo>
                <a:lnTo>
                  <a:pt x="2882303" y="4930787"/>
                </a:lnTo>
                <a:lnTo>
                  <a:pt x="2893280" y="4930787"/>
                </a:lnTo>
                <a:cubicBezTo>
                  <a:pt x="2896370" y="4930787"/>
                  <a:pt x="2898153" y="4929542"/>
                  <a:pt x="2898781" y="4926413"/>
                </a:cubicBezTo>
                <a:lnTo>
                  <a:pt x="2909987" y="4869228"/>
                </a:lnTo>
                <a:lnTo>
                  <a:pt x="2896693" y="4869228"/>
                </a:lnTo>
                <a:cubicBezTo>
                  <a:pt x="2895351" y="4869228"/>
                  <a:pt x="2894180" y="4870254"/>
                  <a:pt x="2893985" y="4871306"/>
                </a:cubicBezTo>
                <a:lnTo>
                  <a:pt x="2888466" y="4899335"/>
                </a:lnTo>
                <a:cubicBezTo>
                  <a:pt x="2878848" y="4902262"/>
                  <a:pt x="2853898" y="4907629"/>
                  <a:pt x="2857786" y="4887802"/>
                </a:cubicBezTo>
                <a:lnTo>
                  <a:pt x="2861436" y="4869228"/>
                </a:lnTo>
                <a:close/>
                <a:moveTo>
                  <a:pt x="3334042" y="4869051"/>
                </a:moveTo>
                <a:cubicBezTo>
                  <a:pt x="3317632" y="4869051"/>
                  <a:pt x="3307784" y="4869152"/>
                  <a:pt x="3305280" y="4880811"/>
                </a:cubicBezTo>
                <a:cubicBezTo>
                  <a:pt x="3303429" y="4889476"/>
                  <a:pt x="3310272" y="4893665"/>
                  <a:pt x="3324144" y="4902212"/>
                </a:cubicBezTo>
                <a:cubicBezTo>
                  <a:pt x="3339357" y="4911549"/>
                  <a:pt x="3342829" y="4912264"/>
                  <a:pt x="3341411" y="4917185"/>
                </a:cubicBezTo>
                <a:cubicBezTo>
                  <a:pt x="3340307" y="4921155"/>
                  <a:pt x="3336317" y="4921315"/>
                  <a:pt x="3329483" y="4921315"/>
                </a:cubicBezTo>
                <a:lnTo>
                  <a:pt x="3302411" y="4921315"/>
                </a:lnTo>
                <a:cubicBezTo>
                  <a:pt x="3299337" y="4921315"/>
                  <a:pt x="3297546" y="4922577"/>
                  <a:pt x="3297011" y="4925294"/>
                </a:cubicBezTo>
                <a:lnTo>
                  <a:pt x="3295942" y="4930787"/>
                </a:lnTo>
                <a:lnTo>
                  <a:pt x="3330069" y="4930787"/>
                </a:lnTo>
                <a:cubicBezTo>
                  <a:pt x="3345681" y="4930787"/>
                  <a:pt x="3355461" y="4929828"/>
                  <a:pt x="3359018" y="4920373"/>
                </a:cubicBezTo>
                <a:cubicBezTo>
                  <a:pt x="3360758" y="4915763"/>
                  <a:pt x="3360733" y="4910994"/>
                  <a:pt x="3356514" y="4906283"/>
                </a:cubicBezTo>
                <a:cubicBezTo>
                  <a:pt x="3354374" y="4903886"/>
                  <a:pt x="3351199" y="4901774"/>
                  <a:pt x="3346819" y="4899335"/>
                </a:cubicBezTo>
                <a:cubicBezTo>
                  <a:pt x="3327327" y="4888407"/>
                  <a:pt x="3322225" y="4887146"/>
                  <a:pt x="3323473" y="4881854"/>
                </a:cubicBezTo>
                <a:cubicBezTo>
                  <a:pt x="3324152" y="4878877"/>
                  <a:pt x="3326240" y="4878767"/>
                  <a:pt x="3333575" y="4878767"/>
                </a:cubicBezTo>
                <a:lnTo>
                  <a:pt x="3356463" y="4878767"/>
                </a:lnTo>
                <a:cubicBezTo>
                  <a:pt x="3359536" y="4878767"/>
                  <a:pt x="3361319" y="4877514"/>
                  <a:pt x="3361854" y="4874797"/>
                </a:cubicBezTo>
                <a:lnTo>
                  <a:pt x="3362991" y="4869051"/>
                </a:lnTo>
                <a:close/>
                <a:moveTo>
                  <a:pt x="2952613" y="4869051"/>
                </a:moveTo>
                <a:cubicBezTo>
                  <a:pt x="2936211" y="4869051"/>
                  <a:pt x="2926372" y="4869152"/>
                  <a:pt x="2923867" y="4880811"/>
                </a:cubicBezTo>
                <a:cubicBezTo>
                  <a:pt x="2922017" y="4889476"/>
                  <a:pt x="2928851" y="4893665"/>
                  <a:pt x="2942739" y="4902212"/>
                </a:cubicBezTo>
                <a:cubicBezTo>
                  <a:pt x="2957944" y="4911549"/>
                  <a:pt x="2961416" y="4912264"/>
                  <a:pt x="2960007" y="4917185"/>
                </a:cubicBezTo>
                <a:cubicBezTo>
                  <a:pt x="2958878" y="4921155"/>
                  <a:pt x="2954896" y="4921315"/>
                  <a:pt x="2948062" y="4921315"/>
                </a:cubicBezTo>
                <a:lnTo>
                  <a:pt x="2920998" y="4921315"/>
                </a:lnTo>
                <a:cubicBezTo>
                  <a:pt x="2917925" y="4921315"/>
                  <a:pt x="2916134" y="4922577"/>
                  <a:pt x="2915599" y="4925294"/>
                </a:cubicBezTo>
                <a:lnTo>
                  <a:pt x="2914521" y="4930787"/>
                </a:lnTo>
                <a:lnTo>
                  <a:pt x="2948648" y="4930787"/>
                </a:lnTo>
                <a:cubicBezTo>
                  <a:pt x="2964269" y="4930787"/>
                  <a:pt x="2974048" y="4929828"/>
                  <a:pt x="2977597" y="4920373"/>
                </a:cubicBezTo>
                <a:cubicBezTo>
                  <a:pt x="2979346" y="4915763"/>
                  <a:pt x="2979329" y="4910994"/>
                  <a:pt x="2975109" y="4906283"/>
                </a:cubicBezTo>
                <a:cubicBezTo>
                  <a:pt x="2972953" y="4903886"/>
                  <a:pt x="2969795" y="4901774"/>
                  <a:pt x="2965406" y="4899335"/>
                </a:cubicBezTo>
                <a:cubicBezTo>
                  <a:pt x="2945906" y="4888407"/>
                  <a:pt x="2940821" y="4887146"/>
                  <a:pt x="2942052" y="4881854"/>
                </a:cubicBezTo>
                <a:cubicBezTo>
                  <a:pt x="2942731" y="4878877"/>
                  <a:pt x="2944811" y="4878767"/>
                  <a:pt x="2952154" y="4878767"/>
                </a:cubicBezTo>
                <a:lnTo>
                  <a:pt x="2975050" y="4878767"/>
                </a:lnTo>
                <a:cubicBezTo>
                  <a:pt x="2978115" y="4878767"/>
                  <a:pt x="2979915" y="4877514"/>
                  <a:pt x="2980441" y="4874797"/>
                </a:cubicBezTo>
                <a:lnTo>
                  <a:pt x="2981578" y="4869051"/>
                </a:lnTo>
                <a:close/>
                <a:moveTo>
                  <a:pt x="2802112" y="4869051"/>
                </a:moveTo>
                <a:cubicBezTo>
                  <a:pt x="2785711" y="4869051"/>
                  <a:pt x="2775863" y="4869152"/>
                  <a:pt x="2773367" y="4880811"/>
                </a:cubicBezTo>
                <a:cubicBezTo>
                  <a:pt x="2771499" y="4889476"/>
                  <a:pt x="2778350" y="4893665"/>
                  <a:pt x="2792247" y="4902212"/>
                </a:cubicBezTo>
                <a:cubicBezTo>
                  <a:pt x="2807435" y="4911549"/>
                  <a:pt x="2810907" y="4912264"/>
                  <a:pt x="2809506" y="4917185"/>
                </a:cubicBezTo>
                <a:cubicBezTo>
                  <a:pt x="2808386" y="4921155"/>
                  <a:pt x="2804404" y="4921315"/>
                  <a:pt x="2797562" y="4921315"/>
                </a:cubicBezTo>
                <a:lnTo>
                  <a:pt x="2770489" y="4921315"/>
                </a:lnTo>
                <a:cubicBezTo>
                  <a:pt x="2767416" y="4921315"/>
                  <a:pt x="2765633" y="4922577"/>
                  <a:pt x="2765098" y="4925294"/>
                </a:cubicBezTo>
                <a:lnTo>
                  <a:pt x="2764012" y="4930787"/>
                </a:lnTo>
                <a:lnTo>
                  <a:pt x="2798139" y="4930787"/>
                </a:lnTo>
                <a:cubicBezTo>
                  <a:pt x="2813760" y="4930787"/>
                  <a:pt x="2823548" y="4929828"/>
                  <a:pt x="2827105" y="4920373"/>
                </a:cubicBezTo>
                <a:cubicBezTo>
                  <a:pt x="2828828" y="4915763"/>
                  <a:pt x="2828811" y="4910994"/>
                  <a:pt x="2824601" y="4906283"/>
                </a:cubicBezTo>
                <a:cubicBezTo>
                  <a:pt x="2822453" y="4903886"/>
                  <a:pt x="2819278" y="4901774"/>
                  <a:pt x="2814914" y="4899335"/>
                </a:cubicBezTo>
                <a:cubicBezTo>
                  <a:pt x="2795405" y="4888407"/>
                  <a:pt x="2790312" y="4887146"/>
                  <a:pt x="2791543" y="4881854"/>
                </a:cubicBezTo>
                <a:cubicBezTo>
                  <a:pt x="2792239" y="4878877"/>
                  <a:pt x="2794319" y="4878767"/>
                  <a:pt x="2801645" y="4878767"/>
                </a:cubicBezTo>
                <a:lnTo>
                  <a:pt x="2824533" y="4878767"/>
                </a:lnTo>
                <a:cubicBezTo>
                  <a:pt x="2827614" y="4878767"/>
                  <a:pt x="2829406" y="4877514"/>
                  <a:pt x="2829940" y="4874797"/>
                </a:cubicBezTo>
                <a:lnTo>
                  <a:pt x="2831061" y="4869051"/>
                </a:lnTo>
                <a:close/>
                <a:moveTo>
                  <a:pt x="2554595" y="4818697"/>
                </a:moveTo>
                <a:cubicBezTo>
                  <a:pt x="2536546" y="4819757"/>
                  <a:pt x="2505500" y="4826092"/>
                  <a:pt x="2506680" y="4832401"/>
                </a:cubicBezTo>
                <a:cubicBezTo>
                  <a:pt x="2507767" y="4839231"/>
                  <a:pt x="2527428" y="4837128"/>
                  <a:pt x="2536427" y="4837128"/>
                </a:cubicBezTo>
                <a:cubicBezTo>
                  <a:pt x="2556216" y="4837128"/>
                  <a:pt x="2587644" y="4838466"/>
                  <a:pt x="2592593" y="4852573"/>
                </a:cubicBezTo>
                <a:cubicBezTo>
                  <a:pt x="2603264" y="4882957"/>
                  <a:pt x="2530884" y="4937517"/>
                  <a:pt x="2515458" y="4932277"/>
                </a:cubicBezTo>
                <a:cubicBezTo>
                  <a:pt x="2508480" y="4929904"/>
                  <a:pt x="2529636" y="4890250"/>
                  <a:pt x="2537319" y="4875983"/>
                </a:cubicBezTo>
                <a:cubicBezTo>
                  <a:pt x="2541886" y="4867470"/>
                  <a:pt x="2548839" y="4854095"/>
                  <a:pt x="2542896" y="4853187"/>
                </a:cubicBezTo>
                <a:cubicBezTo>
                  <a:pt x="2536274" y="4852186"/>
                  <a:pt x="2528957" y="4864770"/>
                  <a:pt x="2524219" y="4872030"/>
                </a:cubicBezTo>
                <a:cubicBezTo>
                  <a:pt x="2511350" y="4891756"/>
                  <a:pt x="2498148" y="4913291"/>
                  <a:pt x="2487579" y="4935414"/>
                </a:cubicBezTo>
                <a:cubicBezTo>
                  <a:pt x="2484311" y="4942245"/>
                  <a:pt x="2473453" y="4962829"/>
                  <a:pt x="2477188" y="4965487"/>
                </a:cubicBezTo>
                <a:cubicBezTo>
                  <a:pt x="2480669" y="4967960"/>
                  <a:pt x="2497206" y="4964436"/>
                  <a:pt x="2518260" y="4955216"/>
                </a:cubicBezTo>
                <a:cubicBezTo>
                  <a:pt x="2584452" y="4926220"/>
                  <a:pt x="2614250" y="4888484"/>
                  <a:pt x="2622230" y="4857300"/>
                </a:cubicBezTo>
                <a:cubicBezTo>
                  <a:pt x="2624774" y="4847711"/>
                  <a:pt x="2621260" y="4837546"/>
                  <a:pt x="2613316" y="4831517"/>
                </a:cubicBezTo>
                <a:cubicBezTo>
                  <a:pt x="2599487" y="4821027"/>
                  <a:pt x="2574867" y="4817520"/>
                  <a:pt x="2554595" y="4818697"/>
                </a:cubicBezTo>
                <a:close/>
                <a:moveTo>
                  <a:pt x="3137130" y="4793385"/>
                </a:moveTo>
                <a:cubicBezTo>
                  <a:pt x="3150450" y="4793385"/>
                  <a:pt x="3153931" y="4798340"/>
                  <a:pt x="3151774" y="4809730"/>
                </a:cubicBezTo>
                <a:cubicBezTo>
                  <a:pt x="3151774" y="4809730"/>
                  <a:pt x="3151231" y="4812573"/>
                  <a:pt x="3151036" y="4813431"/>
                </a:cubicBezTo>
                <a:cubicBezTo>
                  <a:pt x="3150773" y="4814710"/>
                  <a:pt x="3150187" y="4818016"/>
                  <a:pt x="3146740" y="4818016"/>
                </a:cubicBezTo>
                <a:lnTo>
                  <a:pt x="3113513" y="4818016"/>
                </a:lnTo>
                <a:lnTo>
                  <a:pt x="3115143" y="4809730"/>
                </a:lnTo>
                <a:cubicBezTo>
                  <a:pt x="3117486" y="4797734"/>
                  <a:pt x="3124532" y="4793385"/>
                  <a:pt x="3137130" y="4793385"/>
                </a:cubicBezTo>
                <a:close/>
                <a:moveTo>
                  <a:pt x="2908773" y="4793385"/>
                </a:moveTo>
                <a:cubicBezTo>
                  <a:pt x="2922085" y="4793385"/>
                  <a:pt x="2925582" y="4798340"/>
                  <a:pt x="2923409" y="4809730"/>
                </a:cubicBezTo>
                <a:cubicBezTo>
                  <a:pt x="2923409" y="4809730"/>
                  <a:pt x="2922866" y="4812573"/>
                  <a:pt x="2922679" y="4813431"/>
                </a:cubicBezTo>
                <a:cubicBezTo>
                  <a:pt x="2922424" y="4814710"/>
                  <a:pt x="2921830" y="4818016"/>
                  <a:pt x="2918375" y="4818016"/>
                </a:cubicBezTo>
                <a:lnTo>
                  <a:pt x="2885164" y="4818016"/>
                </a:lnTo>
                <a:lnTo>
                  <a:pt x="2886786" y="4809730"/>
                </a:lnTo>
                <a:cubicBezTo>
                  <a:pt x="2889112" y="4797734"/>
                  <a:pt x="2896175" y="4793385"/>
                  <a:pt x="2908773" y="4793385"/>
                </a:cubicBezTo>
                <a:close/>
                <a:moveTo>
                  <a:pt x="2671716" y="4783926"/>
                </a:moveTo>
                <a:cubicBezTo>
                  <a:pt x="2657864" y="4785815"/>
                  <a:pt x="2645050" y="4790925"/>
                  <a:pt x="2638521" y="4801898"/>
                </a:cubicBezTo>
                <a:cubicBezTo>
                  <a:pt x="2628436" y="4818857"/>
                  <a:pt x="2647503" y="4842074"/>
                  <a:pt x="2664855" y="4864568"/>
                </a:cubicBezTo>
                <a:cubicBezTo>
                  <a:pt x="2678769" y="4882595"/>
                  <a:pt x="2693923" y="4899814"/>
                  <a:pt x="2687734" y="4909866"/>
                </a:cubicBezTo>
                <a:cubicBezTo>
                  <a:pt x="2682691" y="4918085"/>
                  <a:pt x="2650321" y="4918068"/>
                  <a:pt x="2639175" y="4918716"/>
                </a:cubicBezTo>
                <a:cubicBezTo>
                  <a:pt x="2625634" y="4919515"/>
                  <a:pt x="2606151" y="4919557"/>
                  <a:pt x="2602738" y="4921576"/>
                </a:cubicBezTo>
                <a:cubicBezTo>
                  <a:pt x="2599682" y="4923385"/>
                  <a:pt x="2597984" y="4928995"/>
                  <a:pt x="2609445" y="4931233"/>
                </a:cubicBezTo>
                <a:cubicBezTo>
                  <a:pt x="2618639" y="4933050"/>
                  <a:pt x="2640541" y="4936718"/>
                  <a:pt x="2663667" y="4936701"/>
                </a:cubicBezTo>
                <a:cubicBezTo>
                  <a:pt x="2687802" y="4936692"/>
                  <a:pt x="2713151" y="4932360"/>
                  <a:pt x="2718644" y="4911877"/>
                </a:cubicBezTo>
                <a:cubicBezTo>
                  <a:pt x="2723059" y="4895423"/>
                  <a:pt x="2707752" y="4877791"/>
                  <a:pt x="2694279" y="4859916"/>
                </a:cubicBezTo>
                <a:cubicBezTo>
                  <a:pt x="2679525" y="4840333"/>
                  <a:pt x="2664600" y="4826377"/>
                  <a:pt x="2665857" y="4812506"/>
                </a:cubicBezTo>
                <a:cubicBezTo>
                  <a:pt x="2666825" y="4801730"/>
                  <a:pt x="2686121" y="4801107"/>
                  <a:pt x="2718126" y="4800493"/>
                </a:cubicBezTo>
                <a:cubicBezTo>
                  <a:pt x="2724799" y="4800350"/>
                  <a:pt x="2738042" y="4800005"/>
                  <a:pt x="2735496" y="4794235"/>
                </a:cubicBezTo>
                <a:cubicBezTo>
                  <a:pt x="2733212" y="4789154"/>
                  <a:pt x="2723296" y="4787463"/>
                  <a:pt x="2711131" y="4785284"/>
                </a:cubicBezTo>
                <a:cubicBezTo>
                  <a:pt x="2700456" y="4783371"/>
                  <a:pt x="2685567" y="4782037"/>
                  <a:pt x="2671716" y="4783926"/>
                </a:cubicBezTo>
                <a:close/>
                <a:moveTo>
                  <a:pt x="3324763" y="4783846"/>
                </a:moveTo>
                <a:cubicBezTo>
                  <a:pt x="3321682" y="4783846"/>
                  <a:pt x="3319950" y="4784889"/>
                  <a:pt x="3319491" y="4787194"/>
                </a:cubicBezTo>
                <a:lnTo>
                  <a:pt x="3318269" y="4793402"/>
                </a:lnTo>
                <a:lnTo>
                  <a:pt x="3342735" y="4793402"/>
                </a:lnTo>
                <a:lnTo>
                  <a:pt x="3332540" y="4845422"/>
                </a:lnTo>
                <a:lnTo>
                  <a:pt x="3343508" y="4845422"/>
                </a:lnTo>
                <a:cubicBezTo>
                  <a:pt x="3346598" y="4845422"/>
                  <a:pt x="3348389" y="4844169"/>
                  <a:pt x="3349001" y="4841048"/>
                </a:cubicBezTo>
                <a:lnTo>
                  <a:pt x="3358356" y="4793402"/>
                </a:lnTo>
                <a:lnTo>
                  <a:pt x="3378781" y="4793402"/>
                </a:lnTo>
                <a:cubicBezTo>
                  <a:pt x="3381668" y="4793402"/>
                  <a:pt x="3382687" y="4792140"/>
                  <a:pt x="3383196" y="4789633"/>
                </a:cubicBezTo>
                <a:lnTo>
                  <a:pt x="3384317" y="4783846"/>
                </a:lnTo>
                <a:close/>
                <a:moveTo>
                  <a:pt x="3274396" y="4783846"/>
                </a:moveTo>
                <a:lnTo>
                  <a:pt x="3262315" y="4845422"/>
                </a:lnTo>
                <a:lnTo>
                  <a:pt x="3314907" y="4845422"/>
                </a:lnTo>
                <a:lnTo>
                  <a:pt x="3316045" y="4839660"/>
                </a:lnTo>
                <a:cubicBezTo>
                  <a:pt x="3316579" y="4836968"/>
                  <a:pt x="3315620" y="4835916"/>
                  <a:pt x="3313124" y="4835916"/>
                </a:cubicBezTo>
                <a:lnTo>
                  <a:pt x="3279786" y="4835916"/>
                </a:lnTo>
                <a:lnTo>
                  <a:pt x="3289600" y="4785932"/>
                </a:lnTo>
                <a:cubicBezTo>
                  <a:pt x="3289795" y="4784889"/>
                  <a:pt x="3289031" y="4783846"/>
                  <a:pt x="3287690" y="4783846"/>
                </a:cubicBezTo>
                <a:close/>
                <a:moveTo>
                  <a:pt x="3190707" y="4783846"/>
                </a:moveTo>
                <a:cubicBezTo>
                  <a:pt x="3189094" y="4783846"/>
                  <a:pt x="3187583" y="4784477"/>
                  <a:pt x="3187175" y="4786580"/>
                </a:cubicBezTo>
                <a:lnTo>
                  <a:pt x="3181063" y="4817948"/>
                </a:lnTo>
                <a:cubicBezTo>
                  <a:pt x="3176895" y="4840063"/>
                  <a:pt x="3187999" y="4846801"/>
                  <a:pt x="3209944" y="4846801"/>
                </a:cubicBezTo>
                <a:lnTo>
                  <a:pt x="3209944" y="4846793"/>
                </a:lnTo>
                <a:cubicBezTo>
                  <a:pt x="3235650" y="4846793"/>
                  <a:pt x="3245557" y="4838078"/>
                  <a:pt x="3249623" y="4817940"/>
                </a:cubicBezTo>
                <a:lnTo>
                  <a:pt x="3255710" y="4786580"/>
                </a:lnTo>
                <a:cubicBezTo>
                  <a:pt x="3256118" y="4784477"/>
                  <a:pt x="3254853" y="4783846"/>
                  <a:pt x="3253248" y="4783846"/>
                </a:cubicBezTo>
                <a:lnTo>
                  <a:pt x="3240811" y="4783846"/>
                </a:lnTo>
                <a:lnTo>
                  <a:pt x="3237399" y="4801890"/>
                </a:lnTo>
                <a:lnTo>
                  <a:pt x="3235446" y="4811496"/>
                </a:lnTo>
                <a:lnTo>
                  <a:pt x="3233816" y="4819841"/>
                </a:lnTo>
                <a:cubicBezTo>
                  <a:pt x="3231541" y="4831206"/>
                  <a:pt x="3224113" y="4836329"/>
                  <a:pt x="3211523" y="4836329"/>
                </a:cubicBezTo>
                <a:cubicBezTo>
                  <a:pt x="3197677" y="4836329"/>
                  <a:pt x="3193967" y="4831332"/>
                  <a:pt x="3196140" y="4819841"/>
                </a:cubicBezTo>
                <a:cubicBezTo>
                  <a:pt x="3196140" y="4819841"/>
                  <a:pt x="3196675" y="4816972"/>
                  <a:pt x="3196853" y="4816114"/>
                </a:cubicBezTo>
                <a:lnTo>
                  <a:pt x="3199723" y="4801898"/>
                </a:lnTo>
                <a:lnTo>
                  <a:pt x="3203144" y="4783846"/>
                </a:lnTo>
                <a:close/>
                <a:moveTo>
                  <a:pt x="2786678" y="4783846"/>
                </a:moveTo>
                <a:lnTo>
                  <a:pt x="2786492" y="4784645"/>
                </a:lnTo>
                <a:cubicBezTo>
                  <a:pt x="2785490" y="4788784"/>
                  <a:pt x="2786016" y="4793360"/>
                  <a:pt x="2793054" y="4793360"/>
                </a:cubicBezTo>
                <a:lnTo>
                  <a:pt x="2825416" y="4793360"/>
                </a:lnTo>
                <a:cubicBezTo>
                  <a:pt x="2840985" y="4793360"/>
                  <a:pt x="2843209" y="4801074"/>
                  <a:pt x="2840102" y="4814659"/>
                </a:cubicBezTo>
                <a:cubicBezTo>
                  <a:pt x="2837046" y="4828001"/>
                  <a:pt x="2831723" y="4834865"/>
                  <a:pt x="2820033" y="4835916"/>
                </a:cubicBezTo>
                <a:lnTo>
                  <a:pt x="2797867" y="4835916"/>
                </a:lnTo>
                <a:lnTo>
                  <a:pt x="2804710" y="4800964"/>
                </a:lnTo>
                <a:lnTo>
                  <a:pt x="2791611" y="4800964"/>
                </a:lnTo>
                <a:cubicBezTo>
                  <a:pt x="2790066" y="4800964"/>
                  <a:pt x="2788903" y="4802007"/>
                  <a:pt x="2788699" y="4803051"/>
                </a:cubicBezTo>
                <a:lnTo>
                  <a:pt x="2780379" y="4845422"/>
                </a:lnTo>
                <a:lnTo>
                  <a:pt x="2817189" y="4845422"/>
                </a:lnTo>
                <a:cubicBezTo>
                  <a:pt x="2837810" y="4845422"/>
                  <a:pt x="2852098" y="4837834"/>
                  <a:pt x="2856563" y="4814239"/>
                </a:cubicBezTo>
                <a:cubicBezTo>
                  <a:pt x="2859883" y="4796674"/>
                  <a:pt x="2852208" y="4783846"/>
                  <a:pt x="2831197" y="4783846"/>
                </a:cubicBezTo>
                <a:close/>
                <a:moveTo>
                  <a:pt x="3055063" y="4783661"/>
                </a:moveTo>
                <a:cubicBezTo>
                  <a:pt x="3038661" y="4783661"/>
                  <a:pt x="3028814" y="4783762"/>
                  <a:pt x="3026301" y="4795438"/>
                </a:cubicBezTo>
                <a:cubicBezTo>
                  <a:pt x="3024459" y="4804094"/>
                  <a:pt x="3031301" y="4808291"/>
                  <a:pt x="3045181" y="4816838"/>
                </a:cubicBezTo>
                <a:cubicBezTo>
                  <a:pt x="3060377" y="4826175"/>
                  <a:pt x="3063849" y="4826882"/>
                  <a:pt x="3062457" y="4831820"/>
                </a:cubicBezTo>
                <a:cubicBezTo>
                  <a:pt x="3061328" y="4835790"/>
                  <a:pt x="3057347" y="4835942"/>
                  <a:pt x="3050513" y="4835942"/>
                </a:cubicBezTo>
                <a:lnTo>
                  <a:pt x="3023448" y="4835942"/>
                </a:lnTo>
                <a:cubicBezTo>
                  <a:pt x="3020367" y="4835942"/>
                  <a:pt x="3018575" y="4837203"/>
                  <a:pt x="3018041" y="4839920"/>
                </a:cubicBezTo>
                <a:lnTo>
                  <a:pt x="3016971" y="4845422"/>
                </a:lnTo>
                <a:lnTo>
                  <a:pt x="3051098" y="4845422"/>
                </a:lnTo>
                <a:cubicBezTo>
                  <a:pt x="3066702" y="4845422"/>
                  <a:pt x="3076507" y="4844471"/>
                  <a:pt x="3080056" y="4834999"/>
                </a:cubicBezTo>
                <a:lnTo>
                  <a:pt x="3080064" y="4834999"/>
                </a:lnTo>
                <a:cubicBezTo>
                  <a:pt x="3081796" y="4830381"/>
                  <a:pt x="3081779" y="4825612"/>
                  <a:pt x="3077560" y="4820909"/>
                </a:cubicBezTo>
                <a:cubicBezTo>
                  <a:pt x="3075412" y="4818503"/>
                  <a:pt x="3072245" y="4816409"/>
                  <a:pt x="3067865" y="4813944"/>
                </a:cubicBezTo>
                <a:cubicBezTo>
                  <a:pt x="3048365" y="4803017"/>
                  <a:pt x="3043271" y="4801772"/>
                  <a:pt x="3044494" y="4796481"/>
                </a:cubicBezTo>
                <a:cubicBezTo>
                  <a:pt x="3045190" y="4793511"/>
                  <a:pt x="3047278" y="4793385"/>
                  <a:pt x="3054621" y="4793385"/>
                </a:cubicBezTo>
                <a:lnTo>
                  <a:pt x="3077492" y="4793385"/>
                </a:lnTo>
                <a:cubicBezTo>
                  <a:pt x="3080574" y="4793385"/>
                  <a:pt x="3082365" y="4792140"/>
                  <a:pt x="3082900" y="4789431"/>
                </a:cubicBezTo>
                <a:lnTo>
                  <a:pt x="3084029" y="4783661"/>
                </a:lnTo>
                <a:close/>
                <a:moveTo>
                  <a:pt x="2982359" y="4783661"/>
                </a:moveTo>
                <a:cubicBezTo>
                  <a:pt x="2965958" y="4783661"/>
                  <a:pt x="2956119" y="4783762"/>
                  <a:pt x="2953614" y="4795438"/>
                </a:cubicBezTo>
                <a:cubicBezTo>
                  <a:pt x="2951755" y="4804094"/>
                  <a:pt x="2958606" y="4808291"/>
                  <a:pt x="2972486" y="4816838"/>
                </a:cubicBezTo>
                <a:cubicBezTo>
                  <a:pt x="2987682" y="4826175"/>
                  <a:pt x="2991163" y="4826882"/>
                  <a:pt x="2989762" y="4831820"/>
                </a:cubicBezTo>
                <a:cubicBezTo>
                  <a:pt x="2988642" y="4835790"/>
                  <a:pt x="2984652" y="4835942"/>
                  <a:pt x="2977801" y="4835942"/>
                </a:cubicBezTo>
                <a:lnTo>
                  <a:pt x="2950762" y="4835942"/>
                </a:lnTo>
                <a:cubicBezTo>
                  <a:pt x="2947672" y="4835942"/>
                  <a:pt x="2945889" y="4837203"/>
                  <a:pt x="2945346" y="4839920"/>
                </a:cubicBezTo>
                <a:lnTo>
                  <a:pt x="2944267" y="4845422"/>
                </a:lnTo>
                <a:lnTo>
                  <a:pt x="2978395" y="4845422"/>
                </a:lnTo>
                <a:cubicBezTo>
                  <a:pt x="2994015" y="4845422"/>
                  <a:pt x="3003804" y="4844471"/>
                  <a:pt x="3007361" y="4834999"/>
                </a:cubicBezTo>
                <a:cubicBezTo>
                  <a:pt x="3009084" y="4830381"/>
                  <a:pt x="3009067" y="4825612"/>
                  <a:pt x="3004856" y="4820909"/>
                </a:cubicBezTo>
                <a:cubicBezTo>
                  <a:pt x="3002700" y="4818503"/>
                  <a:pt x="2999534" y="4816409"/>
                  <a:pt x="2995162" y="4813944"/>
                </a:cubicBezTo>
                <a:cubicBezTo>
                  <a:pt x="2975644" y="4803017"/>
                  <a:pt x="2970568" y="4801772"/>
                  <a:pt x="2971799" y="4796481"/>
                </a:cubicBezTo>
                <a:cubicBezTo>
                  <a:pt x="2972478" y="4793511"/>
                  <a:pt x="2974558" y="4793385"/>
                  <a:pt x="2981918" y="4793385"/>
                </a:cubicBezTo>
                <a:lnTo>
                  <a:pt x="3004780" y="4793385"/>
                </a:lnTo>
                <a:cubicBezTo>
                  <a:pt x="3007870" y="4793385"/>
                  <a:pt x="3009661" y="4792140"/>
                  <a:pt x="3010179" y="4789431"/>
                </a:cubicBezTo>
                <a:lnTo>
                  <a:pt x="3011325" y="4783661"/>
                </a:lnTo>
                <a:close/>
                <a:moveTo>
                  <a:pt x="3138964" y="4783013"/>
                </a:moveTo>
                <a:cubicBezTo>
                  <a:pt x="3117248" y="4783013"/>
                  <a:pt x="3104862" y="4788414"/>
                  <a:pt x="3100125" y="4811614"/>
                </a:cubicBezTo>
                <a:lnTo>
                  <a:pt x="3094029" y="4842705"/>
                </a:lnTo>
                <a:cubicBezTo>
                  <a:pt x="3093622" y="4844791"/>
                  <a:pt x="3094836" y="4845422"/>
                  <a:pt x="3096389" y="4845422"/>
                </a:cubicBezTo>
                <a:lnTo>
                  <a:pt x="3108139" y="4845422"/>
                </a:lnTo>
                <a:lnTo>
                  <a:pt x="3111568" y="4827521"/>
                </a:lnTo>
                <a:lnTo>
                  <a:pt x="3148175" y="4827521"/>
                </a:lnTo>
                <a:lnTo>
                  <a:pt x="3144754" y="4845422"/>
                </a:lnTo>
                <a:lnTo>
                  <a:pt x="3156511" y="4845422"/>
                </a:lnTo>
                <a:cubicBezTo>
                  <a:pt x="3158057" y="4845422"/>
                  <a:pt x="3159525" y="4844791"/>
                  <a:pt x="3159933" y="4842705"/>
                </a:cubicBezTo>
                <a:lnTo>
                  <a:pt x="3166037" y="4811614"/>
                </a:lnTo>
                <a:cubicBezTo>
                  <a:pt x="3170536" y="4788027"/>
                  <a:pt x="3157089" y="4783013"/>
                  <a:pt x="3138964" y="4783013"/>
                </a:cubicBezTo>
                <a:close/>
                <a:moveTo>
                  <a:pt x="2910598" y="4783013"/>
                </a:moveTo>
                <a:cubicBezTo>
                  <a:pt x="2888891" y="4783013"/>
                  <a:pt x="2876505" y="4788414"/>
                  <a:pt x="2871776" y="4811614"/>
                </a:cubicBezTo>
                <a:lnTo>
                  <a:pt x="2865664" y="4842705"/>
                </a:lnTo>
                <a:cubicBezTo>
                  <a:pt x="2865265" y="4844791"/>
                  <a:pt x="2866479" y="4845422"/>
                  <a:pt x="2868032" y="4845422"/>
                </a:cubicBezTo>
                <a:lnTo>
                  <a:pt x="2879782" y="4845422"/>
                </a:lnTo>
                <a:lnTo>
                  <a:pt x="2883203" y="4827521"/>
                </a:lnTo>
                <a:lnTo>
                  <a:pt x="2919818" y="4827521"/>
                </a:lnTo>
                <a:lnTo>
                  <a:pt x="2916397" y="4845422"/>
                </a:lnTo>
                <a:lnTo>
                  <a:pt x="2928155" y="4845422"/>
                </a:lnTo>
                <a:cubicBezTo>
                  <a:pt x="2929700" y="4845422"/>
                  <a:pt x="2931168" y="4844791"/>
                  <a:pt x="2931567" y="4842705"/>
                </a:cubicBezTo>
                <a:lnTo>
                  <a:pt x="2937680" y="4811614"/>
                </a:lnTo>
                <a:cubicBezTo>
                  <a:pt x="2942171" y="4788027"/>
                  <a:pt x="2928723" y="4783013"/>
                  <a:pt x="2910598" y="4783013"/>
                </a:cubicBezTo>
                <a:close/>
                <a:moveTo>
                  <a:pt x="2604597" y="4694494"/>
                </a:moveTo>
                <a:lnTo>
                  <a:pt x="2604597" y="4694502"/>
                </a:lnTo>
                <a:cubicBezTo>
                  <a:pt x="2581133" y="4695596"/>
                  <a:pt x="2559731" y="4701543"/>
                  <a:pt x="2561064" y="4706111"/>
                </a:cubicBezTo>
                <a:cubicBezTo>
                  <a:pt x="2562702" y="4711671"/>
                  <a:pt x="2578645" y="4710283"/>
                  <a:pt x="2584715" y="4710283"/>
                </a:cubicBezTo>
                <a:cubicBezTo>
                  <a:pt x="2607068" y="4710283"/>
                  <a:pt x="2628597" y="4714624"/>
                  <a:pt x="2633733" y="4720882"/>
                </a:cubicBezTo>
                <a:cubicBezTo>
                  <a:pt x="2641756" y="4730657"/>
                  <a:pt x="2627943" y="4754766"/>
                  <a:pt x="2585479" y="4787632"/>
                </a:cubicBezTo>
                <a:cubicBezTo>
                  <a:pt x="2577338" y="4793932"/>
                  <a:pt x="2571259" y="4799737"/>
                  <a:pt x="2569910" y="4802588"/>
                </a:cubicBezTo>
                <a:cubicBezTo>
                  <a:pt x="2569188" y="4804102"/>
                  <a:pt x="2569528" y="4806306"/>
                  <a:pt x="2571760" y="4806609"/>
                </a:cubicBezTo>
                <a:cubicBezTo>
                  <a:pt x="2574095" y="4806937"/>
                  <a:pt x="2579698" y="4805633"/>
                  <a:pt x="2588943" y="4800881"/>
                </a:cubicBezTo>
                <a:cubicBezTo>
                  <a:pt x="2626670" y="4781491"/>
                  <a:pt x="2669957" y="4741996"/>
                  <a:pt x="2661417" y="4714910"/>
                </a:cubicBezTo>
                <a:cubicBezTo>
                  <a:pt x="2656213" y="4698380"/>
                  <a:pt x="2628240" y="4693392"/>
                  <a:pt x="2604597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3662785" y="5143499"/>
                </a:lnTo>
                <a:lnTo>
                  <a:pt x="197737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871CBCA8-16AF-4BF2-B46D-4D12AA7528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0F6A7C5-FCC8-4C24-A9B4-11D980A0B2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CBBDB83-5AB3-40C4-B1F8-4D15EE70EB0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491234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DFB14-F605-442D-8A29-80BCBC3F43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8AA81F04-A4CD-438D-89D0-CDBF79F7E0A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4" name="Connecteur droit 8">
            <a:extLst>
              <a:ext uri="{FF2B5EF4-FFF2-40B4-BE49-F238E27FC236}">
                <a16:creationId xmlns:a16="http://schemas.microsoft.com/office/drawing/2014/main" id="{21691B72-DFDE-477D-B4DC-13F5A4C2EC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2A6E7488-EEA7-49AF-974E-E8A71CCD0F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A89BE57-76DA-46F9-8724-D576C6C27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0CAB12E-6579-43F1-87C7-8FCA4B6691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301305"/>
            <a:ext cx="8199437" cy="32575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2B703F8D-1A80-4818-BAB5-3632A321FF6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3169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4BAD4DE2-1D10-4376-9B8C-69A7343C9951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06E888DC-EE36-4126-B419-6416AC4396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A7E9C05A-4D57-4496-9472-379C50F46D3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5FE3F0F2-2B21-4C40-8023-BCF049B068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9D41D6A-6B93-4D82-91D4-94587FE8B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E571C35-E95D-47E5-85B1-6986FAA90F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533106"/>
            <a:ext cx="8199437" cy="30388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088B241-F298-4D40-B11A-B39A57B24AD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73728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97F5B4CC-C4A6-45CA-81E0-EA5CF067E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B8C03A33-7651-F14B-9E61-1FD1CCA71A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1034648"/>
            <a:ext cx="561905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76E86959-47EF-40FD-8178-D84F5E7A058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4BA3E254-0FAD-4923-8423-37B7665EFF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6EB06358-24BE-4AD7-82C3-18149F56A0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5619012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9F01B3-1F1F-4F63-A41E-9A6103791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94F32DA-4488-4F4D-A3F3-79DC4E9A0C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525674"/>
            <a:ext cx="5619012" cy="30463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CCD8D8D-107D-4471-AA62-13E32BAE3EE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489145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B2E8A73-FE19-4F09-B5E9-7F09BC1C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5497910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DFB9808-374D-4A9D-8F58-FD27E9969A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630181"/>
            <a:ext cx="5497640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DF97314C-3489-4C47-BC83-C45A78C87D18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5B3B106-37D0-49FD-98BD-B6E794868C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9E770E7-D76C-413C-A66C-7411A35CE1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CE77C2C-13EC-47AA-8D4E-1CA3FBFC3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737842A-57AF-4C83-B064-C3E75DC76D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129553"/>
            <a:ext cx="5497640" cy="34424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4C26F7D-CE68-4BC5-A93E-38F24855077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672778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2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BDD5ABE0-09C4-42CC-886C-D99716342B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471878F-4F92-4DF3-B6EF-5FFC2FC7F8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5C27C61C-22E0-4BF6-B34A-28CCC99949F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EA493CF6-593C-4DCD-9691-0FDC687189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46BE3BA-AFAE-46E9-82CC-3255B8E637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2131F25A-0476-4FD1-9F86-8DEF6A0E926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953266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AE38FD9D-46D9-AC42-B91A-F99126048F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0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4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0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D0294F47-5302-4438-BCB7-B21F3AB2CB6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903C5F14-ED27-4058-A501-BF5ED44219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9E550D51-E609-4961-8A78-92A330D6A1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3ABD6ADC-A7CB-4D3B-8F75-13763C394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4E477951-AC91-4808-8CE7-B7819E643A8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297716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62C82A4A-94A3-8545-9362-DE196DA525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8998B16E-8E76-2647-9A83-23B05B28AF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43A34EB7-6D9C-4CCC-BC33-0A028D5B1D9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8EB65DF-1F86-4858-8D6F-C0BB98587B1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926210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5" name="Titre 1">
            <a:extLst>
              <a:ext uri="{FF2B5EF4-FFF2-40B4-BE49-F238E27FC236}">
                <a16:creationId xmlns:a16="http://schemas.microsoft.com/office/drawing/2014/main" id="{D7895C50-E861-4CE0-B72E-5234BB15D3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A60C871F-B75B-4C13-8B13-04268313ACD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5358595-E1B0-4DBD-B530-B3EB426EFC3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650076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B8A68B02-B6B8-0A4E-927D-C7C5E11DCA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52FDB6FF-C113-2C47-8E97-8C0F867428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6FA78419-BCF8-C145-9BA5-4FE7419438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D5EC47D0-8ADD-47AE-B669-D26DDB93A30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136FEE8-567E-4C4A-BE7C-CA2C5689BFE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988925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re 1">
            <a:extLst>
              <a:ext uri="{FF2B5EF4-FFF2-40B4-BE49-F238E27FC236}">
                <a16:creationId xmlns:a16="http://schemas.microsoft.com/office/drawing/2014/main" id="{8F773064-62EE-4DCF-B613-CBAFE0D9A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A712D5F2-7E8D-8B41-9FC0-057989707F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A8D6367D-685A-48D9-A671-636FC4C006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84DEE3D-6855-487E-A6FC-8FB9E145D88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78885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7B0A659F-EFD1-444F-9E43-8DE421EF2903}"/>
              </a:ext>
            </a:extLst>
          </p:cNvPr>
          <p:cNvSpPr/>
          <p:nvPr userDrawn="1"/>
        </p:nvSpPr>
        <p:spPr>
          <a:xfrm>
            <a:off x="5426318" y="0"/>
            <a:ext cx="3717682" cy="5143500"/>
          </a:xfrm>
          <a:custGeom>
            <a:avLst/>
            <a:gdLst>
              <a:gd name="connsiteX0" fmla="*/ 893329 w 3717682"/>
              <a:gd name="connsiteY0" fmla="*/ 0 h 5143500"/>
              <a:gd name="connsiteX1" fmla="*/ 3717682 w 3717682"/>
              <a:gd name="connsiteY1" fmla="*/ 0 h 5143500"/>
              <a:gd name="connsiteX2" fmla="*/ 3717682 w 3717682"/>
              <a:gd name="connsiteY2" fmla="*/ 5143500 h 5143500"/>
              <a:gd name="connsiteX3" fmla="*/ 1175798 w 3717682"/>
              <a:gd name="connsiteY3" fmla="*/ 5143500 h 5143500"/>
              <a:gd name="connsiteX4" fmla="*/ 1096714 w 3717682"/>
              <a:gd name="connsiteY4" fmla="*/ 5071624 h 5143500"/>
              <a:gd name="connsiteX5" fmla="*/ 0 w 3717682"/>
              <a:gd name="connsiteY5" fmla="*/ 2423922 h 5143500"/>
              <a:gd name="connsiteX6" fmla="*/ 855043 w 3717682"/>
              <a:gd name="connsiteY6" fmla="*/ 42126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7682" h="5143500">
                <a:moveTo>
                  <a:pt x="893329" y="0"/>
                </a:moveTo>
                <a:lnTo>
                  <a:pt x="3717682" y="0"/>
                </a:lnTo>
                <a:lnTo>
                  <a:pt x="3717682" y="5143500"/>
                </a:lnTo>
                <a:lnTo>
                  <a:pt x="1175798" y="5143500"/>
                </a:lnTo>
                <a:lnTo>
                  <a:pt x="1096714" y="5071624"/>
                </a:lnTo>
                <a:cubicBezTo>
                  <a:pt x="419108" y="4394018"/>
                  <a:pt x="0" y="3457914"/>
                  <a:pt x="0" y="2423922"/>
                </a:cubicBezTo>
                <a:cubicBezTo>
                  <a:pt x="0" y="1519179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60B5E4E6-2029-B34F-995E-85F917474A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01994" y="1620838"/>
            <a:ext cx="2996226" cy="190613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Et </a:t>
            </a:r>
            <a:r>
              <a:rPr lang="fr-FR" dirty="0" err="1"/>
              <a:t>vero</a:t>
            </a:r>
            <a:r>
              <a:rPr lang="fr-FR" dirty="0"/>
              <a:t> brute </a:t>
            </a:r>
            <a:r>
              <a:rPr lang="fr-FR" dirty="0" err="1"/>
              <a:t>eum</a:t>
            </a:r>
            <a:r>
              <a:rPr lang="fr-FR" dirty="0"/>
              <a:t>,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aliquip</a:t>
            </a:r>
            <a:r>
              <a:rPr lang="fr-FR" dirty="0"/>
              <a:t> at </a:t>
            </a:r>
            <a:r>
              <a:rPr lang="fr-FR" dirty="0" err="1"/>
              <a:t>vel</a:t>
            </a:r>
            <a:r>
              <a:rPr lang="fr-FR" dirty="0"/>
              <a:t>, magna </a:t>
            </a:r>
            <a:r>
              <a:rPr lang="fr-FR" dirty="0" err="1"/>
              <a:t>causae</a:t>
            </a:r>
            <a:r>
              <a:rPr lang="fr-FR" dirty="0"/>
              <a:t> pro te.</a:t>
            </a:r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20FAB314-069B-7245-9CD1-1E8C141EB9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9" name="Connecteur droit 8">
            <a:extLst>
              <a:ext uri="{FF2B5EF4-FFF2-40B4-BE49-F238E27FC236}">
                <a16:creationId xmlns:a16="http://schemas.microsoft.com/office/drawing/2014/main" id="{4C4DEE83-04EA-447C-BE7B-2CEB490676B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phic 30">
            <a:extLst>
              <a:ext uri="{FF2B5EF4-FFF2-40B4-BE49-F238E27FC236}">
                <a16:creationId xmlns:a16="http://schemas.microsoft.com/office/drawing/2014/main" id="{4DC1713A-F379-44EC-A844-F7F053EA07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4240AAD5-EC6F-4C52-9994-B63901BF0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E3C36F77-4442-4D70-9541-5E2DE2BF82B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221B8B0-F224-477A-8141-EBEE7DA75C2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077194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711D59F2-F966-4BE3-BB2C-A1FB4C0C84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426317" y="1"/>
            <a:ext cx="3717682" cy="5143499"/>
          </a:xfrm>
          <a:custGeom>
            <a:avLst/>
            <a:gdLst>
              <a:gd name="connsiteX0" fmla="*/ 3243187 w 3717682"/>
              <a:gd name="connsiteY0" fmla="*/ 4869228 h 5143499"/>
              <a:gd name="connsiteX1" fmla="*/ 3238365 w 3717682"/>
              <a:gd name="connsiteY1" fmla="*/ 4873182 h 5143499"/>
              <a:gd name="connsiteX2" fmla="*/ 3238374 w 3717682"/>
              <a:gd name="connsiteY2" fmla="*/ 4873182 h 5143499"/>
              <a:gd name="connsiteX3" fmla="*/ 3227066 w 3717682"/>
              <a:gd name="connsiteY3" fmla="*/ 4930787 h 5143499"/>
              <a:gd name="connsiteX4" fmla="*/ 3284505 w 3717682"/>
              <a:gd name="connsiteY4" fmla="*/ 4930787 h 5143499"/>
              <a:gd name="connsiteX5" fmla="*/ 3285694 w 3717682"/>
              <a:gd name="connsiteY5" fmla="*/ 4924630 h 5143499"/>
              <a:gd name="connsiteX6" fmla="*/ 3282706 w 3717682"/>
              <a:gd name="connsiteY6" fmla="*/ 4921282 h 5143499"/>
              <a:gd name="connsiteX7" fmla="*/ 3244546 w 3717682"/>
              <a:gd name="connsiteY7" fmla="*/ 4921282 h 5143499"/>
              <a:gd name="connsiteX8" fmla="*/ 3247789 w 3717682"/>
              <a:gd name="connsiteY8" fmla="*/ 4904760 h 5143499"/>
              <a:gd name="connsiteX9" fmla="*/ 3281509 w 3717682"/>
              <a:gd name="connsiteY9" fmla="*/ 4904760 h 5143499"/>
              <a:gd name="connsiteX10" fmla="*/ 3283334 w 3717682"/>
              <a:gd name="connsiteY10" fmla="*/ 4903297 h 5143499"/>
              <a:gd name="connsiteX11" fmla="*/ 3284624 w 3717682"/>
              <a:gd name="connsiteY11" fmla="*/ 4896744 h 5143499"/>
              <a:gd name="connsiteX12" fmla="*/ 3283376 w 3717682"/>
              <a:gd name="connsiteY12" fmla="*/ 4895280 h 5143499"/>
              <a:gd name="connsiteX13" fmla="*/ 3249639 w 3717682"/>
              <a:gd name="connsiteY13" fmla="*/ 4895280 h 5143499"/>
              <a:gd name="connsiteX14" fmla="*/ 3252865 w 3717682"/>
              <a:gd name="connsiteY14" fmla="*/ 4878792 h 5143499"/>
              <a:gd name="connsiteX15" fmla="*/ 3289684 w 3717682"/>
              <a:gd name="connsiteY15" fmla="*/ 4878792 h 5143499"/>
              <a:gd name="connsiteX16" fmla="*/ 3293589 w 3717682"/>
              <a:gd name="connsiteY16" fmla="*/ 4876488 h 5143499"/>
              <a:gd name="connsiteX17" fmla="*/ 3295015 w 3717682"/>
              <a:gd name="connsiteY17" fmla="*/ 4869228 h 5143499"/>
              <a:gd name="connsiteX18" fmla="*/ 3143539 w 3717682"/>
              <a:gd name="connsiteY18" fmla="*/ 4869228 h 5143499"/>
              <a:gd name="connsiteX19" fmla="*/ 3139481 w 3717682"/>
              <a:gd name="connsiteY19" fmla="*/ 4873182 h 5143499"/>
              <a:gd name="connsiteX20" fmla="*/ 3128173 w 3717682"/>
              <a:gd name="connsiteY20" fmla="*/ 4930787 h 5143499"/>
              <a:gd name="connsiteX21" fmla="*/ 3140126 w 3717682"/>
              <a:gd name="connsiteY21" fmla="*/ 4930787 h 5143499"/>
              <a:gd name="connsiteX22" fmla="*/ 3144481 w 3717682"/>
              <a:gd name="connsiteY22" fmla="*/ 4927246 h 5143499"/>
              <a:gd name="connsiteX23" fmla="*/ 3152945 w 3717682"/>
              <a:gd name="connsiteY23" fmla="*/ 4884134 h 5143499"/>
              <a:gd name="connsiteX24" fmla="*/ 3166681 w 3717682"/>
              <a:gd name="connsiteY24" fmla="*/ 4903549 h 5143499"/>
              <a:gd name="connsiteX25" fmla="*/ 3169958 w 3717682"/>
              <a:gd name="connsiteY25" fmla="*/ 4905425 h 5143499"/>
              <a:gd name="connsiteX26" fmla="*/ 3176138 w 3717682"/>
              <a:gd name="connsiteY26" fmla="*/ 4905425 h 5143499"/>
              <a:gd name="connsiteX27" fmla="*/ 3180162 w 3717682"/>
              <a:gd name="connsiteY27" fmla="*/ 4903549 h 5143499"/>
              <a:gd name="connsiteX28" fmla="*/ 3201504 w 3717682"/>
              <a:gd name="connsiteY28" fmla="*/ 4884134 h 5143499"/>
              <a:gd name="connsiteX29" fmla="*/ 3193040 w 3717682"/>
              <a:gd name="connsiteY29" fmla="*/ 4927246 h 5143499"/>
              <a:gd name="connsiteX30" fmla="*/ 3196012 w 3717682"/>
              <a:gd name="connsiteY30" fmla="*/ 4930787 h 5143499"/>
              <a:gd name="connsiteX31" fmla="*/ 3207956 w 3717682"/>
              <a:gd name="connsiteY31" fmla="*/ 4930787 h 5143499"/>
              <a:gd name="connsiteX32" fmla="*/ 3219273 w 3717682"/>
              <a:gd name="connsiteY32" fmla="*/ 4873190 h 5143499"/>
              <a:gd name="connsiteX33" fmla="*/ 3216768 w 3717682"/>
              <a:gd name="connsiteY33" fmla="*/ 4869228 h 5143499"/>
              <a:gd name="connsiteX34" fmla="*/ 3202693 w 3717682"/>
              <a:gd name="connsiteY34" fmla="*/ 4869228 h 5143499"/>
              <a:gd name="connsiteX35" fmla="*/ 3175442 w 3717682"/>
              <a:gd name="connsiteY35" fmla="*/ 4893227 h 5143499"/>
              <a:gd name="connsiteX36" fmla="*/ 3157614 w 3717682"/>
              <a:gd name="connsiteY36" fmla="*/ 4869228 h 5143499"/>
              <a:gd name="connsiteX37" fmla="*/ 3072703 w 3717682"/>
              <a:gd name="connsiteY37" fmla="*/ 4869228 h 5143499"/>
              <a:gd name="connsiteX38" fmla="*/ 3067872 w 3717682"/>
              <a:gd name="connsiteY38" fmla="*/ 4873182 h 5143499"/>
              <a:gd name="connsiteX39" fmla="*/ 3056581 w 3717682"/>
              <a:gd name="connsiteY39" fmla="*/ 4930787 h 5143499"/>
              <a:gd name="connsiteX40" fmla="*/ 3113995 w 3717682"/>
              <a:gd name="connsiteY40" fmla="*/ 4930787 h 5143499"/>
              <a:gd name="connsiteX41" fmla="*/ 3115209 w 3717682"/>
              <a:gd name="connsiteY41" fmla="*/ 4924630 h 5143499"/>
              <a:gd name="connsiteX42" fmla="*/ 3112196 w 3717682"/>
              <a:gd name="connsiteY42" fmla="*/ 4921282 h 5143499"/>
              <a:gd name="connsiteX43" fmla="*/ 3074053 w 3717682"/>
              <a:gd name="connsiteY43" fmla="*/ 4921282 h 5143499"/>
              <a:gd name="connsiteX44" fmla="*/ 3077287 w 3717682"/>
              <a:gd name="connsiteY44" fmla="*/ 4904760 h 5143499"/>
              <a:gd name="connsiteX45" fmla="*/ 3111007 w 3717682"/>
              <a:gd name="connsiteY45" fmla="*/ 4904760 h 5143499"/>
              <a:gd name="connsiteX46" fmla="*/ 3112841 w 3717682"/>
              <a:gd name="connsiteY46" fmla="*/ 4903297 h 5143499"/>
              <a:gd name="connsiteX47" fmla="*/ 3114131 w 3717682"/>
              <a:gd name="connsiteY47" fmla="*/ 4896744 h 5143499"/>
              <a:gd name="connsiteX48" fmla="*/ 3112875 w 3717682"/>
              <a:gd name="connsiteY48" fmla="*/ 4895280 h 5143499"/>
              <a:gd name="connsiteX49" fmla="*/ 3079146 w 3717682"/>
              <a:gd name="connsiteY49" fmla="*/ 4895280 h 5143499"/>
              <a:gd name="connsiteX50" fmla="*/ 3082389 w 3717682"/>
              <a:gd name="connsiteY50" fmla="*/ 4878792 h 5143499"/>
              <a:gd name="connsiteX51" fmla="*/ 3119199 w 3717682"/>
              <a:gd name="connsiteY51" fmla="*/ 4878792 h 5143499"/>
              <a:gd name="connsiteX52" fmla="*/ 3123122 w 3717682"/>
              <a:gd name="connsiteY52" fmla="*/ 4876488 h 5143499"/>
              <a:gd name="connsiteX53" fmla="*/ 3124531 w 3717682"/>
              <a:gd name="connsiteY53" fmla="*/ 4869228 h 5143499"/>
              <a:gd name="connsiteX54" fmla="*/ 2999626 w 3717682"/>
              <a:gd name="connsiteY54" fmla="*/ 4869228 h 5143499"/>
              <a:gd name="connsiteX55" fmla="*/ 2994346 w 3717682"/>
              <a:gd name="connsiteY55" fmla="*/ 4872559 h 5143499"/>
              <a:gd name="connsiteX56" fmla="*/ 2993115 w 3717682"/>
              <a:gd name="connsiteY56" fmla="*/ 4878767 h 5143499"/>
              <a:gd name="connsiteX57" fmla="*/ 3017581 w 3717682"/>
              <a:gd name="connsiteY57" fmla="*/ 4878767 h 5143499"/>
              <a:gd name="connsiteX58" fmla="*/ 3007394 w 3717682"/>
              <a:gd name="connsiteY58" fmla="*/ 4930787 h 5143499"/>
              <a:gd name="connsiteX59" fmla="*/ 3018362 w 3717682"/>
              <a:gd name="connsiteY59" fmla="*/ 4930787 h 5143499"/>
              <a:gd name="connsiteX60" fmla="*/ 3023863 w 3717682"/>
              <a:gd name="connsiteY60" fmla="*/ 4926413 h 5143499"/>
              <a:gd name="connsiteX61" fmla="*/ 3033202 w 3717682"/>
              <a:gd name="connsiteY61" fmla="*/ 4878767 h 5143499"/>
              <a:gd name="connsiteX62" fmla="*/ 3053627 w 3717682"/>
              <a:gd name="connsiteY62" fmla="*/ 4878767 h 5143499"/>
              <a:gd name="connsiteX63" fmla="*/ 3058025 w 3717682"/>
              <a:gd name="connsiteY63" fmla="*/ 4874999 h 5143499"/>
              <a:gd name="connsiteX64" fmla="*/ 3058025 w 3717682"/>
              <a:gd name="connsiteY64" fmla="*/ 4875007 h 5143499"/>
              <a:gd name="connsiteX65" fmla="*/ 3059162 w 3717682"/>
              <a:gd name="connsiteY65" fmla="*/ 4869228 h 5143499"/>
              <a:gd name="connsiteX66" fmla="*/ 2848319 w 3717682"/>
              <a:gd name="connsiteY66" fmla="*/ 4869228 h 5143499"/>
              <a:gd name="connsiteX67" fmla="*/ 2845407 w 3717682"/>
              <a:gd name="connsiteY67" fmla="*/ 4871306 h 5143499"/>
              <a:gd name="connsiteX68" fmla="*/ 2842096 w 3717682"/>
              <a:gd name="connsiteY68" fmla="*/ 4888214 h 5143499"/>
              <a:gd name="connsiteX69" fmla="*/ 2886403 w 3717682"/>
              <a:gd name="connsiteY69" fmla="*/ 4909925 h 5143499"/>
              <a:gd name="connsiteX70" fmla="*/ 2882302 w 3717682"/>
              <a:gd name="connsiteY70" fmla="*/ 4930787 h 5143499"/>
              <a:gd name="connsiteX71" fmla="*/ 2893279 w 3717682"/>
              <a:gd name="connsiteY71" fmla="*/ 4930787 h 5143499"/>
              <a:gd name="connsiteX72" fmla="*/ 2898780 w 3717682"/>
              <a:gd name="connsiteY72" fmla="*/ 4926413 h 5143499"/>
              <a:gd name="connsiteX73" fmla="*/ 2909986 w 3717682"/>
              <a:gd name="connsiteY73" fmla="*/ 4869228 h 5143499"/>
              <a:gd name="connsiteX74" fmla="*/ 2896692 w 3717682"/>
              <a:gd name="connsiteY74" fmla="*/ 4869228 h 5143499"/>
              <a:gd name="connsiteX75" fmla="*/ 2893984 w 3717682"/>
              <a:gd name="connsiteY75" fmla="*/ 4871306 h 5143499"/>
              <a:gd name="connsiteX76" fmla="*/ 2888465 w 3717682"/>
              <a:gd name="connsiteY76" fmla="*/ 4899335 h 5143499"/>
              <a:gd name="connsiteX77" fmla="*/ 2857785 w 3717682"/>
              <a:gd name="connsiteY77" fmla="*/ 4887802 h 5143499"/>
              <a:gd name="connsiteX78" fmla="*/ 2861435 w 3717682"/>
              <a:gd name="connsiteY78" fmla="*/ 4869228 h 5143499"/>
              <a:gd name="connsiteX79" fmla="*/ 3334041 w 3717682"/>
              <a:gd name="connsiteY79" fmla="*/ 4869051 h 5143499"/>
              <a:gd name="connsiteX80" fmla="*/ 3305279 w 3717682"/>
              <a:gd name="connsiteY80" fmla="*/ 4880811 h 5143499"/>
              <a:gd name="connsiteX81" fmla="*/ 3324143 w 3717682"/>
              <a:gd name="connsiteY81" fmla="*/ 4902212 h 5143499"/>
              <a:gd name="connsiteX82" fmla="*/ 3341410 w 3717682"/>
              <a:gd name="connsiteY82" fmla="*/ 4917185 h 5143499"/>
              <a:gd name="connsiteX83" fmla="*/ 3329482 w 3717682"/>
              <a:gd name="connsiteY83" fmla="*/ 4921315 h 5143499"/>
              <a:gd name="connsiteX84" fmla="*/ 3302410 w 3717682"/>
              <a:gd name="connsiteY84" fmla="*/ 4921315 h 5143499"/>
              <a:gd name="connsiteX85" fmla="*/ 3297010 w 3717682"/>
              <a:gd name="connsiteY85" fmla="*/ 4925294 h 5143499"/>
              <a:gd name="connsiteX86" fmla="*/ 3295941 w 3717682"/>
              <a:gd name="connsiteY86" fmla="*/ 4930787 h 5143499"/>
              <a:gd name="connsiteX87" fmla="*/ 3330068 w 3717682"/>
              <a:gd name="connsiteY87" fmla="*/ 4930787 h 5143499"/>
              <a:gd name="connsiteX88" fmla="*/ 3359017 w 3717682"/>
              <a:gd name="connsiteY88" fmla="*/ 4920373 h 5143499"/>
              <a:gd name="connsiteX89" fmla="*/ 3356513 w 3717682"/>
              <a:gd name="connsiteY89" fmla="*/ 4906283 h 5143499"/>
              <a:gd name="connsiteX90" fmla="*/ 3346818 w 3717682"/>
              <a:gd name="connsiteY90" fmla="*/ 4899335 h 5143499"/>
              <a:gd name="connsiteX91" fmla="*/ 3323472 w 3717682"/>
              <a:gd name="connsiteY91" fmla="*/ 4881854 h 5143499"/>
              <a:gd name="connsiteX92" fmla="*/ 3333574 w 3717682"/>
              <a:gd name="connsiteY92" fmla="*/ 4878767 h 5143499"/>
              <a:gd name="connsiteX93" fmla="*/ 3356462 w 3717682"/>
              <a:gd name="connsiteY93" fmla="*/ 4878767 h 5143499"/>
              <a:gd name="connsiteX94" fmla="*/ 3361853 w 3717682"/>
              <a:gd name="connsiteY94" fmla="*/ 4874797 h 5143499"/>
              <a:gd name="connsiteX95" fmla="*/ 3362990 w 3717682"/>
              <a:gd name="connsiteY95" fmla="*/ 4869051 h 5143499"/>
              <a:gd name="connsiteX96" fmla="*/ 2952612 w 3717682"/>
              <a:gd name="connsiteY96" fmla="*/ 4869051 h 5143499"/>
              <a:gd name="connsiteX97" fmla="*/ 2923866 w 3717682"/>
              <a:gd name="connsiteY97" fmla="*/ 4880811 h 5143499"/>
              <a:gd name="connsiteX98" fmla="*/ 2942738 w 3717682"/>
              <a:gd name="connsiteY98" fmla="*/ 4902212 h 5143499"/>
              <a:gd name="connsiteX99" fmla="*/ 2960006 w 3717682"/>
              <a:gd name="connsiteY99" fmla="*/ 4917185 h 5143499"/>
              <a:gd name="connsiteX100" fmla="*/ 2948061 w 3717682"/>
              <a:gd name="connsiteY100" fmla="*/ 4921315 h 5143499"/>
              <a:gd name="connsiteX101" fmla="*/ 2920997 w 3717682"/>
              <a:gd name="connsiteY101" fmla="*/ 4921315 h 5143499"/>
              <a:gd name="connsiteX102" fmla="*/ 2915598 w 3717682"/>
              <a:gd name="connsiteY102" fmla="*/ 4925294 h 5143499"/>
              <a:gd name="connsiteX103" fmla="*/ 2914520 w 3717682"/>
              <a:gd name="connsiteY103" fmla="*/ 4930787 h 5143499"/>
              <a:gd name="connsiteX104" fmla="*/ 2948647 w 3717682"/>
              <a:gd name="connsiteY104" fmla="*/ 4930787 h 5143499"/>
              <a:gd name="connsiteX105" fmla="*/ 2977596 w 3717682"/>
              <a:gd name="connsiteY105" fmla="*/ 4920373 h 5143499"/>
              <a:gd name="connsiteX106" fmla="*/ 2975108 w 3717682"/>
              <a:gd name="connsiteY106" fmla="*/ 4906283 h 5143499"/>
              <a:gd name="connsiteX107" fmla="*/ 2965405 w 3717682"/>
              <a:gd name="connsiteY107" fmla="*/ 4899335 h 5143499"/>
              <a:gd name="connsiteX108" fmla="*/ 2942051 w 3717682"/>
              <a:gd name="connsiteY108" fmla="*/ 4881854 h 5143499"/>
              <a:gd name="connsiteX109" fmla="*/ 2952153 w 3717682"/>
              <a:gd name="connsiteY109" fmla="*/ 4878767 h 5143499"/>
              <a:gd name="connsiteX110" fmla="*/ 2975049 w 3717682"/>
              <a:gd name="connsiteY110" fmla="*/ 4878767 h 5143499"/>
              <a:gd name="connsiteX111" fmla="*/ 2980440 w 3717682"/>
              <a:gd name="connsiteY111" fmla="*/ 4874797 h 5143499"/>
              <a:gd name="connsiteX112" fmla="*/ 2981577 w 3717682"/>
              <a:gd name="connsiteY112" fmla="*/ 4869051 h 5143499"/>
              <a:gd name="connsiteX113" fmla="*/ 2802111 w 3717682"/>
              <a:gd name="connsiteY113" fmla="*/ 4869051 h 5143499"/>
              <a:gd name="connsiteX114" fmla="*/ 2773366 w 3717682"/>
              <a:gd name="connsiteY114" fmla="*/ 4880811 h 5143499"/>
              <a:gd name="connsiteX115" fmla="*/ 2792246 w 3717682"/>
              <a:gd name="connsiteY115" fmla="*/ 4902212 h 5143499"/>
              <a:gd name="connsiteX116" fmla="*/ 2809505 w 3717682"/>
              <a:gd name="connsiteY116" fmla="*/ 4917185 h 5143499"/>
              <a:gd name="connsiteX117" fmla="*/ 2797561 w 3717682"/>
              <a:gd name="connsiteY117" fmla="*/ 4921315 h 5143499"/>
              <a:gd name="connsiteX118" fmla="*/ 2770488 w 3717682"/>
              <a:gd name="connsiteY118" fmla="*/ 4921315 h 5143499"/>
              <a:gd name="connsiteX119" fmla="*/ 2765097 w 3717682"/>
              <a:gd name="connsiteY119" fmla="*/ 4925294 h 5143499"/>
              <a:gd name="connsiteX120" fmla="*/ 2764011 w 3717682"/>
              <a:gd name="connsiteY120" fmla="*/ 4930787 h 5143499"/>
              <a:gd name="connsiteX121" fmla="*/ 2798138 w 3717682"/>
              <a:gd name="connsiteY121" fmla="*/ 4930787 h 5143499"/>
              <a:gd name="connsiteX122" fmla="*/ 2827104 w 3717682"/>
              <a:gd name="connsiteY122" fmla="*/ 4920373 h 5143499"/>
              <a:gd name="connsiteX123" fmla="*/ 2824600 w 3717682"/>
              <a:gd name="connsiteY123" fmla="*/ 4906283 h 5143499"/>
              <a:gd name="connsiteX124" fmla="*/ 2814913 w 3717682"/>
              <a:gd name="connsiteY124" fmla="*/ 4899335 h 5143499"/>
              <a:gd name="connsiteX125" fmla="*/ 2791542 w 3717682"/>
              <a:gd name="connsiteY125" fmla="*/ 4881854 h 5143499"/>
              <a:gd name="connsiteX126" fmla="*/ 2801644 w 3717682"/>
              <a:gd name="connsiteY126" fmla="*/ 4878767 h 5143499"/>
              <a:gd name="connsiteX127" fmla="*/ 2824532 w 3717682"/>
              <a:gd name="connsiteY127" fmla="*/ 4878767 h 5143499"/>
              <a:gd name="connsiteX128" fmla="*/ 2829939 w 3717682"/>
              <a:gd name="connsiteY128" fmla="*/ 4874797 h 5143499"/>
              <a:gd name="connsiteX129" fmla="*/ 2831060 w 3717682"/>
              <a:gd name="connsiteY129" fmla="*/ 4869051 h 5143499"/>
              <a:gd name="connsiteX130" fmla="*/ 2554594 w 3717682"/>
              <a:gd name="connsiteY130" fmla="*/ 4818697 h 5143499"/>
              <a:gd name="connsiteX131" fmla="*/ 2506679 w 3717682"/>
              <a:gd name="connsiteY131" fmla="*/ 4832401 h 5143499"/>
              <a:gd name="connsiteX132" fmla="*/ 2536426 w 3717682"/>
              <a:gd name="connsiteY132" fmla="*/ 4837128 h 5143499"/>
              <a:gd name="connsiteX133" fmla="*/ 2592592 w 3717682"/>
              <a:gd name="connsiteY133" fmla="*/ 4852573 h 5143499"/>
              <a:gd name="connsiteX134" fmla="*/ 2515457 w 3717682"/>
              <a:gd name="connsiteY134" fmla="*/ 4932277 h 5143499"/>
              <a:gd name="connsiteX135" fmla="*/ 2537318 w 3717682"/>
              <a:gd name="connsiteY135" fmla="*/ 4875983 h 5143499"/>
              <a:gd name="connsiteX136" fmla="*/ 2542895 w 3717682"/>
              <a:gd name="connsiteY136" fmla="*/ 4853187 h 5143499"/>
              <a:gd name="connsiteX137" fmla="*/ 2524218 w 3717682"/>
              <a:gd name="connsiteY137" fmla="*/ 4872030 h 5143499"/>
              <a:gd name="connsiteX138" fmla="*/ 2487578 w 3717682"/>
              <a:gd name="connsiteY138" fmla="*/ 4935414 h 5143499"/>
              <a:gd name="connsiteX139" fmla="*/ 2477187 w 3717682"/>
              <a:gd name="connsiteY139" fmla="*/ 4965487 h 5143499"/>
              <a:gd name="connsiteX140" fmla="*/ 2518259 w 3717682"/>
              <a:gd name="connsiteY140" fmla="*/ 4955216 h 5143499"/>
              <a:gd name="connsiteX141" fmla="*/ 2622229 w 3717682"/>
              <a:gd name="connsiteY141" fmla="*/ 4857300 h 5143499"/>
              <a:gd name="connsiteX142" fmla="*/ 2613315 w 3717682"/>
              <a:gd name="connsiteY142" fmla="*/ 4831517 h 5143499"/>
              <a:gd name="connsiteX143" fmla="*/ 2554594 w 3717682"/>
              <a:gd name="connsiteY143" fmla="*/ 4818697 h 5143499"/>
              <a:gd name="connsiteX144" fmla="*/ 3137129 w 3717682"/>
              <a:gd name="connsiteY144" fmla="*/ 4793385 h 5143499"/>
              <a:gd name="connsiteX145" fmla="*/ 3151773 w 3717682"/>
              <a:gd name="connsiteY145" fmla="*/ 4809730 h 5143499"/>
              <a:gd name="connsiteX146" fmla="*/ 3151035 w 3717682"/>
              <a:gd name="connsiteY146" fmla="*/ 4813431 h 5143499"/>
              <a:gd name="connsiteX147" fmla="*/ 3146739 w 3717682"/>
              <a:gd name="connsiteY147" fmla="*/ 4818016 h 5143499"/>
              <a:gd name="connsiteX148" fmla="*/ 3113512 w 3717682"/>
              <a:gd name="connsiteY148" fmla="*/ 4818016 h 5143499"/>
              <a:gd name="connsiteX149" fmla="*/ 3115142 w 3717682"/>
              <a:gd name="connsiteY149" fmla="*/ 4809730 h 5143499"/>
              <a:gd name="connsiteX150" fmla="*/ 3137129 w 3717682"/>
              <a:gd name="connsiteY150" fmla="*/ 4793385 h 5143499"/>
              <a:gd name="connsiteX151" fmla="*/ 2908772 w 3717682"/>
              <a:gd name="connsiteY151" fmla="*/ 4793385 h 5143499"/>
              <a:gd name="connsiteX152" fmla="*/ 2923408 w 3717682"/>
              <a:gd name="connsiteY152" fmla="*/ 4809730 h 5143499"/>
              <a:gd name="connsiteX153" fmla="*/ 2922678 w 3717682"/>
              <a:gd name="connsiteY153" fmla="*/ 4813431 h 5143499"/>
              <a:gd name="connsiteX154" fmla="*/ 2918374 w 3717682"/>
              <a:gd name="connsiteY154" fmla="*/ 4818016 h 5143499"/>
              <a:gd name="connsiteX155" fmla="*/ 2885163 w 3717682"/>
              <a:gd name="connsiteY155" fmla="*/ 4818016 h 5143499"/>
              <a:gd name="connsiteX156" fmla="*/ 2886785 w 3717682"/>
              <a:gd name="connsiteY156" fmla="*/ 4809730 h 5143499"/>
              <a:gd name="connsiteX157" fmla="*/ 2908772 w 3717682"/>
              <a:gd name="connsiteY157" fmla="*/ 4793385 h 5143499"/>
              <a:gd name="connsiteX158" fmla="*/ 2671715 w 3717682"/>
              <a:gd name="connsiteY158" fmla="*/ 4783926 h 5143499"/>
              <a:gd name="connsiteX159" fmla="*/ 2638520 w 3717682"/>
              <a:gd name="connsiteY159" fmla="*/ 4801898 h 5143499"/>
              <a:gd name="connsiteX160" fmla="*/ 2664854 w 3717682"/>
              <a:gd name="connsiteY160" fmla="*/ 4864568 h 5143499"/>
              <a:gd name="connsiteX161" fmla="*/ 2687733 w 3717682"/>
              <a:gd name="connsiteY161" fmla="*/ 4909866 h 5143499"/>
              <a:gd name="connsiteX162" fmla="*/ 2639174 w 3717682"/>
              <a:gd name="connsiteY162" fmla="*/ 4918716 h 5143499"/>
              <a:gd name="connsiteX163" fmla="*/ 2602737 w 3717682"/>
              <a:gd name="connsiteY163" fmla="*/ 4921576 h 5143499"/>
              <a:gd name="connsiteX164" fmla="*/ 2609444 w 3717682"/>
              <a:gd name="connsiteY164" fmla="*/ 4931233 h 5143499"/>
              <a:gd name="connsiteX165" fmla="*/ 2663666 w 3717682"/>
              <a:gd name="connsiteY165" fmla="*/ 4936701 h 5143499"/>
              <a:gd name="connsiteX166" fmla="*/ 2718643 w 3717682"/>
              <a:gd name="connsiteY166" fmla="*/ 4911877 h 5143499"/>
              <a:gd name="connsiteX167" fmla="*/ 2694278 w 3717682"/>
              <a:gd name="connsiteY167" fmla="*/ 4859916 h 5143499"/>
              <a:gd name="connsiteX168" fmla="*/ 2665856 w 3717682"/>
              <a:gd name="connsiteY168" fmla="*/ 4812506 h 5143499"/>
              <a:gd name="connsiteX169" fmla="*/ 2718125 w 3717682"/>
              <a:gd name="connsiteY169" fmla="*/ 4800493 h 5143499"/>
              <a:gd name="connsiteX170" fmla="*/ 2735495 w 3717682"/>
              <a:gd name="connsiteY170" fmla="*/ 4794235 h 5143499"/>
              <a:gd name="connsiteX171" fmla="*/ 2711130 w 3717682"/>
              <a:gd name="connsiteY171" fmla="*/ 4785284 h 5143499"/>
              <a:gd name="connsiteX172" fmla="*/ 2671715 w 3717682"/>
              <a:gd name="connsiteY172" fmla="*/ 4783926 h 5143499"/>
              <a:gd name="connsiteX173" fmla="*/ 3324762 w 3717682"/>
              <a:gd name="connsiteY173" fmla="*/ 4783846 h 5143499"/>
              <a:gd name="connsiteX174" fmla="*/ 3319490 w 3717682"/>
              <a:gd name="connsiteY174" fmla="*/ 4787194 h 5143499"/>
              <a:gd name="connsiteX175" fmla="*/ 3318268 w 3717682"/>
              <a:gd name="connsiteY175" fmla="*/ 4793402 h 5143499"/>
              <a:gd name="connsiteX176" fmla="*/ 3342734 w 3717682"/>
              <a:gd name="connsiteY176" fmla="*/ 4793402 h 5143499"/>
              <a:gd name="connsiteX177" fmla="*/ 3332539 w 3717682"/>
              <a:gd name="connsiteY177" fmla="*/ 4845422 h 5143499"/>
              <a:gd name="connsiteX178" fmla="*/ 3343507 w 3717682"/>
              <a:gd name="connsiteY178" fmla="*/ 4845422 h 5143499"/>
              <a:gd name="connsiteX179" fmla="*/ 3349000 w 3717682"/>
              <a:gd name="connsiteY179" fmla="*/ 4841048 h 5143499"/>
              <a:gd name="connsiteX180" fmla="*/ 3358355 w 3717682"/>
              <a:gd name="connsiteY180" fmla="*/ 4793402 h 5143499"/>
              <a:gd name="connsiteX181" fmla="*/ 3378780 w 3717682"/>
              <a:gd name="connsiteY181" fmla="*/ 4793402 h 5143499"/>
              <a:gd name="connsiteX182" fmla="*/ 3383195 w 3717682"/>
              <a:gd name="connsiteY182" fmla="*/ 4789633 h 5143499"/>
              <a:gd name="connsiteX183" fmla="*/ 3384316 w 3717682"/>
              <a:gd name="connsiteY183" fmla="*/ 4783846 h 5143499"/>
              <a:gd name="connsiteX184" fmla="*/ 3274395 w 3717682"/>
              <a:gd name="connsiteY184" fmla="*/ 4783846 h 5143499"/>
              <a:gd name="connsiteX185" fmla="*/ 3262314 w 3717682"/>
              <a:gd name="connsiteY185" fmla="*/ 4845422 h 5143499"/>
              <a:gd name="connsiteX186" fmla="*/ 3314906 w 3717682"/>
              <a:gd name="connsiteY186" fmla="*/ 4845422 h 5143499"/>
              <a:gd name="connsiteX187" fmla="*/ 3316044 w 3717682"/>
              <a:gd name="connsiteY187" fmla="*/ 4839660 h 5143499"/>
              <a:gd name="connsiteX188" fmla="*/ 3313123 w 3717682"/>
              <a:gd name="connsiteY188" fmla="*/ 4835916 h 5143499"/>
              <a:gd name="connsiteX189" fmla="*/ 3279785 w 3717682"/>
              <a:gd name="connsiteY189" fmla="*/ 4835916 h 5143499"/>
              <a:gd name="connsiteX190" fmla="*/ 3289599 w 3717682"/>
              <a:gd name="connsiteY190" fmla="*/ 4785932 h 5143499"/>
              <a:gd name="connsiteX191" fmla="*/ 3287689 w 3717682"/>
              <a:gd name="connsiteY191" fmla="*/ 4783846 h 5143499"/>
              <a:gd name="connsiteX192" fmla="*/ 3190706 w 3717682"/>
              <a:gd name="connsiteY192" fmla="*/ 4783846 h 5143499"/>
              <a:gd name="connsiteX193" fmla="*/ 3187174 w 3717682"/>
              <a:gd name="connsiteY193" fmla="*/ 4786580 h 5143499"/>
              <a:gd name="connsiteX194" fmla="*/ 3181062 w 3717682"/>
              <a:gd name="connsiteY194" fmla="*/ 4817948 h 5143499"/>
              <a:gd name="connsiteX195" fmla="*/ 3209943 w 3717682"/>
              <a:gd name="connsiteY195" fmla="*/ 4846801 h 5143499"/>
              <a:gd name="connsiteX196" fmla="*/ 3209943 w 3717682"/>
              <a:gd name="connsiteY196" fmla="*/ 4846793 h 5143499"/>
              <a:gd name="connsiteX197" fmla="*/ 3249622 w 3717682"/>
              <a:gd name="connsiteY197" fmla="*/ 4817940 h 5143499"/>
              <a:gd name="connsiteX198" fmla="*/ 3255709 w 3717682"/>
              <a:gd name="connsiteY198" fmla="*/ 4786580 h 5143499"/>
              <a:gd name="connsiteX199" fmla="*/ 3253247 w 3717682"/>
              <a:gd name="connsiteY199" fmla="*/ 4783846 h 5143499"/>
              <a:gd name="connsiteX200" fmla="*/ 3240810 w 3717682"/>
              <a:gd name="connsiteY200" fmla="*/ 4783846 h 5143499"/>
              <a:gd name="connsiteX201" fmla="*/ 3237398 w 3717682"/>
              <a:gd name="connsiteY201" fmla="*/ 4801890 h 5143499"/>
              <a:gd name="connsiteX202" fmla="*/ 3235445 w 3717682"/>
              <a:gd name="connsiteY202" fmla="*/ 4811496 h 5143499"/>
              <a:gd name="connsiteX203" fmla="*/ 3233815 w 3717682"/>
              <a:gd name="connsiteY203" fmla="*/ 4819841 h 5143499"/>
              <a:gd name="connsiteX204" fmla="*/ 3211522 w 3717682"/>
              <a:gd name="connsiteY204" fmla="*/ 4836329 h 5143499"/>
              <a:gd name="connsiteX205" fmla="*/ 3196139 w 3717682"/>
              <a:gd name="connsiteY205" fmla="*/ 4819841 h 5143499"/>
              <a:gd name="connsiteX206" fmla="*/ 3196852 w 3717682"/>
              <a:gd name="connsiteY206" fmla="*/ 4816114 h 5143499"/>
              <a:gd name="connsiteX207" fmla="*/ 3199722 w 3717682"/>
              <a:gd name="connsiteY207" fmla="*/ 4801898 h 5143499"/>
              <a:gd name="connsiteX208" fmla="*/ 3203143 w 3717682"/>
              <a:gd name="connsiteY208" fmla="*/ 4783846 h 5143499"/>
              <a:gd name="connsiteX209" fmla="*/ 2786677 w 3717682"/>
              <a:gd name="connsiteY209" fmla="*/ 4783846 h 5143499"/>
              <a:gd name="connsiteX210" fmla="*/ 2786491 w 3717682"/>
              <a:gd name="connsiteY210" fmla="*/ 4784645 h 5143499"/>
              <a:gd name="connsiteX211" fmla="*/ 2793053 w 3717682"/>
              <a:gd name="connsiteY211" fmla="*/ 4793360 h 5143499"/>
              <a:gd name="connsiteX212" fmla="*/ 2825415 w 3717682"/>
              <a:gd name="connsiteY212" fmla="*/ 4793360 h 5143499"/>
              <a:gd name="connsiteX213" fmla="*/ 2840101 w 3717682"/>
              <a:gd name="connsiteY213" fmla="*/ 4814659 h 5143499"/>
              <a:gd name="connsiteX214" fmla="*/ 2820032 w 3717682"/>
              <a:gd name="connsiteY214" fmla="*/ 4835916 h 5143499"/>
              <a:gd name="connsiteX215" fmla="*/ 2797866 w 3717682"/>
              <a:gd name="connsiteY215" fmla="*/ 4835916 h 5143499"/>
              <a:gd name="connsiteX216" fmla="*/ 2804709 w 3717682"/>
              <a:gd name="connsiteY216" fmla="*/ 4800964 h 5143499"/>
              <a:gd name="connsiteX217" fmla="*/ 2791610 w 3717682"/>
              <a:gd name="connsiteY217" fmla="*/ 4800964 h 5143499"/>
              <a:gd name="connsiteX218" fmla="*/ 2788698 w 3717682"/>
              <a:gd name="connsiteY218" fmla="*/ 4803051 h 5143499"/>
              <a:gd name="connsiteX219" fmla="*/ 2780378 w 3717682"/>
              <a:gd name="connsiteY219" fmla="*/ 4845422 h 5143499"/>
              <a:gd name="connsiteX220" fmla="*/ 2817188 w 3717682"/>
              <a:gd name="connsiteY220" fmla="*/ 4845422 h 5143499"/>
              <a:gd name="connsiteX221" fmla="*/ 2856562 w 3717682"/>
              <a:gd name="connsiteY221" fmla="*/ 4814239 h 5143499"/>
              <a:gd name="connsiteX222" fmla="*/ 2831196 w 3717682"/>
              <a:gd name="connsiteY222" fmla="*/ 4783846 h 5143499"/>
              <a:gd name="connsiteX223" fmla="*/ 3055062 w 3717682"/>
              <a:gd name="connsiteY223" fmla="*/ 4783661 h 5143499"/>
              <a:gd name="connsiteX224" fmla="*/ 3026300 w 3717682"/>
              <a:gd name="connsiteY224" fmla="*/ 4795438 h 5143499"/>
              <a:gd name="connsiteX225" fmla="*/ 3045180 w 3717682"/>
              <a:gd name="connsiteY225" fmla="*/ 4816838 h 5143499"/>
              <a:gd name="connsiteX226" fmla="*/ 3062456 w 3717682"/>
              <a:gd name="connsiteY226" fmla="*/ 4831820 h 5143499"/>
              <a:gd name="connsiteX227" fmla="*/ 3050512 w 3717682"/>
              <a:gd name="connsiteY227" fmla="*/ 4835942 h 5143499"/>
              <a:gd name="connsiteX228" fmla="*/ 3023447 w 3717682"/>
              <a:gd name="connsiteY228" fmla="*/ 4835942 h 5143499"/>
              <a:gd name="connsiteX229" fmla="*/ 3018040 w 3717682"/>
              <a:gd name="connsiteY229" fmla="*/ 4839920 h 5143499"/>
              <a:gd name="connsiteX230" fmla="*/ 3016970 w 3717682"/>
              <a:gd name="connsiteY230" fmla="*/ 4845422 h 5143499"/>
              <a:gd name="connsiteX231" fmla="*/ 3051097 w 3717682"/>
              <a:gd name="connsiteY231" fmla="*/ 4845422 h 5143499"/>
              <a:gd name="connsiteX232" fmla="*/ 3080055 w 3717682"/>
              <a:gd name="connsiteY232" fmla="*/ 4834999 h 5143499"/>
              <a:gd name="connsiteX233" fmla="*/ 3080063 w 3717682"/>
              <a:gd name="connsiteY233" fmla="*/ 4834999 h 5143499"/>
              <a:gd name="connsiteX234" fmla="*/ 3077559 w 3717682"/>
              <a:gd name="connsiteY234" fmla="*/ 4820909 h 5143499"/>
              <a:gd name="connsiteX235" fmla="*/ 3067864 w 3717682"/>
              <a:gd name="connsiteY235" fmla="*/ 4813944 h 5143499"/>
              <a:gd name="connsiteX236" fmla="*/ 3044493 w 3717682"/>
              <a:gd name="connsiteY236" fmla="*/ 4796481 h 5143499"/>
              <a:gd name="connsiteX237" fmla="*/ 3054620 w 3717682"/>
              <a:gd name="connsiteY237" fmla="*/ 4793385 h 5143499"/>
              <a:gd name="connsiteX238" fmla="*/ 3077491 w 3717682"/>
              <a:gd name="connsiteY238" fmla="*/ 4793385 h 5143499"/>
              <a:gd name="connsiteX239" fmla="*/ 3082899 w 3717682"/>
              <a:gd name="connsiteY239" fmla="*/ 4789431 h 5143499"/>
              <a:gd name="connsiteX240" fmla="*/ 3084028 w 3717682"/>
              <a:gd name="connsiteY240" fmla="*/ 4783661 h 5143499"/>
              <a:gd name="connsiteX241" fmla="*/ 2982358 w 3717682"/>
              <a:gd name="connsiteY241" fmla="*/ 4783661 h 5143499"/>
              <a:gd name="connsiteX242" fmla="*/ 2953613 w 3717682"/>
              <a:gd name="connsiteY242" fmla="*/ 4795438 h 5143499"/>
              <a:gd name="connsiteX243" fmla="*/ 2972485 w 3717682"/>
              <a:gd name="connsiteY243" fmla="*/ 4816838 h 5143499"/>
              <a:gd name="connsiteX244" fmla="*/ 2989761 w 3717682"/>
              <a:gd name="connsiteY244" fmla="*/ 4831820 h 5143499"/>
              <a:gd name="connsiteX245" fmla="*/ 2977800 w 3717682"/>
              <a:gd name="connsiteY245" fmla="*/ 4835942 h 5143499"/>
              <a:gd name="connsiteX246" fmla="*/ 2950761 w 3717682"/>
              <a:gd name="connsiteY246" fmla="*/ 4835942 h 5143499"/>
              <a:gd name="connsiteX247" fmla="*/ 2945345 w 3717682"/>
              <a:gd name="connsiteY247" fmla="*/ 4839920 h 5143499"/>
              <a:gd name="connsiteX248" fmla="*/ 2944266 w 3717682"/>
              <a:gd name="connsiteY248" fmla="*/ 4845422 h 5143499"/>
              <a:gd name="connsiteX249" fmla="*/ 2978394 w 3717682"/>
              <a:gd name="connsiteY249" fmla="*/ 4845422 h 5143499"/>
              <a:gd name="connsiteX250" fmla="*/ 3007360 w 3717682"/>
              <a:gd name="connsiteY250" fmla="*/ 4834999 h 5143499"/>
              <a:gd name="connsiteX251" fmla="*/ 3004855 w 3717682"/>
              <a:gd name="connsiteY251" fmla="*/ 4820909 h 5143499"/>
              <a:gd name="connsiteX252" fmla="*/ 2995161 w 3717682"/>
              <a:gd name="connsiteY252" fmla="*/ 4813944 h 5143499"/>
              <a:gd name="connsiteX253" fmla="*/ 2971798 w 3717682"/>
              <a:gd name="connsiteY253" fmla="*/ 4796481 h 5143499"/>
              <a:gd name="connsiteX254" fmla="*/ 2981917 w 3717682"/>
              <a:gd name="connsiteY254" fmla="*/ 4793385 h 5143499"/>
              <a:gd name="connsiteX255" fmla="*/ 3004779 w 3717682"/>
              <a:gd name="connsiteY255" fmla="*/ 4793385 h 5143499"/>
              <a:gd name="connsiteX256" fmla="*/ 3010178 w 3717682"/>
              <a:gd name="connsiteY256" fmla="*/ 4789431 h 5143499"/>
              <a:gd name="connsiteX257" fmla="*/ 3011324 w 3717682"/>
              <a:gd name="connsiteY257" fmla="*/ 4783661 h 5143499"/>
              <a:gd name="connsiteX258" fmla="*/ 3138963 w 3717682"/>
              <a:gd name="connsiteY258" fmla="*/ 4783013 h 5143499"/>
              <a:gd name="connsiteX259" fmla="*/ 3100124 w 3717682"/>
              <a:gd name="connsiteY259" fmla="*/ 4811614 h 5143499"/>
              <a:gd name="connsiteX260" fmla="*/ 3094028 w 3717682"/>
              <a:gd name="connsiteY260" fmla="*/ 4842705 h 5143499"/>
              <a:gd name="connsiteX261" fmla="*/ 3096388 w 3717682"/>
              <a:gd name="connsiteY261" fmla="*/ 4845422 h 5143499"/>
              <a:gd name="connsiteX262" fmla="*/ 3108138 w 3717682"/>
              <a:gd name="connsiteY262" fmla="*/ 4845422 h 5143499"/>
              <a:gd name="connsiteX263" fmla="*/ 3111567 w 3717682"/>
              <a:gd name="connsiteY263" fmla="*/ 4827521 h 5143499"/>
              <a:gd name="connsiteX264" fmla="*/ 3148174 w 3717682"/>
              <a:gd name="connsiteY264" fmla="*/ 4827521 h 5143499"/>
              <a:gd name="connsiteX265" fmla="*/ 3144753 w 3717682"/>
              <a:gd name="connsiteY265" fmla="*/ 4845422 h 5143499"/>
              <a:gd name="connsiteX266" fmla="*/ 3156510 w 3717682"/>
              <a:gd name="connsiteY266" fmla="*/ 4845422 h 5143499"/>
              <a:gd name="connsiteX267" fmla="*/ 3159932 w 3717682"/>
              <a:gd name="connsiteY267" fmla="*/ 4842705 h 5143499"/>
              <a:gd name="connsiteX268" fmla="*/ 3166036 w 3717682"/>
              <a:gd name="connsiteY268" fmla="*/ 4811614 h 5143499"/>
              <a:gd name="connsiteX269" fmla="*/ 3138963 w 3717682"/>
              <a:gd name="connsiteY269" fmla="*/ 4783013 h 5143499"/>
              <a:gd name="connsiteX270" fmla="*/ 2910597 w 3717682"/>
              <a:gd name="connsiteY270" fmla="*/ 4783013 h 5143499"/>
              <a:gd name="connsiteX271" fmla="*/ 2871775 w 3717682"/>
              <a:gd name="connsiteY271" fmla="*/ 4811614 h 5143499"/>
              <a:gd name="connsiteX272" fmla="*/ 2865663 w 3717682"/>
              <a:gd name="connsiteY272" fmla="*/ 4842705 h 5143499"/>
              <a:gd name="connsiteX273" fmla="*/ 2868031 w 3717682"/>
              <a:gd name="connsiteY273" fmla="*/ 4845422 h 5143499"/>
              <a:gd name="connsiteX274" fmla="*/ 2879781 w 3717682"/>
              <a:gd name="connsiteY274" fmla="*/ 4845422 h 5143499"/>
              <a:gd name="connsiteX275" fmla="*/ 2883202 w 3717682"/>
              <a:gd name="connsiteY275" fmla="*/ 4827521 h 5143499"/>
              <a:gd name="connsiteX276" fmla="*/ 2919817 w 3717682"/>
              <a:gd name="connsiteY276" fmla="*/ 4827521 h 5143499"/>
              <a:gd name="connsiteX277" fmla="*/ 2916396 w 3717682"/>
              <a:gd name="connsiteY277" fmla="*/ 4845422 h 5143499"/>
              <a:gd name="connsiteX278" fmla="*/ 2928154 w 3717682"/>
              <a:gd name="connsiteY278" fmla="*/ 4845422 h 5143499"/>
              <a:gd name="connsiteX279" fmla="*/ 2931566 w 3717682"/>
              <a:gd name="connsiteY279" fmla="*/ 4842705 h 5143499"/>
              <a:gd name="connsiteX280" fmla="*/ 2937679 w 3717682"/>
              <a:gd name="connsiteY280" fmla="*/ 4811614 h 5143499"/>
              <a:gd name="connsiteX281" fmla="*/ 2910597 w 3717682"/>
              <a:gd name="connsiteY281" fmla="*/ 4783013 h 5143499"/>
              <a:gd name="connsiteX282" fmla="*/ 2604596 w 3717682"/>
              <a:gd name="connsiteY282" fmla="*/ 4694494 h 5143499"/>
              <a:gd name="connsiteX283" fmla="*/ 2604596 w 3717682"/>
              <a:gd name="connsiteY283" fmla="*/ 4694502 h 5143499"/>
              <a:gd name="connsiteX284" fmla="*/ 2561063 w 3717682"/>
              <a:gd name="connsiteY284" fmla="*/ 4706111 h 5143499"/>
              <a:gd name="connsiteX285" fmla="*/ 2584714 w 3717682"/>
              <a:gd name="connsiteY285" fmla="*/ 4710283 h 5143499"/>
              <a:gd name="connsiteX286" fmla="*/ 2633732 w 3717682"/>
              <a:gd name="connsiteY286" fmla="*/ 4720882 h 5143499"/>
              <a:gd name="connsiteX287" fmla="*/ 2585478 w 3717682"/>
              <a:gd name="connsiteY287" fmla="*/ 4787632 h 5143499"/>
              <a:gd name="connsiteX288" fmla="*/ 2569909 w 3717682"/>
              <a:gd name="connsiteY288" fmla="*/ 4802588 h 5143499"/>
              <a:gd name="connsiteX289" fmla="*/ 2571759 w 3717682"/>
              <a:gd name="connsiteY289" fmla="*/ 4806609 h 5143499"/>
              <a:gd name="connsiteX290" fmla="*/ 2588942 w 3717682"/>
              <a:gd name="connsiteY290" fmla="*/ 4800881 h 5143499"/>
              <a:gd name="connsiteX291" fmla="*/ 2661416 w 3717682"/>
              <a:gd name="connsiteY291" fmla="*/ 4714910 h 5143499"/>
              <a:gd name="connsiteX292" fmla="*/ 2604596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1175798 w 3717682"/>
              <a:gd name="connsiteY296" fmla="*/ 5143499 h 5143499"/>
              <a:gd name="connsiteX297" fmla="*/ 1096714 w 3717682"/>
              <a:gd name="connsiteY297" fmla="*/ 5071623 h 5143499"/>
              <a:gd name="connsiteX298" fmla="*/ 0 w 3717682"/>
              <a:gd name="connsiteY298" fmla="*/ 2423921 h 5143499"/>
              <a:gd name="connsiteX299" fmla="*/ 855043 w 3717682"/>
              <a:gd name="connsiteY299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</a:cxnLst>
            <a:rect l="l" t="t" r="r" b="b"/>
            <a:pathLst>
              <a:path w="3717682" h="5143499">
                <a:moveTo>
                  <a:pt x="3243187" y="4869228"/>
                </a:moveTo>
                <a:cubicBezTo>
                  <a:pt x="3240488" y="4869228"/>
                  <a:pt x="3238909" y="4870465"/>
                  <a:pt x="3238365" y="4873182"/>
                </a:cubicBezTo>
                <a:lnTo>
                  <a:pt x="3238374" y="4873182"/>
                </a:lnTo>
                <a:lnTo>
                  <a:pt x="3227066" y="4930787"/>
                </a:lnTo>
                <a:lnTo>
                  <a:pt x="3284505" y="4930787"/>
                </a:lnTo>
                <a:lnTo>
                  <a:pt x="3285694" y="4924630"/>
                </a:lnTo>
                <a:cubicBezTo>
                  <a:pt x="3286203" y="4922123"/>
                  <a:pt x="3285584" y="4921282"/>
                  <a:pt x="3282706" y="4921282"/>
                </a:cubicBezTo>
                <a:lnTo>
                  <a:pt x="3244546" y="4921282"/>
                </a:lnTo>
                <a:lnTo>
                  <a:pt x="3247789" y="4904760"/>
                </a:lnTo>
                <a:lnTo>
                  <a:pt x="3281509" y="4904760"/>
                </a:lnTo>
                <a:cubicBezTo>
                  <a:pt x="3282401" y="4904794"/>
                  <a:pt x="3283181" y="4904169"/>
                  <a:pt x="3283334" y="4903297"/>
                </a:cubicBezTo>
                <a:lnTo>
                  <a:pt x="3284624" y="4896744"/>
                </a:lnTo>
                <a:cubicBezTo>
                  <a:pt x="3284794" y="4895919"/>
                  <a:pt x="3284319" y="4895280"/>
                  <a:pt x="3283376" y="4895280"/>
                </a:cubicBezTo>
                <a:lnTo>
                  <a:pt x="3249639" y="4895280"/>
                </a:lnTo>
                <a:lnTo>
                  <a:pt x="3252865" y="4878792"/>
                </a:lnTo>
                <a:lnTo>
                  <a:pt x="3289684" y="4878792"/>
                </a:lnTo>
                <a:cubicBezTo>
                  <a:pt x="3291424" y="4878792"/>
                  <a:pt x="3293148" y="4878792"/>
                  <a:pt x="3293589" y="4876488"/>
                </a:cubicBezTo>
                <a:lnTo>
                  <a:pt x="3295015" y="4869228"/>
                </a:lnTo>
                <a:close/>
                <a:moveTo>
                  <a:pt x="3143539" y="4869228"/>
                </a:moveTo>
                <a:cubicBezTo>
                  <a:pt x="3141229" y="4869228"/>
                  <a:pt x="3139965" y="4870675"/>
                  <a:pt x="3139481" y="4873182"/>
                </a:cubicBezTo>
                <a:lnTo>
                  <a:pt x="3128173" y="4930787"/>
                </a:lnTo>
                <a:lnTo>
                  <a:pt x="3140126" y="4930787"/>
                </a:lnTo>
                <a:cubicBezTo>
                  <a:pt x="3142630" y="4930787"/>
                  <a:pt x="3144031" y="4929542"/>
                  <a:pt x="3144481" y="4927246"/>
                </a:cubicBezTo>
                <a:lnTo>
                  <a:pt x="3152945" y="4884134"/>
                </a:lnTo>
                <a:lnTo>
                  <a:pt x="3166681" y="4903549"/>
                </a:lnTo>
                <a:cubicBezTo>
                  <a:pt x="3167335" y="4904730"/>
                  <a:pt x="3168598" y="4905454"/>
                  <a:pt x="3169958" y="4905425"/>
                </a:cubicBezTo>
                <a:lnTo>
                  <a:pt x="3176138" y="4905425"/>
                </a:lnTo>
                <a:cubicBezTo>
                  <a:pt x="3177678" y="4905357"/>
                  <a:pt x="3179127" y="4904681"/>
                  <a:pt x="3180162" y="4903549"/>
                </a:cubicBezTo>
                <a:lnTo>
                  <a:pt x="3201504" y="4884134"/>
                </a:lnTo>
                <a:lnTo>
                  <a:pt x="3193040" y="4927246"/>
                </a:lnTo>
                <a:cubicBezTo>
                  <a:pt x="3192591" y="4929542"/>
                  <a:pt x="3193499" y="4930787"/>
                  <a:pt x="3196012" y="4930787"/>
                </a:cubicBezTo>
                <a:lnTo>
                  <a:pt x="3207956" y="4930787"/>
                </a:lnTo>
                <a:lnTo>
                  <a:pt x="3219273" y="4873190"/>
                </a:lnTo>
                <a:cubicBezTo>
                  <a:pt x="3219748" y="4870675"/>
                  <a:pt x="3219086" y="4869228"/>
                  <a:pt x="3216768" y="4869228"/>
                </a:cubicBezTo>
                <a:lnTo>
                  <a:pt x="3202693" y="4869228"/>
                </a:lnTo>
                <a:lnTo>
                  <a:pt x="3175442" y="4893227"/>
                </a:lnTo>
                <a:lnTo>
                  <a:pt x="3157614" y="4869228"/>
                </a:lnTo>
                <a:close/>
                <a:moveTo>
                  <a:pt x="3072703" y="4869228"/>
                </a:moveTo>
                <a:cubicBezTo>
                  <a:pt x="3070003" y="4869228"/>
                  <a:pt x="3068407" y="4870465"/>
                  <a:pt x="3067872" y="4873182"/>
                </a:cubicBezTo>
                <a:lnTo>
                  <a:pt x="3056581" y="4930787"/>
                </a:lnTo>
                <a:lnTo>
                  <a:pt x="3113995" y="4930787"/>
                </a:lnTo>
                <a:lnTo>
                  <a:pt x="3115209" y="4924630"/>
                </a:lnTo>
                <a:cubicBezTo>
                  <a:pt x="3115710" y="4922123"/>
                  <a:pt x="3115091" y="4921282"/>
                  <a:pt x="3112196" y="4921282"/>
                </a:cubicBezTo>
                <a:lnTo>
                  <a:pt x="3074053" y="4921282"/>
                </a:lnTo>
                <a:lnTo>
                  <a:pt x="3077287" y="4904760"/>
                </a:lnTo>
                <a:lnTo>
                  <a:pt x="3111007" y="4904760"/>
                </a:lnTo>
                <a:cubicBezTo>
                  <a:pt x="3111899" y="4904787"/>
                  <a:pt x="3112678" y="4904166"/>
                  <a:pt x="3112841" y="4903297"/>
                </a:cubicBezTo>
                <a:lnTo>
                  <a:pt x="3114131" y="4896744"/>
                </a:lnTo>
                <a:cubicBezTo>
                  <a:pt x="3114284" y="4895919"/>
                  <a:pt x="3113834" y="4895280"/>
                  <a:pt x="3112875" y="4895280"/>
                </a:cubicBezTo>
                <a:lnTo>
                  <a:pt x="3079146" y="4895280"/>
                </a:lnTo>
                <a:lnTo>
                  <a:pt x="3082389" y="4878792"/>
                </a:lnTo>
                <a:lnTo>
                  <a:pt x="3119199" y="4878792"/>
                </a:lnTo>
                <a:cubicBezTo>
                  <a:pt x="3120931" y="4878792"/>
                  <a:pt x="3122655" y="4878792"/>
                  <a:pt x="3123122" y="4876488"/>
                </a:cubicBezTo>
                <a:lnTo>
                  <a:pt x="3124531" y="4869228"/>
                </a:lnTo>
                <a:close/>
                <a:moveTo>
                  <a:pt x="2999626" y="4869228"/>
                </a:moveTo>
                <a:cubicBezTo>
                  <a:pt x="2996544" y="4869228"/>
                  <a:pt x="2994787" y="4870263"/>
                  <a:pt x="2994346" y="4872559"/>
                </a:cubicBezTo>
                <a:lnTo>
                  <a:pt x="2993115" y="4878767"/>
                </a:lnTo>
                <a:lnTo>
                  <a:pt x="3017581" y="4878767"/>
                </a:lnTo>
                <a:lnTo>
                  <a:pt x="3007394" y="4930787"/>
                </a:lnTo>
                <a:lnTo>
                  <a:pt x="3018362" y="4930787"/>
                </a:lnTo>
                <a:cubicBezTo>
                  <a:pt x="3021444" y="4930787"/>
                  <a:pt x="3023227" y="4929542"/>
                  <a:pt x="3023863" y="4926413"/>
                </a:cubicBezTo>
                <a:lnTo>
                  <a:pt x="3033202" y="4878767"/>
                </a:lnTo>
                <a:lnTo>
                  <a:pt x="3053627" y="4878767"/>
                </a:lnTo>
                <a:cubicBezTo>
                  <a:pt x="3056514" y="4878767"/>
                  <a:pt x="3057532" y="4877514"/>
                  <a:pt x="3058025" y="4874999"/>
                </a:cubicBezTo>
                <a:lnTo>
                  <a:pt x="3058025" y="4875007"/>
                </a:lnTo>
                <a:lnTo>
                  <a:pt x="3059162" y="4869228"/>
                </a:lnTo>
                <a:close/>
                <a:moveTo>
                  <a:pt x="2848319" y="4869228"/>
                </a:moveTo>
                <a:cubicBezTo>
                  <a:pt x="2846774" y="4869228"/>
                  <a:pt x="2845611" y="4870254"/>
                  <a:pt x="2845407" y="4871306"/>
                </a:cubicBezTo>
                <a:lnTo>
                  <a:pt x="2842096" y="4888214"/>
                </a:lnTo>
                <a:cubicBezTo>
                  <a:pt x="2835789" y="4920365"/>
                  <a:pt x="2866512" y="4915974"/>
                  <a:pt x="2886403" y="4909925"/>
                </a:cubicBezTo>
                <a:lnTo>
                  <a:pt x="2882302" y="4930787"/>
                </a:lnTo>
                <a:lnTo>
                  <a:pt x="2893279" y="4930787"/>
                </a:lnTo>
                <a:cubicBezTo>
                  <a:pt x="2896369" y="4930787"/>
                  <a:pt x="2898152" y="4929542"/>
                  <a:pt x="2898780" y="4926413"/>
                </a:cubicBezTo>
                <a:lnTo>
                  <a:pt x="2909986" y="4869228"/>
                </a:lnTo>
                <a:lnTo>
                  <a:pt x="2896692" y="4869228"/>
                </a:lnTo>
                <a:cubicBezTo>
                  <a:pt x="2895350" y="4869228"/>
                  <a:pt x="2894179" y="4870254"/>
                  <a:pt x="2893984" y="4871306"/>
                </a:cubicBezTo>
                <a:lnTo>
                  <a:pt x="2888465" y="4899335"/>
                </a:lnTo>
                <a:cubicBezTo>
                  <a:pt x="2878847" y="4902262"/>
                  <a:pt x="2853897" y="4907629"/>
                  <a:pt x="2857785" y="4887802"/>
                </a:cubicBezTo>
                <a:lnTo>
                  <a:pt x="2861435" y="4869228"/>
                </a:lnTo>
                <a:close/>
                <a:moveTo>
                  <a:pt x="3334041" y="4869051"/>
                </a:moveTo>
                <a:cubicBezTo>
                  <a:pt x="3317631" y="4869051"/>
                  <a:pt x="3307783" y="4869152"/>
                  <a:pt x="3305279" y="4880811"/>
                </a:cubicBezTo>
                <a:cubicBezTo>
                  <a:pt x="3303428" y="4889476"/>
                  <a:pt x="3310271" y="4893665"/>
                  <a:pt x="3324143" y="4902212"/>
                </a:cubicBezTo>
                <a:cubicBezTo>
                  <a:pt x="3339356" y="4911549"/>
                  <a:pt x="3342828" y="4912264"/>
                  <a:pt x="3341410" y="4917185"/>
                </a:cubicBezTo>
                <a:cubicBezTo>
                  <a:pt x="3340306" y="4921155"/>
                  <a:pt x="3336316" y="4921315"/>
                  <a:pt x="3329482" y="4921315"/>
                </a:cubicBezTo>
                <a:lnTo>
                  <a:pt x="3302410" y="4921315"/>
                </a:lnTo>
                <a:cubicBezTo>
                  <a:pt x="3299336" y="4921315"/>
                  <a:pt x="3297545" y="4922577"/>
                  <a:pt x="3297010" y="4925294"/>
                </a:cubicBezTo>
                <a:lnTo>
                  <a:pt x="3295941" y="4930787"/>
                </a:lnTo>
                <a:lnTo>
                  <a:pt x="3330068" y="4930787"/>
                </a:lnTo>
                <a:cubicBezTo>
                  <a:pt x="3345680" y="4930787"/>
                  <a:pt x="3355460" y="4929828"/>
                  <a:pt x="3359017" y="4920373"/>
                </a:cubicBezTo>
                <a:cubicBezTo>
                  <a:pt x="3360757" y="4915763"/>
                  <a:pt x="3360732" y="4910994"/>
                  <a:pt x="3356513" y="4906283"/>
                </a:cubicBezTo>
                <a:cubicBezTo>
                  <a:pt x="3354373" y="4903886"/>
                  <a:pt x="3351198" y="4901774"/>
                  <a:pt x="3346818" y="4899335"/>
                </a:cubicBezTo>
                <a:cubicBezTo>
                  <a:pt x="3327326" y="4888407"/>
                  <a:pt x="3322224" y="4887146"/>
                  <a:pt x="3323472" y="4881854"/>
                </a:cubicBezTo>
                <a:cubicBezTo>
                  <a:pt x="3324151" y="4878877"/>
                  <a:pt x="3326239" y="4878767"/>
                  <a:pt x="3333574" y="4878767"/>
                </a:cubicBezTo>
                <a:lnTo>
                  <a:pt x="3356462" y="4878767"/>
                </a:lnTo>
                <a:cubicBezTo>
                  <a:pt x="3359535" y="4878767"/>
                  <a:pt x="3361318" y="4877514"/>
                  <a:pt x="3361853" y="4874797"/>
                </a:cubicBezTo>
                <a:lnTo>
                  <a:pt x="3362990" y="4869051"/>
                </a:lnTo>
                <a:close/>
                <a:moveTo>
                  <a:pt x="2952612" y="4869051"/>
                </a:moveTo>
                <a:cubicBezTo>
                  <a:pt x="2936210" y="4869051"/>
                  <a:pt x="2926371" y="4869152"/>
                  <a:pt x="2923866" y="4880811"/>
                </a:cubicBezTo>
                <a:cubicBezTo>
                  <a:pt x="2922016" y="4889476"/>
                  <a:pt x="2928850" y="4893665"/>
                  <a:pt x="2942738" y="4902212"/>
                </a:cubicBezTo>
                <a:cubicBezTo>
                  <a:pt x="2957943" y="4911549"/>
                  <a:pt x="2961415" y="4912264"/>
                  <a:pt x="2960006" y="4917185"/>
                </a:cubicBezTo>
                <a:cubicBezTo>
                  <a:pt x="2958877" y="4921155"/>
                  <a:pt x="2954895" y="4921315"/>
                  <a:pt x="2948061" y="4921315"/>
                </a:cubicBezTo>
                <a:lnTo>
                  <a:pt x="2920997" y="4921315"/>
                </a:lnTo>
                <a:cubicBezTo>
                  <a:pt x="2917924" y="4921315"/>
                  <a:pt x="2916133" y="4922577"/>
                  <a:pt x="2915598" y="4925294"/>
                </a:cubicBezTo>
                <a:lnTo>
                  <a:pt x="2914520" y="4930787"/>
                </a:lnTo>
                <a:lnTo>
                  <a:pt x="2948647" y="4930787"/>
                </a:lnTo>
                <a:cubicBezTo>
                  <a:pt x="2964268" y="4930787"/>
                  <a:pt x="2974047" y="4929828"/>
                  <a:pt x="2977596" y="4920373"/>
                </a:cubicBezTo>
                <a:cubicBezTo>
                  <a:pt x="2979345" y="4915763"/>
                  <a:pt x="2979328" y="4910994"/>
                  <a:pt x="2975108" y="4906283"/>
                </a:cubicBezTo>
                <a:cubicBezTo>
                  <a:pt x="2972952" y="4903886"/>
                  <a:pt x="2969794" y="4901774"/>
                  <a:pt x="2965405" y="4899335"/>
                </a:cubicBezTo>
                <a:cubicBezTo>
                  <a:pt x="2945905" y="4888407"/>
                  <a:pt x="2940820" y="4887146"/>
                  <a:pt x="2942051" y="4881854"/>
                </a:cubicBezTo>
                <a:cubicBezTo>
                  <a:pt x="2942730" y="4878877"/>
                  <a:pt x="2944810" y="4878767"/>
                  <a:pt x="2952153" y="4878767"/>
                </a:cubicBezTo>
                <a:lnTo>
                  <a:pt x="2975049" y="4878767"/>
                </a:lnTo>
                <a:cubicBezTo>
                  <a:pt x="2978114" y="4878767"/>
                  <a:pt x="2979914" y="4877514"/>
                  <a:pt x="2980440" y="4874797"/>
                </a:cubicBezTo>
                <a:lnTo>
                  <a:pt x="2981577" y="4869051"/>
                </a:lnTo>
                <a:close/>
                <a:moveTo>
                  <a:pt x="2802111" y="4869051"/>
                </a:moveTo>
                <a:cubicBezTo>
                  <a:pt x="2785710" y="4869051"/>
                  <a:pt x="2775862" y="4869152"/>
                  <a:pt x="2773366" y="4880811"/>
                </a:cubicBezTo>
                <a:cubicBezTo>
                  <a:pt x="2771498" y="4889476"/>
                  <a:pt x="2778349" y="4893665"/>
                  <a:pt x="2792246" y="4902212"/>
                </a:cubicBezTo>
                <a:cubicBezTo>
                  <a:pt x="2807434" y="4911549"/>
                  <a:pt x="2810906" y="4912264"/>
                  <a:pt x="2809505" y="4917185"/>
                </a:cubicBezTo>
                <a:cubicBezTo>
                  <a:pt x="2808385" y="4921155"/>
                  <a:pt x="2804403" y="4921315"/>
                  <a:pt x="2797561" y="4921315"/>
                </a:cubicBezTo>
                <a:lnTo>
                  <a:pt x="2770488" y="4921315"/>
                </a:lnTo>
                <a:cubicBezTo>
                  <a:pt x="2767415" y="4921315"/>
                  <a:pt x="2765632" y="4922577"/>
                  <a:pt x="2765097" y="4925294"/>
                </a:cubicBezTo>
                <a:lnTo>
                  <a:pt x="2764011" y="4930787"/>
                </a:lnTo>
                <a:lnTo>
                  <a:pt x="2798138" y="4930787"/>
                </a:lnTo>
                <a:cubicBezTo>
                  <a:pt x="2813759" y="4930787"/>
                  <a:pt x="2823547" y="4929828"/>
                  <a:pt x="2827104" y="4920373"/>
                </a:cubicBezTo>
                <a:cubicBezTo>
                  <a:pt x="2828827" y="4915763"/>
                  <a:pt x="2828810" y="4910994"/>
                  <a:pt x="2824600" y="4906283"/>
                </a:cubicBezTo>
                <a:cubicBezTo>
                  <a:pt x="2822452" y="4903886"/>
                  <a:pt x="2819277" y="4901774"/>
                  <a:pt x="2814913" y="4899335"/>
                </a:cubicBezTo>
                <a:cubicBezTo>
                  <a:pt x="2795404" y="4888407"/>
                  <a:pt x="2790311" y="4887146"/>
                  <a:pt x="2791542" y="4881854"/>
                </a:cubicBezTo>
                <a:cubicBezTo>
                  <a:pt x="2792238" y="4878877"/>
                  <a:pt x="2794318" y="4878767"/>
                  <a:pt x="2801644" y="4878767"/>
                </a:cubicBezTo>
                <a:lnTo>
                  <a:pt x="2824532" y="4878767"/>
                </a:lnTo>
                <a:cubicBezTo>
                  <a:pt x="2827613" y="4878767"/>
                  <a:pt x="2829405" y="4877514"/>
                  <a:pt x="2829939" y="4874797"/>
                </a:cubicBezTo>
                <a:lnTo>
                  <a:pt x="2831060" y="4869051"/>
                </a:lnTo>
                <a:close/>
                <a:moveTo>
                  <a:pt x="2554594" y="4818697"/>
                </a:moveTo>
                <a:cubicBezTo>
                  <a:pt x="2536545" y="4819757"/>
                  <a:pt x="2505499" y="4826092"/>
                  <a:pt x="2506679" y="4832401"/>
                </a:cubicBezTo>
                <a:cubicBezTo>
                  <a:pt x="2507766" y="4839231"/>
                  <a:pt x="2527427" y="4837128"/>
                  <a:pt x="2536426" y="4837128"/>
                </a:cubicBezTo>
                <a:cubicBezTo>
                  <a:pt x="2556215" y="4837128"/>
                  <a:pt x="2587643" y="4838466"/>
                  <a:pt x="2592592" y="4852573"/>
                </a:cubicBezTo>
                <a:cubicBezTo>
                  <a:pt x="2603263" y="4882957"/>
                  <a:pt x="2530883" y="4937517"/>
                  <a:pt x="2515457" y="4932277"/>
                </a:cubicBezTo>
                <a:cubicBezTo>
                  <a:pt x="2508479" y="4929904"/>
                  <a:pt x="2529635" y="4890250"/>
                  <a:pt x="2537318" y="4875983"/>
                </a:cubicBezTo>
                <a:cubicBezTo>
                  <a:pt x="2541885" y="4867470"/>
                  <a:pt x="2548838" y="4854095"/>
                  <a:pt x="2542895" y="4853187"/>
                </a:cubicBezTo>
                <a:cubicBezTo>
                  <a:pt x="2536273" y="4852186"/>
                  <a:pt x="2528956" y="4864770"/>
                  <a:pt x="2524218" y="4872030"/>
                </a:cubicBezTo>
                <a:cubicBezTo>
                  <a:pt x="2511349" y="4891756"/>
                  <a:pt x="2498147" y="4913291"/>
                  <a:pt x="2487578" y="4935414"/>
                </a:cubicBezTo>
                <a:cubicBezTo>
                  <a:pt x="2484310" y="4942245"/>
                  <a:pt x="2473452" y="4962829"/>
                  <a:pt x="2477187" y="4965487"/>
                </a:cubicBezTo>
                <a:cubicBezTo>
                  <a:pt x="2480668" y="4967960"/>
                  <a:pt x="2497205" y="4964436"/>
                  <a:pt x="2518259" y="4955216"/>
                </a:cubicBezTo>
                <a:cubicBezTo>
                  <a:pt x="2584451" y="4926220"/>
                  <a:pt x="2614249" y="4888484"/>
                  <a:pt x="2622229" y="4857300"/>
                </a:cubicBezTo>
                <a:cubicBezTo>
                  <a:pt x="2624773" y="4847711"/>
                  <a:pt x="2621259" y="4837546"/>
                  <a:pt x="2613315" y="4831517"/>
                </a:cubicBezTo>
                <a:cubicBezTo>
                  <a:pt x="2599486" y="4821027"/>
                  <a:pt x="2574866" y="4817520"/>
                  <a:pt x="2554594" y="4818697"/>
                </a:cubicBezTo>
                <a:close/>
                <a:moveTo>
                  <a:pt x="3137129" y="4793385"/>
                </a:moveTo>
                <a:cubicBezTo>
                  <a:pt x="3150449" y="4793385"/>
                  <a:pt x="3153930" y="4798340"/>
                  <a:pt x="3151773" y="4809730"/>
                </a:cubicBezTo>
                <a:cubicBezTo>
                  <a:pt x="3151773" y="4809730"/>
                  <a:pt x="3151230" y="4812573"/>
                  <a:pt x="3151035" y="4813431"/>
                </a:cubicBezTo>
                <a:cubicBezTo>
                  <a:pt x="3150772" y="4814710"/>
                  <a:pt x="3150186" y="4818016"/>
                  <a:pt x="3146739" y="4818016"/>
                </a:cubicBezTo>
                <a:lnTo>
                  <a:pt x="3113512" y="4818016"/>
                </a:lnTo>
                <a:lnTo>
                  <a:pt x="3115142" y="4809730"/>
                </a:lnTo>
                <a:cubicBezTo>
                  <a:pt x="3117485" y="4797734"/>
                  <a:pt x="3124531" y="4793385"/>
                  <a:pt x="3137129" y="4793385"/>
                </a:cubicBezTo>
                <a:close/>
                <a:moveTo>
                  <a:pt x="2908772" y="4793385"/>
                </a:moveTo>
                <a:cubicBezTo>
                  <a:pt x="2922084" y="4793385"/>
                  <a:pt x="2925581" y="4798340"/>
                  <a:pt x="2923408" y="4809730"/>
                </a:cubicBezTo>
                <a:cubicBezTo>
                  <a:pt x="2923408" y="4809730"/>
                  <a:pt x="2922865" y="4812573"/>
                  <a:pt x="2922678" y="4813431"/>
                </a:cubicBezTo>
                <a:cubicBezTo>
                  <a:pt x="2922423" y="4814710"/>
                  <a:pt x="2921829" y="4818016"/>
                  <a:pt x="2918374" y="4818016"/>
                </a:cubicBezTo>
                <a:lnTo>
                  <a:pt x="2885163" y="4818016"/>
                </a:lnTo>
                <a:lnTo>
                  <a:pt x="2886785" y="4809730"/>
                </a:lnTo>
                <a:cubicBezTo>
                  <a:pt x="2889111" y="4797734"/>
                  <a:pt x="2896174" y="4793385"/>
                  <a:pt x="2908772" y="4793385"/>
                </a:cubicBezTo>
                <a:close/>
                <a:moveTo>
                  <a:pt x="2671715" y="4783926"/>
                </a:moveTo>
                <a:cubicBezTo>
                  <a:pt x="2657863" y="4785815"/>
                  <a:pt x="2645049" y="4790925"/>
                  <a:pt x="2638520" y="4801898"/>
                </a:cubicBezTo>
                <a:cubicBezTo>
                  <a:pt x="2628435" y="4818857"/>
                  <a:pt x="2647502" y="4842074"/>
                  <a:pt x="2664854" y="4864568"/>
                </a:cubicBezTo>
                <a:cubicBezTo>
                  <a:pt x="2678768" y="4882595"/>
                  <a:pt x="2693922" y="4899814"/>
                  <a:pt x="2687733" y="4909866"/>
                </a:cubicBezTo>
                <a:cubicBezTo>
                  <a:pt x="2682690" y="4918085"/>
                  <a:pt x="2650320" y="4918068"/>
                  <a:pt x="2639174" y="4918716"/>
                </a:cubicBezTo>
                <a:cubicBezTo>
                  <a:pt x="2625633" y="4919515"/>
                  <a:pt x="2606150" y="4919557"/>
                  <a:pt x="2602737" y="4921576"/>
                </a:cubicBezTo>
                <a:cubicBezTo>
                  <a:pt x="2599681" y="4923385"/>
                  <a:pt x="2597983" y="4928995"/>
                  <a:pt x="2609444" y="4931233"/>
                </a:cubicBezTo>
                <a:cubicBezTo>
                  <a:pt x="2618638" y="4933050"/>
                  <a:pt x="2640540" y="4936718"/>
                  <a:pt x="2663666" y="4936701"/>
                </a:cubicBezTo>
                <a:cubicBezTo>
                  <a:pt x="2687801" y="4936692"/>
                  <a:pt x="2713150" y="4932360"/>
                  <a:pt x="2718643" y="4911877"/>
                </a:cubicBezTo>
                <a:cubicBezTo>
                  <a:pt x="2723058" y="4895423"/>
                  <a:pt x="2707751" y="4877791"/>
                  <a:pt x="2694278" y="4859916"/>
                </a:cubicBezTo>
                <a:cubicBezTo>
                  <a:pt x="2679524" y="4840333"/>
                  <a:pt x="2664599" y="4826377"/>
                  <a:pt x="2665856" y="4812506"/>
                </a:cubicBezTo>
                <a:cubicBezTo>
                  <a:pt x="2666824" y="4801730"/>
                  <a:pt x="2686120" y="4801107"/>
                  <a:pt x="2718125" y="4800493"/>
                </a:cubicBezTo>
                <a:cubicBezTo>
                  <a:pt x="2724798" y="4800350"/>
                  <a:pt x="2738041" y="4800005"/>
                  <a:pt x="2735495" y="4794235"/>
                </a:cubicBezTo>
                <a:cubicBezTo>
                  <a:pt x="2733211" y="4789154"/>
                  <a:pt x="2723295" y="4787463"/>
                  <a:pt x="2711130" y="4785284"/>
                </a:cubicBezTo>
                <a:cubicBezTo>
                  <a:pt x="2700455" y="4783371"/>
                  <a:pt x="2685566" y="4782037"/>
                  <a:pt x="2671715" y="4783926"/>
                </a:cubicBezTo>
                <a:close/>
                <a:moveTo>
                  <a:pt x="3324762" y="4783846"/>
                </a:moveTo>
                <a:cubicBezTo>
                  <a:pt x="3321681" y="4783846"/>
                  <a:pt x="3319949" y="4784889"/>
                  <a:pt x="3319490" y="4787194"/>
                </a:cubicBezTo>
                <a:lnTo>
                  <a:pt x="3318268" y="4793402"/>
                </a:lnTo>
                <a:lnTo>
                  <a:pt x="3342734" y="4793402"/>
                </a:lnTo>
                <a:lnTo>
                  <a:pt x="3332539" y="4845422"/>
                </a:lnTo>
                <a:lnTo>
                  <a:pt x="3343507" y="4845422"/>
                </a:lnTo>
                <a:cubicBezTo>
                  <a:pt x="3346597" y="4845422"/>
                  <a:pt x="3348388" y="4844169"/>
                  <a:pt x="3349000" y="4841048"/>
                </a:cubicBezTo>
                <a:lnTo>
                  <a:pt x="3358355" y="4793402"/>
                </a:lnTo>
                <a:lnTo>
                  <a:pt x="3378780" y="4793402"/>
                </a:lnTo>
                <a:cubicBezTo>
                  <a:pt x="3381667" y="4793402"/>
                  <a:pt x="3382686" y="4792140"/>
                  <a:pt x="3383195" y="4789633"/>
                </a:cubicBezTo>
                <a:lnTo>
                  <a:pt x="3384316" y="4783846"/>
                </a:lnTo>
                <a:close/>
                <a:moveTo>
                  <a:pt x="3274395" y="4783846"/>
                </a:moveTo>
                <a:lnTo>
                  <a:pt x="3262314" y="4845422"/>
                </a:lnTo>
                <a:lnTo>
                  <a:pt x="3314906" y="4845422"/>
                </a:lnTo>
                <a:lnTo>
                  <a:pt x="3316044" y="4839660"/>
                </a:lnTo>
                <a:cubicBezTo>
                  <a:pt x="3316578" y="4836968"/>
                  <a:pt x="3315619" y="4835916"/>
                  <a:pt x="3313123" y="4835916"/>
                </a:cubicBezTo>
                <a:lnTo>
                  <a:pt x="3279785" y="4835916"/>
                </a:lnTo>
                <a:lnTo>
                  <a:pt x="3289599" y="4785932"/>
                </a:lnTo>
                <a:cubicBezTo>
                  <a:pt x="3289794" y="4784889"/>
                  <a:pt x="3289030" y="4783846"/>
                  <a:pt x="3287689" y="4783846"/>
                </a:cubicBezTo>
                <a:close/>
                <a:moveTo>
                  <a:pt x="3190706" y="4783846"/>
                </a:moveTo>
                <a:cubicBezTo>
                  <a:pt x="3189093" y="4783846"/>
                  <a:pt x="3187582" y="4784477"/>
                  <a:pt x="3187174" y="4786580"/>
                </a:cubicBezTo>
                <a:lnTo>
                  <a:pt x="3181062" y="4817948"/>
                </a:lnTo>
                <a:cubicBezTo>
                  <a:pt x="3176894" y="4840063"/>
                  <a:pt x="3187998" y="4846801"/>
                  <a:pt x="3209943" y="4846801"/>
                </a:cubicBezTo>
                <a:lnTo>
                  <a:pt x="3209943" y="4846793"/>
                </a:lnTo>
                <a:cubicBezTo>
                  <a:pt x="3235649" y="4846793"/>
                  <a:pt x="3245556" y="4838078"/>
                  <a:pt x="3249622" y="4817940"/>
                </a:cubicBezTo>
                <a:lnTo>
                  <a:pt x="3255709" y="4786580"/>
                </a:lnTo>
                <a:cubicBezTo>
                  <a:pt x="3256117" y="4784477"/>
                  <a:pt x="3254852" y="4783846"/>
                  <a:pt x="3253247" y="4783846"/>
                </a:cubicBezTo>
                <a:lnTo>
                  <a:pt x="3240810" y="4783846"/>
                </a:lnTo>
                <a:lnTo>
                  <a:pt x="3237398" y="4801890"/>
                </a:lnTo>
                <a:lnTo>
                  <a:pt x="3235445" y="4811496"/>
                </a:lnTo>
                <a:lnTo>
                  <a:pt x="3233815" y="4819841"/>
                </a:lnTo>
                <a:cubicBezTo>
                  <a:pt x="3231540" y="4831206"/>
                  <a:pt x="3224112" y="4836329"/>
                  <a:pt x="3211522" y="4836329"/>
                </a:cubicBezTo>
                <a:cubicBezTo>
                  <a:pt x="3197676" y="4836329"/>
                  <a:pt x="3193966" y="4831332"/>
                  <a:pt x="3196139" y="4819841"/>
                </a:cubicBezTo>
                <a:cubicBezTo>
                  <a:pt x="3196139" y="4819841"/>
                  <a:pt x="3196674" y="4816972"/>
                  <a:pt x="3196852" y="4816114"/>
                </a:cubicBezTo>
                <a:lnTo>
                  <a:pt x="3199722" y="4801898"/>
                </a:lnTo>
                <a:lnTo>
                  <a:pt x="3203143" y="4783846"/>
                </a:lnTo>
                <a:close/>
                <a:moveTo>
                  <a:pt x="2786677" y="4783846"/>
                </a:moveTo>
                <a:lnTo>
                  <a:pt x="2786491" y="4784645"/>
                </a:lnTo>
                <a:cubicBezTo>
                  <a:pt x="2785489" y="4788784"/>
                  <a:pt x="2786015" y="4793360"/>
                  <a:pt x="2793053" y="4793360"/>
                </a:cubicBezTo>
                <a:lnTo>
                  <a:pt x="2825415" y="4793360"/>
                </a:lnTo>
                <a:cubicBezTo>
                  <a:pt x="2840984" y="4793360"/>
                  <a:pt x="2843208" y="4801074"/>
                  <a:pt x="2840101" y="4814659"/>
                </a:cubicBezTo>
                <a:cubicBezTo>
                  <a:pt x="2837045" y="4828001"/>
                  <a:pt x="2831722" y="4834865"/>
                  <a:pt x="2820032" y="4835916"/>
                </a:cubicBezTo>
                <a:lnTo>
                  <a:pt x="2797866" y="4835916"/>
                </a:lnTo>
                <a:lnTo>
                  <a:pt x="2804709" y="4800964"/>
                </a:lnTo>
                <a:lnTo>
                  <a:pt x="2791610" y="4800964"/>
                </a:lnTo>
                <a:cubicBezTo>
                  <a:pt x="2790065" y="4800964"/>
                  <a:pt x="2788902" y="4802007"/>
                  <a:pt x="2788698" y="4803051"/>
                </a:cubicBezTo>
                <a:lnTo>
                  <a:pt x="2780378" y="4845422"/>
                </a:lnTo>
                <a:lnTo>
                  <a:pt x="2817188" y="4845422"/>
                </a:lnTo>
                <a:cubicBezTo>
                  <a:pt x="2837809" y="4845422"/>
                  <a:pt x="2852097" y="4837834"/>
                  <a:pt x="2856562" y="4814239"/>
                </a:cubicBezTo>
                <a:cubicBezTo>
                  <a:pt x="2859882" y="4796674"/>
                  <a:pt x="2852207" y="4783846"/>
                  <a:pt x="2831196" y="4783846"/>
                </a:cubicBezTo>
                <a:close/>
                <a:moveTo>
                  <a:pt x="3055062" y="4783661"/>
                </a:moveTo>
                <a:cubicBezTo>
                  <a:pt x="3038660" y="4783661"/>
                  <a:pt x="3028813" y="4783762"/>
                  <a:pt x="3026300" y="4795438"/>
                </a:cubicBezTo>
                <a:cubicBezTo>
                  <a:pt x="3024458" y="4804094"/>
                  <a:pt x="3031300" y="4808291"/>
                  <a:pt x="3045180" y="4816838"/>
                </a:cubicBezTo>
                <a:cubicBezTo>
                  <a:pt x="3060376" y="4826175"/>
                  <a:pt x="3063848" y="4826882"/>
                  <a:pt x="3062456" y="4831820"/>
                </a:cubicBezTo>
                <a:cubicBezTo>
                  <a:pt x="3061327" y="4835790"/>
                  <a:pt x="3057346" y="4835942"/>
                  <a:pt x="3050512" y="4835942"/>
                </a:cubicBezTo>
                <a:lnTo>
                  <a:pt x="3023447" y="4835942"/>
                </a:lnTo>
                <a:cubicBezTo>
                  <a:pt x="3020366" y="4835942"/>
                  <a:pt x="3018574" y="4837203"/>
                  <a:pt x="3018040" y="4839920"/>
                </a:cubicBezTo>
                <a:lnTo>
                  <a:pt x="3016970" y="4845422"/>
                </a:lnTo>
                <a:lnTo>
                  <a:pt x="3051097" y="4845422"/>
                </a:lnTo>
                <a:cubicBezTo>
                  <a:pt x="3066701" y="4845422"/>
                  <a:pt x="3076506" y="4844471"/>
                  <a:pt x="3080055" y="4834999"/>
                </a:cubicBezTo>
                <a:lnTo>
                  <a:pt x="3080063" y="4834999"/>
                </a:lnTo>
                <a:cubicBezTo>
                  <a:pt x="3081795" y="4830381"/>
                  <a:pt x="3081778" y="4825612"/>
                  <a:pt x="3077559" y="4820909"/>
                </a:cubicBezTo>
                <a:cubicBezTo>
                  <a:pt x="3075411" y="4818503"/>
                  <a:pt x="3072244" y="4816409"/>
                  <a:pt x="3067864" y="4813944"/>
                </a:cubicBezTo>
                <a:cubicBezTo>
                  <a:pt x="3048364" y="4803017"/>
                  <a:pt x="3043270" y="4801772"/>
                  <a:pt x="3044493" y="4796481"/>
                </a:cubicBezTo>
                <a:cubicBezTo>
                  <a:pt x="3045189" y="4793511"/>
                  <a:pt x="3047277" y="4793385"/>
                  <a:pt x="3054620" y="4793385"/>
                </a:cubicBezTo>
                <a:lnTo>
                  <a:pt x="3077491" y="4793385"/>
                </a:lnTo>
                <a:cubicBezTo>
                  <a:pt x="3080573" y="4793385"/>
                  <a:pt x="3082364" y="4792140"/>
                  <a:pt x="3082899" y="4789431"/>
                </a:cubicBezTo>
                <a:lnTo>
                  <a:pt x="3084028" y="4783661"/>
                </a:lnTo>
                <a:close/>
                <a:moveTo>
                  <a:pt x="2982358" y="4783661"/>
                </a:moveTo>
                <a:cubicBezTo>
                  <a:pt x="2965957" y="4783661"/>
                  <a:pt x="2956118" y="4783762"/>
                  <a:pt x="2953613" y="4795438"/>
                </a:cubicBezTo>
                <a:cubicBezTo>
                  <a:pt x="2951754" y="4804094"/>
                  <a:pt x="2958605" y="4808291"/>
                  <a:pt x="2972485" y="4816838"/>
                </a:cubicBezTo>
                <a:cubicBezTo>
                  <a:pt x="2987681" y="4826175"/>
                  <a:pt x="2991162" y="4826882"/>
                  <a:pt x="2989761" y="4831820"/>
                </a:cubicBezTo>
                <a:cubicBezTo>
                  <a:pt x="2988641" y="4835790"/>
                  <a:pt x="2984651" y="4835942"/>
                  <a:pt x="2977800" y="4835942"/>
                </a:cubicBezTo>
                <a:lnTo>
                  <a:pt x="2950761" y="4835942"/>
                </a:lnTo>
                <a:cubicBezTo>
                  <a:pt x="2947671" y="4835942"/>
                  <a:pt x="2945888" y="4837203"/>
                  <a:pt x="2945345" y="4839920"/>
                </a:cubicBezTo>
                <a:lnTo>
                  <a:pt x="2944266" y="4845422"/>
                </a:lnTo>
                <a:lnTo>
                  <a:pt x="2978394" y="4845422"/>
                </a:lnTo>
                <a:cubicBezTo>
                  <a:pt x="2994014" y="4845422"/>
                  <a:pt x="3003803" y="4844471"/>
                  <a:pt x="3007360" y="4834999"/>
                </a:cubicBezTo>
                <a:cubicBezTo>
                  <a:pt x="3009083" y="4830381"/>
                  <a:pt x="3009066" y="4825612"/>
                  <a:pt x="3004855" y="4820909"/>
                </a:cubicBezTo>
                <a:cubicBezTo>
                  <a:pt x="3002699" y="4818503"/>
                  <a:pt x="2999533" y="4816409"/>
                  <a:pt x="2995161" y="4813944"/>
                </a:cubicBezTo>
                <a:cubicBezTo>
                  <a:pt x="2975643" y="4803017"/>
                  <a:pt x="2970567" y="4801772"/>
                  <a:pt x="2971798" y="4796481"/>
                </a:cubicBezTo>
                <a:cubicBezTo>
                  <a:pt x="2972477" y="4793511"/>
                  <a:pt x="2974557" y="4793385"/>
                  <a:pt x="2981917" y="4793385"/>
                </a:cubicBezTo>
                <a:lnTo>
                  <a:pt x="3004779" y="4793385"/>
                </a:lnTo>
                <a:cubicBezTo>
                  <a:pt x="3007869" y="4793385"/>
                  <a:pt x="3009660" y="4792140"/>
                  <a:pt x="3010178" y="4789431"/>
                </a:cubicBezTo>
                <a:lnTo>
                  <a:pt x="3011324" y="4783661"/>
                </a:lnTo>
                <a:close/>
                <a:moveTo>
                  <a:pt x="3138963" y="4783013"/>
                </a:moveTo>
                <a:cubicBezTo>
                  <a:pt x="3117247" y="4783013"/>
                  <a:pt x="3104861" y="4788414"/>
                  <a:pt x="3100124" y="4811614"/>
                </a:cubicBezTo>
                <a:lnTo>
                  <a:pt x="3094028" y="4842705"/>
                </a:lnTo>
                <a:cubicBezTo>
                  <a:pt x="3093621" y="4844791"/>
                  <a:pt x="3094835" y="4845422"/>
                  <a:pt x="3096388" y="4845422"/>
                </a:cubicBezTo>
                <a:lnTo>
                  <a:pt x="3108138" y="4845422"/>
                </a:lnTo>
                <a:lnTo>
                  <a:pt x="3111567" y="4827521"/>
                </a:lnTo>
                <a:lnTo>
                  <a:pt x="3148174" y="4827521"/>
                </a:lnTo>
                <a:lnTo>
                  <a:pt x="3144753" y="4845422"/>
                </a:lnTo>
                <a:lnTo>
                  <a:pt x="3156510" y="4845422"/>
                </a:lnTo>
                <a:cubicBezTo>
                  <a:pt x="3158056" y="4845422"/>
                  <a:pt x="3159524" y="4844791"/>
                  <a:pt x="3159932" y="4842705"/>
                </a:cubicBezTo>
                <a:lnTo>
                  <a:pt x="3166036" y="4811614"/>
                </a:lnTo>
                <a:cubicBezTo>
                  <a:pt x="3170535" y="4788027"/>
                  <a:pt x="3157088" y="4783013"/>
                  <a:pt x="3138963" y="4783013"/>
                </a:cubicBezTo>
                <a:close/>
                <a:moveTo>
                  <a:pt x="2910597" y="4783013"/>
                </a:moveTo>
                <a:cubicBezTo>
                  <a:pt x="2888890" y="4783013"/>
                  <a:pt x="2876504" y="4788414"/>
                  <a:pt x="2871775" y="4811614"/>
                </a:cubicBezTo>
                <a:lnTo>
                  <a:pt x="2865663" y="4842705"/>
                </a:lnTo>
                <a:cubicBezTo>
                  <a:pt x="2865264" y="4844791"/>
                  <a:pt x="2866478" y="4845422"/>
                  <a:pt x="2868031" y="4845422"/>
                </a:cubicBezTo>
                <a:lnTo>
                  <a:pt x="2879781" y="4845422"/>
                </a:lnTo>
                <a:lnTo>
                  <a:pt x="2883202" y="4827521"/>
                </a:lnTo>
                <a:lnTo>
                  <a:pt x="2919817" y="4827521"/>
                </a:lnTo>
                <a:lnTo>
                  <a:pt x="2916396" y="4845422"/>
                </a:lnTo>
                <a:lnTo>
                  <a:pt x="2928154" y="4845422"/>
                </a:lnTo>
                <a:cubicBezTo>
                  <a:pt x="2929699" y="4845422"/>
                  <a:pt x="2931167" y="4844791"/>
                  <a:pt x="2931566" y="4842705"/>
                </a:cubicBezTo>
                <a:lnTo>
                  <a:pt x="2937679" y="4811614"/>
                </a:lnTo>
                <a:cubicBezTo>
                  <a:pt x="2942170" y="4788027"/>
                  <a:pt x="2928722" y="4783013"/>
                  <a:pt x="2910597" y="4783013"/>
                </a:cubicBezTo>
                <a:close/>
                <a:moveTo>
                  <a:pt x="2604596" y="4694494"/>
                </a:moveTo>
                <a:lnTo>
                  <a:pt x="2604596" y="4694502"/>
                </a:lnTo>
                <a:cubicBezTo>
                  <a:pt x="2581132" y="4695596"/>
                  <a:pt x="2559730" y="4701543"/>
                  <a:pt x="2561063" y="4706111"/>
                </a:cubicBezTo>
                <a:cubicBezTo>
                  <a:pt x="2562701" y="4711671"/>
                  <a:pt x="2578644" y="4710283"/>
                  <a:pt x="2584714" y="4710283"/>
                </a:cubicBezTo>
                <a:cubicBezTo>
                  <a:pt x="2607067" y="4710283"/>
                  <a:pt x="2628596" y="4714624"/>
                  <a:pt x="2633732" y="4720882"/>
                </a:cubicBezTo>
                <a:cubicBezTo>
                  <a:pt x="2641755" y="4730657"/>
                  <a:pt x="2627942" y="4754766"/>
                  <a:pt x="2585478" y="4787632"/>
                </a:cubicBezTo>
                <a:cubicBezTo>
                  <a:pt x="2577337" y="4793932"/>
                  <a:pt x="2571258" y="4799737"/>
                  <a:pt x="2569909" y="4802588"/>
                </a:cubicBezTo>
                <a:cubicBezTo>
                  <a:pt x="2569187" y="4804102"/>
                  <a:pt x="2569527" y="4806306"/>
                  <a:pt x="2571759" y="4806609"/>
                </a:cubicBezTo>
                <a:cubicBezTo>
                  <a:pt x="2574094" y="4806937"/>
                  <a:pt x="2579697" y="4805633"/>
                  <a:pt x="2588942" y="4800881"/>
                </a:cubicBezTo>
                <a:cubicBezTo>
                  <a:pt x="2626669" y="4781491"/>
                  <a:pt x="2669956" y="4741996"/>
                  <a:pt x="2661416" y="4714910"/>
                </a:cubicBezTo>
                <a:cubicBezTo>
                  <a:pt x="2656212" y="4698380"/>
                  <a:pt x="2628239" y="4693392"/>
                  <a:pt x="2604596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4445E9-1627-7C4E-BC4C-33D3B03582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78" y="1480359"/>
            <a:ext cx="1003144" cy="915914"/>
          </a:xfrm>
          <a:prstGeom prst="rect">
            <a:avLst/>
          </a:prstGeom>
        </p:spPr>
      </p:pic>
      <p:sp>
        <p:nvSpPr>
          <p:cNvPr id="24" name="Espace réservé du texte 9">
            <a:extLst>
              <a:ext uri="{FF2B5EF4-FFF2-40B4-BE49-F238E27FC236}">
                <a16:creationId xmlns:a16="http://schemas.microsoft.com/office/drawing/2014/main" id="{A0947405-044D-A248-A01A-51A513B18A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742" y="1666622"/>
            <a:ext cx="3961720" cy="2133218"/>
          </a:xfrm>
          <a:prstGeom prst="rect">
            <a:avLst/>
          </a:prstGeom>
        </p:spPr>
        <p:txBody>
          <a:bodyPr lIns="90000" tIns="0" rIns="0" bIns="0" anchor="ctr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3ds SemiBold" panose="02000503020000020004" pitchFamily="2" charset="77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EA4C756E-194C-4F3E-ABC9-E3B2DB21DD3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02A54E8-0B67-444C-859D-D5BA15EE9D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B452BD9-8CE7-4338-8AD6-8C80DE28129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570656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64E3299-DC24-46C5-9A27-05B7E38A79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E4C463AC-C609-4E95-9D85-6B94D3AC0D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B560DC92-45A9-4298-BFD9-D29534643BA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hart Placeholder 2">
            <a:extLst>
              <a:ext uri="{FF2B5EF4-FFF2-40B4-BE49-F238E27FC236}">
                <a16:creationId xmlns:a16="http://schemas.microsoft.com/office/drawing/2014/main" id="{56F9DD30-0F68-41A2-965A-322FE98B54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185385"/>
            <a:ext cx="4638674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E3BD1110-736C-41FE-B772-5F599148C8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CD5DD2F-8B25-4934-A62D-37FADC56B5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05AE72B-C5EE-4D2A-A392-46A704B46F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185385"/>
            <a:ext cx="3354235" cy="338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0B2D72-4185-4B92-9330-786990B85F3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712990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EF2505C-1F95-3649-82BC-A77CD3A4C5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A9F187C5-3001-47D7-82D1-610C05FC9A5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D5D560-C9FC-4B55-8F3A-12980951F2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533105"/>
            <a:ext cx="4638674" cy="303889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6B1CB83-5966-4D14-8FA4-6FC1EEF7CA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9A03BF53-73BD-484C-9C19-0A93E17EA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976CA50-9739-4D8B-AFC7-2E9BE2918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8370DBD-2152-429C-BEF6-31F1509F8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530489"/>
            <a:ext cx="3354235" cy="303889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D0F69FC-6152-4451-B323-26955453BBE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8423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FD65DAF3-E06E-4CD8-9D02-D13D5E74E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9143E142-CCC3-48E5-BCDC-169490F9B3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241F5401-BB88-4D56-9585-CF6264AD981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80869B-FE49-4179-BB24-7CDE52DB06FB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3DFFB2D5-9912-41F7-8C4E-7A42C73848B9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B6D6657-D01D-4D32-9F68-B5E3FF755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2035430-A810-4A25-8E2E-08FE43B5D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670FAB2-D176-4F2D-8F8C-72942CE5894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215446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BC52370C-3B93-BA4F-90EB-FDD3FE71C0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1B40FC61-8E9D-487D-8B0C-0512D4F45B6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C883D573-D85A-44EF-A74A-226004F0DD74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2" name="Chart Placeholder 2">
            <a:extLst>
              <a:ext uri="{FF2B5EF4-FFF2-40B4-BE49-F238E27FC236}">
                <a16:creationId xmlns:a16="http://schemas.microsoft.com/office/drawing/2014/main" id="{B854AC56-5F45-4999-A780-DAE57800E32F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6E167BC0-4503-46F6-86E2-C99C214FF8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D9708901-F7A9-45C8-84A2-4E40CCBA3A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1AC41AB-AE3E-4EBD-8C6F-AD1D856D7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34F6DAB-79FD-4A85-92FB-008BBE488AE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608022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883AB93-8A12-4381-863D-A6DCA8326D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BD0AA781-C64B-4621-94F8-C750E1CF5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BA08A484-23E0-431D-B5CE-6AD504F8313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hart Placeholder 2">
            <a:extLst>
              <a:ext uri="{FF2B5EF4-FFF2-40B4-BE49-F238E27FC236}">
                <a16:creationId xmlns:a16="http://schemas.microsoft.com/office/drawing/2014/main" id="{B2656E46-4EF8-44EB-A3BA-8E234F8F5949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240527"/>
            <a:ext cx="8198669" cy="333147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C228822A-3C82-40E0-9FCD-9438A807DA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772596-B503-49EA-8FDC-B0A65DE0E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5262AF-AFD6-4271-8405-AA053344778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585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89B8EAD-7EE5-CD41-9D0D-BC9A90591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FAD8D98F-A73D-4D06-9361-4DDB0A71E81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657D95C7-47CB-496F-AF2C-A661F7B950B1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591733"/>
            <a:ext cx="8198669" cy="29802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A4592C86-2AEF-4B57-8060-C8A53855A6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8CE5E645-F65D-4A5F-869B-E42DB973A9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24E604-5135-4CAC-B088-D012739E37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E594CA2-8DA9-4A1E-8447-DD6E2FB139B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382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286934"/>
            <a:ext cx="3912871" cy="3124564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286934"/>
            <a:ext cx="3912871" cy="3124564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C571A79E-B699-4E25-AED1-F10C201C1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1716FDA2-DC8F-4A2F-808F-98CC15FB8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8CA3988A-A5B7-4348-84AF-7B39B07064C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5F1B389C-7BF0-42CE-B5D2-12F38AE0E9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7C211E8-E463-4482-9B58-428C2CDCE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8E8407E-415C-4A1A-9274-925AD0F411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00F897C-9299-4A01-9C4F-EC8C5C72EC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0543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DFE69BE6-C7F7-42A1-AA7C-CB144FD1694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827727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2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584096"/>
            <a:ext cx="3912871" cy="2827401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584096"/>
            <a:ext cx="3912871" cy="2827401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6BBE6982-7846-374E-AD3E-7EBD9F520E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7768BC2D-D3F5-4548-8D98-2B4FB2E06D4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71090C94-4B93-410B-A3E0-7FA3E8141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7A4270DA-4F2B-4548-8D52-2BA954A391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49C9A21-4293-47BD-A893-75663970D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3E74ED6-FD0B-41AA-87BF-24884275EA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A680A23-B12B-4ED2-B726-B2D3250E17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0543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B358F943-C999-4704-8F14-4C8451E40C5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931827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5" name="Titre 1">
            <a:extLst>
              <a:ext uri="{FF2B5EF4-FFF2-40B4-BE49-F238E27FC236}">
                <a16:creationId xmlns:a16="http://schemas.microsoft.com/office/drawing/2014/main" id="{F910B2CC-809E-4A17-8B5A-7BE19AFF7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1A6E627C-849B-4BF5-A892-85FCA5D32A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2080F982-B713-43FB-8028-3E6C5C5FE6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EC42144F-D905-4E3F-A542-EE3F90A869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614E7FE-262E-4B85-BF61-D50E9F55D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17D8691-F240-4924-A72C-75D9E6F40A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5EB654B0-07CC-4361-ACFE-D350BCDC96F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1BD8CD5-7714-4799-A669-59A377CAA4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BB52ADB-0182-472E-9BA0-0D4477ABE7B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6AC7986C-A934-44EE-B3F3-B17A9463D7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067811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4339EFE3-B2C3-485D-97E8-C9722BC5C48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0E3E8A71-8583-4B72-A73E-499DDEF51B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Titre 1">
            <a:extLst>
              <a:ext uri="{FF2B5EF4-FFF2-40B4-BE49-F238E27FC236}">
                <a16:creationId xmlns:a16="http://schemas.microsoft.com/office/drawing/2014/main" id="{5E82A5CB-F115-4E21-AC79-E482AAAD9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EEC0B7E8-F4D3-438B-912B-0A5A9A86E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CC0C5FB1-4F91-495C-A572-2E536A1789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C86CE44A-399C-4D0F-AC8F-B8E27F499B1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6A992D9-1E80-4283-9F88-C09436DE90B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BCC6BF60-C0D9-46EF-B6F0-7A902C9604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0AD1CCF8-31C8-4EE4-AA5C-E4A3F9C219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071490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5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re 1">
            <a:extLst>
              <a:ext uri="{FF2B5EF4-FFF2-40B4-BE49-F238E27FC236}">
                <a16:creationId xmlns:a16="http://schemas.microsoft.com/office/drawing/2014/main" id="{63CF197C-B04A-4BDB-A027-C0B40573B2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65AD26B9-E9F3-4F8C-80DA-8B48BB2F02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F9944759-B4F4-4F74-BD60-6C5174FB074C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>
            <a:extLst>
              <a:ext uri="{FF2B5EF4-FFF2-40B4-BE49-F238E27FC236}">
                <a16:creationId xmlns:a16="http://schemas.microsoft.com/office/drawing/2014/main" id="{80A57278-3386-4918-85DC-60D8AFD906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26ADC8C-F4F3-4411-8C7D-4086D60EA5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BA71A19B-44F9-4D8C-9E9B-8C4306B0079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954484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4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03757C0F-2B79-4AE3-BC5A-2C74E98878A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A303D66F-C568-4130-94DA-78CD662ABC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40C13F49-D391-4CC4-9D41-EF6FAC0219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6FAE25CA-67B3-4998-911A-1051E3F2FC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186D5392-4260-40B1-BBA9-658338AF92D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0" y="4757405"/>
            <a:ext cx="1075068" cy="2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54872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6184016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43FABAB-1AFD-4844-BAE6-84AA1AFCD2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vi-V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vi-VN" dirty="0"/>
              <a:t>Insert image</a:t>
            </a:r>
          </a:p>
        </p:txBody>
      </p:sp>
      <p:cxnSp>
        <p:nvCxnSpPr>
          <p:cNvPr id="20" name="Connecteur droit 8">
            <a:extLst>
              <a:ext uri="{FF2B5EF4-FFF2-40B4-BE49-F238E27FC236}">
                <a16:creationId xmlns:a16="http://schemas.microsoft.com/office/drawing/2014/main" id="{82A6B2F8-AE5B-4F00-8021-7680F4786DF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70073EF-CF06-4AAB-BC89-F85AA37F0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998430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F69A22C-69B3-4A24-81FF-D29C2DBDA658}"/>
              </a:ext>
            </a:extLst>
          </p:cNvPr>
          <p:cNvSpPr/>
          <p:nvPr userDrawn="1"/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1" name="Connecteur droit 8">
            <a:extLst>
              <a:ext uri="{FF2B5EF4-FFF2-40B4-BE49-F238E27FC236}">
                <a16:creationId xmlns:a16="http://schemas.microsoft.com/office/drawing/2014/main" id="{1E134866-0D48-4B80-B4A7-7A3C96A9A681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A2A5CFD-1EBB-4C94-B663-FD757A37AB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5461245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3B521CC-7B05-4C2E-BA5E-B65F5CA9C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6944" y="354764"/>
            <a:ext cx="4970113" cy="4924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tabLst>
                <a:tab pos="1706563" algn="l"/>
              </a:tabLst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TABLE OF CONTENTS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B34C3BE3-5C95-4A64-B73B-5A274E5401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367" y="121216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CF81852F-49BD-45B9-BBDF-3F35D57118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6367" y="177569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CEDF0D5A-7AC5-494F-AF50-41A9970E9B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56367" y="233922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B56EEC8B-0F3C-48CF-8C1E-BD1D112FA2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56367" y="290275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AE94A33-EECD-4586-8D7D-A288340280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56367" y="346628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D024ED7-5BEB-4173-9E13-F737ABB963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56367" y="402981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9" name="ZoneTexte 7">
            <a:extLst>
              <a:ext uri="{FF2B5EF4-FFF2-40B4-BE49-F238E27FC236}">
                <a16:creationId xmlns:a16="http://schemas.microsoft.com/office/drawing/2014/main" id="{A2067B04-117E-4F9B-8F7C-63907A4B65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1" name="Connecteur droit 8">
            <a:extLst>
              <a:ext uri="{FF2B5EF4-FFF2-40B4-BE49-F238E27FC236}">
                <a16:creationId xmlns:a16="http://schemas.microsoft.com/office/drawing/2014/main" id="{2C3516F2-70A7-469B-B546-24739C197C50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62DE9E8C-3D5A-40E6-A687-B79FECEA41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B5C0759-58BA-495B-8F9B-46C34E635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1BF60D5-81F6-4F88-8A62-FBA9E892E70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0280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3D1550-682D-42A1-A7EF-27F8C12FA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42" y="2079308"/>
            <a:ext cx="4743647" cy="98488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100000"/>
              </a:lnSpc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</a:t>
            </a:r>
            <a:br>
              <a:rPr lang="en-US" noProof="0" dirty="0"/>
            </a:br>
            <a:r>
              <a:rPr lang="en-US" noProof="0" dirty="0"/>
              <a:t>SECTION NAME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263DB818-8085-450E-9B5E-297B7E97DBF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B9759164-0E59-46FC-9689-8C6079BE7B4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708C46B-9A23-418C-A13C-2FD8606766ED}"/>
              </a:ext>
            </a:extLst>
          </p:cNvPr>
          <p:cNvSpPr/>
          <p:nvPr userDrawn="1"/>
        </p:nvSpPr>
        <p:spPr>
          <a:xfrm>
            <a:off x="5426316" y="1"/>
            <a:ext cx="3717682" cy="5143499"/>
          </a:xfrm>
          <a:custGeom>
            <a:avLst/>
            <a:gdLst>
              <a:gd name="connsiteX0" fmla="*/ 3243188 w 3717682"/>
              <a:gd name="connsiteY0" fmla="*/ 4869228 h 5143499"/>
              <a:gd name="connsiteX1" fmla="*/ 3238366 w 3717682"/>
              <a:gd name="connsiteY1" fmla="*/ 4873182 h 5143499"/>
              <a:gd name="connsiteX2" fmla="*/ 3238375 w 3717682"/>
              <a:gd name="connsiteY2" fmla="*/ 4873182 h 5143499"/>
              <a:gd name="connsiteX3" fmla="*/ 3227067 w 3717682"/>
              <a:gd name="connsiteY3" fmla="*/ 4930787 h 5143499"/>
              <a:gd name="connsiteX4" fmla="*/ 3284506 w 3717682"/>
              <a:gd name="connsiteY4" fmla="*/ 4930787 h 5143499"/>
              <a:gd name="connsiteX5" fmla="*/ 3285695 w 3717682"/>
              <a:gd name="connsiteY5" fmla="*/ 4924630 h 5143499"/>
              <a:gd name="connsiteX6" fmla="*/ 3282707 w 3717682"/>
              <a:gd name="connsiteY6" fmla="*/ 4921282 h 5143499"/>
              <a:gd name="connsiteX7" fmla="*/ 3244547 w 3717682"/>
              <a:gd name="connsiteY7" fmla="*/ 4921282 h 5143499"/>
              <a:gd name="connsiteX8" fmla="*/ 3247790 w 3717682"/>
              <a:gd name="connsiteY8" fmla="*/ 4904760 h 5143499"/>
              <a:gd name="connsiteX9" fmla="*/ 3281510 w 3717682"/>
              <a:gd name="connsiteY9" fmla="*/ 4904760 h 5143499"/>
              <a:gd name="connsiteX10" fmla="*/ 3283335 w 3717682"/>
              <a:gd name="connsiteY10" fmla="*/ 4903297 h 5143499"/>
              <a:gd name="connsiteX11" fmla="*/ 3284625 w 3717682"/>
              <a:gd name="connsiteY11" fmla="*/ 4896744 h 5143499"/>
              <a:gd name="connsiteX12" fmla="*/ 3283377 w 3717682"/>
              <a:gd name="connsiteY12" fmla="*/ 4895280 h 5143499"/>
              <a:gd name="connsiteX13" fmla="*/ 3249640 w 3717682"/>
              <a:gd name="connsiteY13" fmla="*/ 4895280 h 5143499"/>
              <a:gd name="connsiteX14" fmla="*/ 3252866 w 3717682"/>
              <a:gd name="connsiteY14" fmla="*/ 4878792 h 5143499"/>
              <a:gd name="connsiteX15" fmla="*/ 3289685 w 3717682"/>
              <a:gd name="connsiteY15" fmla="*/ 4878792 h 5143499"/>
              <a:gd name="connsiteX16" fmla="*/ 3293590 w 3717682"/>
              <a:gd name="connsiteY16" fmla="*/ 4876488 h 5143499"/>
              <a:gd name="connsiteX17" fmla="*/ 3295016 w 3717682"/>
              <a:gd name="connsiteY17" fmla="*/ 4869228 h 5143499"/>
              <a:gd name="connsiteX18" fmla="*/ 3143540 w 3717682"/>
              <a:gd name="connsiteY18" fmla="*/ 4869228 h 5143499"/>
              <a:gd name="connsiteX19" fmla="*/ 3139482 w 3717682"/>
              <a:gd name="connsiteY19" fmla="*/ 4873182 h 5143499"/>
              <a:gd name="connsiteX20" fmla="*/ 3128174 w 3717682"/>
              <a:gd name="connsiteY20" fmla="*/ 4930787 h 5143499"/>
              <a:gd name="connsiteX21" fmla="*/ 3140127 w 3717682"/>
              <a:gd name="connsiteY21" fmla="*/ 4930787 h 5143499"/>
              <a:gd name="connsiteX22" fmla="*/ 3144482 w 3717682"/>
              <a:gd name="connsiteY22" fmla="*/ 4927246 h 5143499"/>
              <a:gd name="connsiteX23" fmla="*/ 3152946 w 3717682"/>
              <a:gd name="connsiteY23" fmla="*/ 4884134 h 5143499"/>
              <a:gd name="connsiteX24" fmla="*/ 3166682 w 3717682"/>
              <a:gd name="connsiteY24" fmla="*/ 4903549 h 5143499"/>
              <a:gd name="connsiteX25" fmla="*/ 3169959 w 3717682"/>
              <a:gd name="connsiteY25" fmla="*/ 4905425 h 5143499"/>
              <a:gd name="connsiteX26" fmla="*/ 3176139 w 3717682"/>
              <a:gd name="connsiteY26" fmla="*/ 4905425 h 5143499"/>
              <a:gd name="connsiteX27" fmla="*/ 3180163 w 3717682"/>
              <a:gd name="connsiteY27" fmla="*/ 4903549 h 5143499"/>
              <a:gd name="connsiteX28" fmla="*/ 3201505 w 3717682"/>
              <a:gd name="connsiteY28" fmla="*/ 4884134 h 5143499"/>
              <a:gd name="connsiteX29" fmla="*/ 3193041 w 3717682"/>
              <a:gd name="connsiteY29" fmla="*/ 4927246 h 5143499"/>
              <a:gd name="connsiteX30" fmla="*/ 3196013 w 3717682"/>
              <a:gd name="connsiteY30" fmla="*/ 4930787 h 5143499"/>
              <a:gd name="connsiteX31" fmla="*/ 3207957 w 3717682"/>
              <a:gd name="connsiteY31" fmla="*/ 4930787 h 5143499"/>
              <a:gd name="connsiteX32" fmla="*/ 3219274 w 3717682"/>
              <a:gd name="connsiteY32" fmla="*/ 4873190 h 5143499"/>
              <a:gd name="connsiteX33" fmla="*/ 3216769 w 3717682"/>
              <a:gd name="connsiteY33" fmla="*/ 4869228 h 5143499"/>
              <a:gd name="connsiteX34" fmla="*/ 3202694 w 3717682"/>
              <a:gd name="connsiteY34" fmla="*/ 4869228 h 5143499"/>
              <a:gd name="connsiteX35" fmla="*/ 3175443 w 3717682"/>
              <a:gd name="connsiteY35" fmla="*/ 4893227 h 5143499"/>
              <a:gd name="connsiteX36" fmla="*/ 3157615 w 3717682"/>
              <a:gd name="connsiteY36" fmla="*/ 4869228 h 5143499"/>
              <a:gd name="connsiteX37" fmla="*/ 3072704 w 3717682"/>
              <a:gd name="connsiteY37" fmla="*/ 4869228 h 5143499"/>
              <a:gd name="connsiteX38" fmla="*/ 3067873 w 3717682"/>
              <a:gd name="connsiteY38" fmla="*/ 4873182 h 5143499"/>
              <a:gd name="connsiteX39" fmla="*/ 3056582 w 3717682"/>
              <a:gd name="connsiteY39" fmla="*/ 4930787 h 5143499"/>
              <a:gd name="connsiteX40" fmla="*/ 3113996 w 3717682"/>
              <a:gd name="connsiteY40" fmla="*/ 4930787 h 5143499"/>
              <a:gd name="connsiteX41" fmla="*/ 3115210 w 3717682"/>
              <a:gd name="connsiteY41" fmla="*/ 4924630 h 5143499"/>
              <a:gd name="connsiteX42" fmla="*/ 3112197 w 3717682"/>
              <a:gd name="connsiteY42" fmla="*/ 4921282 h 5143499"/>
              <a:gd name="connsiteX43" fmla="*/ 3074054 w 3717682"/>
              <a:gd name="connsiteY43" fmla="*/ 4921282 h 5143499"/>
              <a:gd name="connsiteX44" fmla="*/ 3077288 w 3717682"/>
              <a:gd name="connsiteY44" fmla="*/ 4904760 h 5143499"/>
              <a:gd name="connsiteX45" fmla="*/ 3111008 w 3717682"/>
              <a:gd name="connsiteY45" fmla="*/ 4904760 h 5143499"/>
              <a:gd name="connsiteX46" fmla="*/ 3112842 w 3717682"/>
              <a:gd name="connsiteY46" fmla="*/ 4903297 h 5143499"/>
              <a:gd name="connsiteX47" fmla="*/ 3114132 w 3717682"/>
              <a:gd name="connsiteY47" fmla="*/ 4896744 h 5143499"/>
              <a:gd name="connsiteX48" fmla="*/ 3112876 w 3717682"/>
              <a:gd name="connsiteY48" fmla="*/ 4895280 h 5143499"/>
              <a:gd name="connsiteX49" fmla="*/ 3079147 w 3717682"/>
              <a:gd name="connsiteY49" fmla="*/ 4895280 h 5143499"/>
              <a:gd name="connsiteX50" fmla="*/ 3082390 w 3717682"/>
              <a:gd name="connsiteY50" fmla="*/ 4878792 h 5143499"/>
              <a:gd name="connsiteX51" fmla="*/ 3119200 w 3717682"/>
              <a:gd name="connsiteY51" fmla="*/ 4878792 h 5143499"/>
              <a:gd name="connsiteX52" fmla="*/ 3123123 w 3717682"/>
              <a:gd name="connsiteY52" fmla="*/ 4876488 h 5143499"/>
              <a:gd name="connsiteX53" fmla="*/ 3124532 w 3717682"/>
              <a:gd name="connsiteY53" fmla="*/ 4869228 h 5143499"/>
              <a:gd name="connsiteX54" fmla="*/ 2999627 w 3717682"/>
              <a:gd name="connsiteY54" fmla="*/ 4869228 h 5143499"/>
              <a:gd name="connsiteX55" fmla="*/ 2994347 w 3717682"/>
              <a:gd name="connsiteY55" fmla="*/ 4872559 h 5143499"/>
              <a:gd name="connsiteX56" fmla="*/ 2993116 w 3717682"/>
              <a:gd name="connsiteY56" fmla="*/ 4878767 h 5143499"/>
              <a:gd name="connsiteX57" fmla="*/ 3017582 w 3717682"/>
              <a:gd name="connsiteY57" fmla="*/ 4878767 h 5143499"/>
              <a:gd name="connsiteX58" fmla="*/ 3007395 w 3717682"/>
              <a:gd name="connsiteY58" fmla="*/ 4930787 h 5143499"/>
              <a:gd name="connsiteX59" fmla="*/ 3018363 w 3717682"/>
              <a:gd name="connsiteY59" fmla="*/ 4930787 h 5143499"/>
              <a:gd name="connsiteX60" fmla="*/ 3023864 w 3717682"/>
              <a:gd name="connsiteY60" fmla="*/ 4926413 h 5143499"/>
              <a:gd name="connsiteX61" fmla="*/ 3033203 w 3717682"/>
              <a:gd name="connsiteY61" fmla="*/ 4878767 h 5143499"/>
              <a:gd name="connsiteX62" fmla="*/ 3053628 w 3717682"/>
              <a:gd name="connsiteY62" fmla="*/ 4878767 h 5143499"/>
              <a:gd name="connsiteX63" fmla="*/ 3058026 w 3717682"/>
              <a:gd name="connsiteY63" fmla="*/ 4874999 h 5143499"/>
              <a:gd name="connsiteX64" fmla="*/ 3058026 w 3717682"/>
              <a:gd name="connsiteY64" fmla="*/ 4875007 h 5143499"/>
              <a:gd name="connsiteX65" fmla="*/ 3059163 w 3717682"/>
              <a:gd name="connsiteY65" fmla="*/ 4869228 h 5143499"/>
              <a:gd name="connsiteX66" fmla="*/ 2848320 w 3717682"/>
              <a:gd name="connsiteY66" fmla="*/ 4869228 h 5143499"/>
              <a:gd name="connsiteX67" fmla="*/ 2845408 w 3717682"/>
              <a:gd name="connsiteY67" fmla="*/ 4871306 h 5143499"/>
              <a:gd name="connsiteX68" fmla="*/ 2842097 w 3717682"/>
              <a:gd name="connsiteY68" fmla="*/ 4888214 h 5143499"/>
              <a:gd name="connsiteX69" fmla="*/ 2886404 w 3717682"/>
              <a:gd name="connsiteY69" fmla="*/ 4909925 h 5143499"/>
              <a:gd name="connsiteX70" fmla="*/ 2882303 w 3717682"/>
              <a:gd name="connsiteY70" fmla="*/ 4930787 h 5143499"/>
              <a:gd name="connsiteX71" fmla="*/ 2893280 w 3717682"/>
              <a:gd name="connsiteY71" fmla="*/ 4930787 h 5143499"/>
              <a:gd name="connsiteX72" fmla="*/ 2898781 w 3717682"/>
              <a:gd name="connsiteY72" fmla="*/ 4926413 h 5143499"/>
              <a:gd name="connsiteX73" fmla="*/ 2909987 w 3717682"/>
              <a:gd name="connsiteY73" fmla="*/ 4869228 h 5143499"/>
              <a:gd name="connsiteX74" fmla="*/ 2896693 w 3717682"/>
              <a:gd name="connsiteY74" fmla="*/ 4869228 h 5143499"/>
              <a:gd name="connsiteX75" fmla="*/ 2893985 w 3717682"/>
              <a:gd name="connsiteY75" fmla="*/ 4871306 h 5143499"/>
              <a:gd name="connsiteX76" fmla="*/ 2888466 w 3717682"/>
              <a:gd name="connsiteY76" fmla="*/ 4899335 h 5143499"/>
              <a:gd name="connsiteX77" fmla="*/ 2857786 w 3717682"/>
              <a:gd name="connsiteY77" fmla="*/ 4887802 h 5143499"/>
              <a:gd name="connsiteX78" fmla="*/ 2861436 w 3717682"/>
              <a:gd name="connsiteY78" fmla="*/ 4869228 h 5143499"/>
              <a:gd name="connsiteX79" fmla="*/ 3334042 w 3717682"/>
              <a:gd name="connsiteY79" fmla="*/ 4869051 h 5143499"/>
              <a:gd name="connsiteX80" fmla="*/ 3305280 w 3717682"/>
              <a:gd name="connsiteY80" fmla="*/ 4880811 h 5143499"/>
              <a:gd name="connsiteX81" fmla="*/ 3324144 w 3717682"/>
              <a:gd name="connsiteY81" fmla="*/ 4902212 h 5143499"/>
              <a:gd name="connsiteX82" fmla="*/ 3341411 w 3717682"/>
              <a:gd name="connsiteY82" fmla="*/ 4917185 h 5143499"/>
              <a:gd name="connsiteX83" fmla="*/ 3329483 w 3717682"/>
              <a:gd name="connsiteY83" fmla="*/ 4921315 h 5143499"/>
              <a:gd name="connsiteX84" fmla="*/ 3302411 w 3717682"/>
              <a:gd name="connsiteY84" fmla="*/ 4921315 h 5143499"/>
              <a:gd name="connsiteX85" fmla="*/ 3297011 w 3717682"/>
              <a:gd name="connsiteY85" fmla="*/ 4925294 h 5143499"/>
              <a:gd name="connsiteX86" fmla="*/ 3295942 w 3717682"/>
              <a:gd name="connsiteY86" fmla="*/ 4930787 h 5143499"/>
              <a:gd name="connsiteX87" fmla="*/ 3330069 w 3717682"/>
              <a:gd name="connsiteY87" fmla="*/ 4930787 h 5143499"/>
              <a:gd name="connsiteX88" fmla="*/ 3359018 w 3717682"/>
              <a:gd name="connsiteY88" fmla="*/ 4920373 h 5143499"/>
              <a:gd name="connsiteX89" fmla="*/ 3356514 w 3717682"/>
              <a:gd name="connsiteY89" fmla="*/ 4906283 h 5143499"/>
              <a:gd name="connsiteX90" fmla="*/ 3346819 w 3717682"/>
              <a:gd name="connsiteY90" fmla="*/ 4899335 h 5143499"/>
              <a:gd name="connsiteX91" fmla="*/ 3323473 w 3717682"/>
              <a:gd name="connsiteY91" fmla="*/ 4881854 h 5143499"/>
              <a:gd name="connsiteX92" fmla="*/ 3333575 w 3717682"/>
              <a:gd name="connsiteY92" fmla="*/ 4878767 h 5143499"/>
              <a:gd name="connsiteX93" fmla="*/ 3356463 w 3717682"/>
              <a:gd name="connsiteY93" fmla="*/ 4878767 h 5143499"/>
              <a:gd name="connsiteX94" fmla="*/ 3361854 w 3717682"/>
              <a:gd name="connsiteY94" fmla="*/ 4874797 h 5143499"/>
              <a:gd name="connsiteX95" fmla="*/ 3362991 w 3717682"/>
              <a:gd name="connsiteY95" fmla="*/ 4869051 h 5143499"/>
              <a:gd name="connsiteX96" fmla="*/ 2952613 w 3717682"/>
              <a:gd name="connsiteY96" fmla="*/ 4869051 h 5143499"/>
              <a:gd name="connsiteX97" fmla="*/ 2923867 w 3717682"/>
              <a:gd name="connsiteY97" fmla="*/ 4880811 h 5143499"/>
              <a:gd name="connsiteX98" fmla="*/ 2942739 w 3717682"/>
              <a:gd name="connsiteY98" fmla="*/ 4902212 h 5143499"/>
              <a:gd name="connsiteX99" fmla="*/ 2960007 w 3717682"/>
              <a:gd name="connsiteY99" fmla="*/ 4917185 h 5143499"/>
              <a:gd name="connsiteX100" fmla="*/ 2948062 w 3717682"/>
              <a:gd name="connsiteY100" fmla="*/ 4921315 h 5143499"/>
              <a:gd name="connsiteX101" fmla="*/ 2920998 w 3717682"/>
              <a:gd name="connsiteY101" fmla="*/ 4921315 h 5143499"/>
              <a:gd name="connsiteX102" fmla="*/ 2915599 w 3717682"/>
              <a:gd name="connsiteY102" fmla="*/ 4925294 h 5143499"/>
              <a:gd name="connsiteX103" fmla="*/ 2914521 w 3717682"/>
              <a:gd name="connsiteY103" fmla="*/ 4930787 h 5143499"/>
              <a:gd name="connsiteX104" fmla="*/ 2948648 w 3717682"/>
              <a:gd name="connsiteY104" fmla="*/ 4930787 h 5143499"/>
              <a:gd name="connsiteX105" fmla="*/ 2977597 w 3717682"/>
              <a:gd name="connsiteY105" fmla="*/ 4920373 h 5143499"/>
              <a:gd name="connsiteX106" fmla="*/ 2975109 w 3717682"/>
              <a:gd name="connsiteY106" fmla="*/ 4906283 h 5143499"/>
              <a:gd name="connsiteX107" fmla="*/ 2965406 w 3717682"/>
              <a:gd name="connsiteY107" fmla="*/ 4899335 h 5143499"/>
              <a:gd name="connsiteX108" fmla="*/ 2942052 w 3717682"/>
              <a:gd name="connsiteY108" fmla="*/ 4881854 h 5143499"/>
              <a:gd name="connsiteX109" fmla="*/ 2952154 w 3717682"/>
              <a:gd name="connsiteY109" fmla="*/ 4878767 h 5143499"/>
              <a:gd name="connsiteX110" fmla="*/ 2975050 w 3717682"/>
              <a:gd name="connsiteY110" fmla="*/ 4878767 h 5143499"/>
              <a:gd name="connsiteX111" fmla="*/ 2980441 w 3717682"/>
              <a:gd name="connsiteY111" fmla="*/ 4874797 h 5143499"/>
              <a:gd name="connsiteX112" fmla="*/ 2981578 w 3717682"/>
              <a:gd name="connsiteY112" fmla="*/ 4869051 h 5143499"/>
              <a:gd name="connsiteX113" fmla="*/ 2802112 w 3717682"/>
              <a:gd name="connsiteY113" fmla="*/ 4869051 h 5143499"/>
              <a:gd name="connsiteX114" fmla="*/ 2773367 w 3717682"/>
              <a:gd name="connsiteY114" fmla="*/ 4880811 h 5143499"/>
              <a:gd name="connsiteX115" fmla="*/ 2792247 w 3717682"/>
              <a:gd name="connsiteY115" fmla="*/ 4902212 h 5143499"/>
              <a:gd name="connsiteX116" fmla="*/ 2809506 w 3717682"/>
              <a:gd name="connsiteY116" fmla="*/ 4917185 h 5143499"/>
              <a:gd name="connsiteX117" fmla="*/ 2797562 w 3717682"/>
              <a:gd name="connsiteY117" fmla="*/ 4921315 h 5143499"/>
              <a:gd name="connsiteX118" fmla="*/ 2770489 w 3717682"/>
              <a:gd name="connsiteY118" fmla="*/ 4921315 h 5143499"/>
              <a:gd name="connsiteX119" fmla="*/ 2765098 w 3717682"/>
              <a:gd name="connsiteY119" fmla="*/ 4925294 h 5143499"/>
              <a:gd name="connsiteX120" fmla="*/ 2764012 w 3717682"/>
              <a:gd name="connsiteY120" fmla="*/ 4930787 h 5143499"/>
              <a:gd name="connsiteX121" fmla="*/ 2798139 w 3717682"/>
              <a:gd name="connsiteY121" fmla="*/ 4930787 h 5143499"/>
              <a:gd name="connsiteX122" fmla="*/ 2827105 w 3717682"/>
              <a:gd name="connsiteY122" fmla="*/ 4920373 h 5143499"/>
              <a:gd name="connsiteX123" fmla="*/ 2824601 w 3717682"/>
              <a:gd name="connsiteY123" fmla="*/ 4906283 h 5143499"/>
              <a:gd name="connsiteX124" fmla="*/ 2814914 w 3717682"/>
              <a:gd name="connsiteY124" fmla="*/ 4899335 h 5143499"/>
              <a:gd name="connsiteX125" fmla="*/ 2791543 w 3717682"/>
              <a:gd name="connsiteY125" fmla="*/ 4881854 h 5143499"/>
              <a:gd name="connsiteX126" fmla="*/ 2801645 w 3717682"/>
              <a:gd name="connsiteY126" fmla="*/ 4878767 h 5143499"/>
              <a:gd name="connsiteX127" fmla="*/ 2824533 w 3717682"/>
              <a:gd name="connsiteY127" fmla="*/ 4878767 h 5143499"/>
              <a:gd name="connsiteX128" fmla="*/ 2829940 w 3717682"/>
              <a:gd name="connsiteY128" fmla="*/ 4874797 h 5143499"/>
              <a:gd name="connsiteX129" fmla="*/ 2831061 w 3717682"/>
              <a:gd name="connsiteY129" fmla="*/ 4869051 h 5143499"/>
              <a:gd name="connsiteX130" fmla="*/ 2554595 w 3717682"/>
              <a:gd name="connsiteY130" fmla="*/ 4818697 h 5143499"/>
              <a:gd name="connsiteX131" fmla="*/ 2506680 w 3717682"/>
              <a:gd name="connsiteY131" fmla="*/ 4832401 h 5143499"/>
              <a:gd name="connsiteX132" fmla="*/ 2536427 w 3717682"/>
              <a:gd name="connsiteY132" fmla="*/ 4837128 h 5143499"/>
              <a:gd name="connsiteX133" fmla="*/ 2592593 w 3717682"/>
              <a:gd name="connsiteY133" fmla="*/ 4852573 h 5143499"/>
              <a:gd name="connsiteX134" fmla="*/ 2515458 w 3717682"/>
              <a:gd name="connsiteY134" fmla="*/ 4932277 h 5143499"/>
              <a:gd name="connsiteX135" fmla="*/ 2537319 w 3717682"/>
              <a:gd name="connsiteY135" fmla="*/ 4875983 h 5143499"/>
              <a:gd name="connsiteX136" fmla="*/ 2542896 w 3717682"/>
              <a:gd name="connsiteY136" fmla="*/ 4853187 h 5143499"/>
              <a:gd name="connsiteX137" fmla="*/ 2524219 w 3717682"/>
              <a:gd name="connsiteY137" fmla="*/ 4872030 h 5143499"/>
              <a:gd name="connsiteX138" fmla="*/ 2487579 w 3717682"/>
              <a:gd name="connsiteY138" fmla="*/ 4935414 h 5143499"/>
              <a:gd name="connsiteX139" fmla="*/ 2477188 w 3717682"/>
              <a:gd name="connsiteY139" fmla="*/ 4965487 h 5143499"/>
              <a:gd name="connsiteX140" fmla="*/ 2518260 w 3717682"/>
              <a:gd name="connsiteY140" fmla="*/ 4955216 h 5143499"/>
              <a:gd name="connsiteX141" fmla="*/ 2622230 w 3717682"/>
              <a:gd name="connsiteY141" fmla="*/ 4857300 h 5143499"/>
              <a:gd name="connsiteX142" fmla="*/ 2613316 w 3717682"/>
              <a:gd name="connsiteY142" fmla="*/ 4831517 h 5143499"/>
              <a:gd name="connsiteX143" fmla="*/ 2554595 w 3717682"/>
              <a:gd name="connsiteY143" fmla="*/ 4818697 h 5143499"/>
              <a:gd name="connsiteX144" fmla="*/ 3137130 w 3717682"/>
              <a:gd name="connsiteY144" fmla="*/ 4793385 h 5143499"/>
              <a:gd name="connsiteX145" fmla="*/ 3151774 w 3717682"/>
              <a:gd name="connsiteY145" fmla="*/ 4809730 h 5143499"/>
              <a:gd name="connsiteX146" fmla="*/ 3151036 w 3717682"/>
              <a:gd name="connsiteY146" fmla="*/ 4813431 h 5143499"/>
              <a:gd name="connsiteX147" fmla="*/ 3146740 w 3717682"/>
              <a:gd name="connsiteY147" fmla="*/ 4818016 h 5143499"/>
              <a:gd name="connsiteX148" fmla="*/ 3113513 w 3717682"/>
              <a:gd name="connsiteY148" fmla="*/ 4818016 h 5143499"/>
              <a:gd name="connsiteX149" fmla="*/ 3115143 w 3717682"/>
              <a:gd name="connsiteY149" fmla="*/ 4809730 h 5143499"/>
              <a:gd name="connsiteX150" fmla="*/ 3137130 w 3717682"/>
              <a:gd name="connsiteY150" fmla="*/ 4793385 h 5143499"/>
              <a:gd name="connsiteX151" fmla="*/ 2908773 w 3717682"/>
              <a:gd name="connsiteY151" fmla="*/ 4793385 h 5143499"/>
              <a:gd name="connsiteX152" fmla="*/ 2923409 w 3717682"/>
              <a:gd name="connsiteY152" fmla="*/ 4809730 h 5143499"/>
              <a:gd name="connsiteX153" fmla="*/ 2922679 w 3717682"/>
              <a:gd name="connsiteY153" fmla="*/ 4813431 h 5143499"/>
              <a:gd name="connsiteX154" fmla="*/ 2918375 w 3717682"/>
              <a:gd name="connsiteY154" fmla="*/ 4818016 h 5143499"/>
              <a:gd name="connsiteX155" fmla="*/ 2885164 w 3717682"/>
              <a:gd name="connsiteY155" fmla="*/ 4818016 h 5143499"/>
              <a:gd name="connsiteX156" fmla="*/ 2886786 w 3717682"/>
              <a:gd name="connsiteY156" fmla="*/ 4809730 h 5143499"/>
              <a:gd name="connsiteX157" fmla="*/ 2908773 w 3717682"/>
              <a:gd name="connsiteY157" fmla="*/ 4793385 h 5143499"/>
              <a:gd name="connsiteX158" fmla="*/ 2671716 w 3717682"/>
              <a:gd name="connsiteY158" fmla="*/ 4783926 h 5143499"/>
              <a:gd name="connsiteX159" fmla="*/ 2638521 w 3717682"/>
              <a:gd name="connsiteY159" fmla="*/ 4801898 h 5143499"/>
              <a:gd name="connsiteX160" fmla="*/ 2664855 w 3717682"/>
              <a:gd name="connsiteY160" fmla="*/ 4864568 h 5143499"/>
              <a:gd name="connsiteX161" fmla="*/ 2687734 w 3717682"/>
              <a:gd name="connsiteY161" fmla="*/ 4909866 h 5143499"/>
              <a:gd name="connsiteX162" fmla="*/ 2639175 w 3717682"/>
              <a:gd name="connsiteY162" fmla="*/ 4918716 h 5143499"/>
              <a:gd name="connsiteX163" fmla="*/ 2602738 w 3717682"/>
              <a:gd name="connsiteY163" fmla="*/ 4921576 h 5143499"/>
              <a:gd name="connsiteX164" fmla="*/ 2609445 w 3717682"/>
              <a:gd name="connsiteY164" fmla="*/ 4931233 h 5143499"/>
              <a:gd name="connsiteX165" fmla="*/ 2663667 w 3717682"/>
              <a:gd name="connsiteY165" fmla="*/ 4936701 h 5143499"/>
              <a:gd name="connsiteX166" fmla="*/ 2718644 w 3717682"/>
              <a:gd name="connsiteY166" fmla="*/ 4911877 h 5143499"/>
              <a:gd name="connsiteX167" fmla="*/ 2694279 w 3717682"/>
              <a:gd name="connsiteY167" fmla="*/ 4859916 h 5143499"/>
              <a:gd name="connsiteX168" fmla="*/ 2665857 w 3717682"/>
              <a:gd name="connsiteY168" fmla="*/ 4812506 h 5143499"/>
              <a:gd name="connsiteX169" fmla="*/ 2718126 w 3717682"/>
              <a:gd name="connsiteY169" fmla="*/ 4800493 h 5143499"/>
              <a:gd name="connsiteX170" fmla="*/ 2735496 w 3717682"/>
              <a:gd name="connsiteY170" fmla="*/ 4794235 h 5143499"/>
              <a:gd name="connsiteX171" fmla="*/ 2711131 w 3717682"/>
              <a:gd name="connsiteY171" fmla="*/ 4785284 h 5143499"/>
              <a:gd name="connsiteX172" fmla="*/ 2671716 w 3717682"/>
              <a:gd name="connsiteY172" fmla="*/ 4783926 h 5143499"/>
              <a:gd name="connsiteX173" fmla="*/ 3324763 w 3717682"/>
              <a:gd name="connsiteY173" fmla="*/ 4783846 h 5143499"/>
              <a:gd name="connsiteX174" fmla="*/ 3319491 w 3717682"/>
              <a:gd name="connsiteY174" fmla="*/ 4787194 h 5143499"/>
              <a:gd name="connsiteX175" fmla="*/ 3318269 w 3717682"/>
              <a:gd name="connsiteY175" fmla="*/ 4793402 h 5143499"/>
              <a:gd name="connsiteX176" fmla="*/ 3342735 w 3717682"/>
              <a:gd name="connsiteY176" fmla="*/ 4793402 h 5143499"/>
              <a:gd name="connsiteX177" fmla="*/ 3332540 w 3717682"/>
              <a:gd name="connsiteY177" fmla="*/ 4845422 h 5143499"/>
              <a:gd name="connsiteX178" fmla="*/ 3343508 w 3717682"/>
              <a:gd name="connsiteY178" fmla="*/ 4845422 h 5143499"/>
              <a:gd name="connsiteX179" fmla="*/ 3349001 w 3717682"/>
              <a:gd name="connsiteY179" fmla="*/ 4841048 h 5143499"/>
              <a:gd name="connsiteX180" fmla="*/ 3358356 w 3717682"/>
              <a:gd name="connsiteY180" fmla="*/ 4793402 h 5143499"/>
              <a:gd name="connsiteX181" fmla="*/ 3378781 w 3717682"/>
              <a:gd name="connsiteY181" fmla="*/ 4793402 h 5143499"/>
              <a:gd name="connsiteX182" fmla="*/ 3383196 w 3717682"/>
              <a:gd name="connsiteY182" fmla="*/ 4789633 h 5143499"/>
              <a:gd name="connsiteX183" fmla="*/ 3384317 w 3717682"/>
              <a:gd name="connsiteY183" fmla="*/ 4783846 h 5143499"/>
              <a:gd name="connsiteX184" fmla="*/ 3274396 w 3717682"/>
              <a:gd name="connsiteY184" fmla="*/ 4783846 h 5143499"/>
              <a:gd name="connsiteX185" fmla="*/ 3262315 w 3717682"/>
              <a:gd name="connsiteY185" fmla="*/ 4845422 h 5143499"/>
              <a:gd name="connsiteX186" fmla="*/ 3314907 w 3717682"/>
              <a:gd name="connsiteY186" fmla="*/ 4845422 h 5143499"/>
              <a:gd name="connsiteX187" fmla="*/ 3316045 w 3717682"/>
              <a:gd name="connsiteY187" fmla="*/ 4839660 h 5143499"/>
              <a:gd name="connsiteX188" fmla="*/ 3313124 w 3717682"/>
              <a:gd name="connsiteY188" fmla="*/ 4835916 h 5143499"/>
              <a:gd name="connsiteX189" fmla="*/ 3279786 w 3717682"/>
              <a:gd name="connsiteY189" fmla="*/ 4835916 h 5143499"/>
              <a:gd name="connsiteX190" fmla="*/ 3289600 w 3717682"/>
              <a:gd name="connsiteY190" fmla="*/ 4785932 h 5143499"/>
              <a:gd name="connsiteX191" fmla="*/ 3287690 w 3717682"/>
              <a:gd name="connsiteY191" fmla="*/ 4783846 h 5143499"/>
              <a:gd name="connsiteX192" fmla="*/ 3190707 w 3717682"/>
              <a:gd name="connsiteY192" fmla="*/ 4783846 h 5143499"/>
              <a:gd name="connsiteX193" fmla="*/ 3187175 w 3717682"/>
              <a:gd name="connsiteY193" fmla="*/ 4786580 h 5143499"/>
              <a:gd name="connsiteX194" fmla="*/ 3181063 w 3717682"/>
              <a:gd name="connsiteY194" fmla="*/ 4817948 h 5143499"/>
              <a:gd name="connsiteX195" fmla="*/ 3209944 w 3717682"/>
              <a:gd name="connsiteY195" fmla="*/ 4846801 h 5143499"/>
              <a:gd name="connsiteX196" fmla="*/ 3209944 w 3717682"/>
              <a:gd name="connsiteY196" fmla="*/ 4846793 h 5143499"/>
              <a:gd name="connsiteX197" fmla="*/ 3249623 w 3717682"/>
              <a:gd name="connsiteY197" fmla="*/ 4817940 h 5143499"/>
              <a:gd name="connsiteX198" fmla="*/ 3255710 w 3717682"/>
              <a:gd name="connsiteY198" fmla="*/ 4786580 h 5143499"/>
              <a:gd name="connsiteX199" fmla="*/ 3253248 w 3717682"/>
              <a:gd name="connsiteY199" fmla="*/ 4783846 h 5143499"/>
              <a:gd name="connsiteX200" fmla="*/ 3240811 w 3717682"/>
              <a:gd name="connsiteY200" fmla="*/ 4783846 h 5143499"/>
              <a:gd name="connsiteX201" fmla="*/ 3237399 w 3717682"/>
              <a:gd name="connsiteY201" fmla="*/ 4801890 h 5143499"/>
              <a:gd name="connsiteX202" fmla="*/ 3235446 w 3717682"/>
              <a:gd name="connsiteY202" fmla="*/ 4811496 h 5143499"/>
              <a:gd name="connsiteX203" fmla="*/ 3233816 w 3717682"/>
              <a:gd name="connsiteY203" fmla="*/ 4819841 h 5143499"/>
              <a:gd name="connsiteX204" fmla="*/ 3211523 w 3717682"/>
              <a:gd name="connsiteY204" fmla="*/ 4836329 h 5143499"/>
              <a:gd name="connsiteX205" fmla="*/ 3196140 w 3717682"/>
              <a:gd name="connsiteY205" fmla="*/ 4819841 h 5143499"/>
              <a:gd name="connsiteX206" fmla="*/ 3196853 w 3717682"/>
              <a:gd name="connsiteY206" fmla="*/ 4816114 h 5143499"/>
              <a:gd name="connsiteX207" fmla="*/ 3199723 w 3717682"/>
              <a:gd name="connsiteY207" fmla="*/ 4801898 h 5143499"/>
              <a:gd name="connsiteX208" fmla="*/ 3203144 w 3717682"/>
              <a:gd name="connsiteY208" fmla="*/ 4783846 h 5143499"/>
              <a:gd name="connsiteX209" fmla="*/ 2786678 w 3717682"/>
              <a:gd name="connsiteY209" fmla="*/ 4783846 h 5143499"/>
              <a:gd name="connsiteX210" fmla="*/ 2786492 w 3717682"/>
              <a:gd name="connsiteY210" fmla="*/ 4784645 h 5143499"/>
              <a:gd name="connsiteX211" fmla="*/ 2793054 w 3717682"/>
              <a:gd name="connsiteY211" fmla="*/ 4793360 h 5143499"/>
              <a:gd name="connsiteX212" fmla="*/ 2825416 w 3717682"/>
              <a:gd name="connsiteY212" fmla="*/ 4793360 h 5143499"/>
              <a:gd name="connsiteX213" fmla="*/ 2840102 w 3717682"/>
              <a:gd name="connsiteY213" fmla="*/ 4814659 h 5143499"/>
              <a:gd name="connsiteX214" fmla="*/ 2820033 w 3717682"/>
              <a:gd name="connsiteY214" fmla="*/ 4835916 h 5143499"/>
              <a:gd name="connsiteX215" fmla="*/ 2797867 w 3717682"/>
              <a:gd name="connsiteY215" fmla="*/ 4835916 h 5143499"/>
              <a:gd name="connsiteX216" fmla="*/ 2804710 w 3717682"/>
              <a:gd name="connsiteY216" fmla="*/ 4800964 h 5143499"/>
              <a:gd name="connsiteX217" fmla="*/ 2791611 w 3717682"/>
              <a:gd name="connsiteY217" fmla="*/ 4800964 h 5143499"/>
              <a:gd name="connsiteX218" fmla="*/ 2788699 w 3717682"/>
              <a:gd name="connsiteY218" fmla="*/ 4803051 h 5143499"/>
              <a:gd name="connsiteX219" fmla="*/ 2780379 w 3717682"/>
              <a:gd name="connsiteY219" fmla="*/ 4845422 h 5143499"/>
              <a:gd name="connsiteX220" fmla="*/ 2817189 w 3717682"/>
              <a:gd name="connsiteY220" fmla="*/ 4845422 h 5143499"/>
              <a:gd name="connsiteX221" fmla="*/ 2856563 w 3717682"/>
              <a:gd name="connsiteY221" fmla="*/ 4814239 h 5143499"/>
              <a:gd name="connsiteX222" fmla="*/ 2831197 w 3717682"/>
              <a:gd name="connsiteY222" fmla="*/ 4783846 h 5143499"/>
              <a:gd name="connsiteX223" fmla="*/ 3055063 w 3717682"/>
              <a:gd name="connsiteY223" fmla="*/ 4783661 h 5143499"/>
              <a:gd name="connsiteX224" fmla="*/ 3026301 w 3717682"/>
              <a:gd name="connsiteY224" fmla="*/ 4795438 h 5143499"/>
              <a:gd name="connsiteX225" fmla="*/ 3045181 w 3717682"/>
              <a:gd name="connsiteY225" fmla="*/ 4816838 h 5143499"/>
              <a:gd name="connsiteX226" fmla="*/ 3062457 w 3717682"/>
              <a:gd name="connsiteY226" fmla="*/ 4831820 h 5143499"/>
              <a:gd name="connsiteX227" fmla="*/ 3050513 w 3717682"/>
              <a:gd name="connsiteY227" fmla="*/ 4835942 h 5143499"/>
              <a:gd name="connsiteX228" fmla="*/ 3023448 w 3717682"/>
              <a:gd name="connsiteY228" fmla="*/ 4835942 h 5143499"/>
              <a:gd name="connsiteX229" fmla="*/ 3018041 w 3717682"/>
              <a:gd name="connsiteY229" fmla="*/ 4839920 h 5143499"/>
              <a:gd name="connsiteX230" fmla="*/ 3016971 w 3717682"/>
              <a:gd name="connsiteY230" fmla="*/ 4845422 h 5143499"/>
              <a:gd name="connsiteX231" fmla="*/ 3051098 w 3717682"/>
              <a:gd name="connsiteY231" fmla="*/ 4845422 h 5143499"/>
              <a:gd name="connsiteX232" fmla="*/ 3080056 w 3717682"/>
              <a:gd name="connsiteY232" fmla="*/ 4834999 h 5143499"/>
              <a:gd name="connsiteX233" fmla="*/ 3080064 w 3717682"/>
              <a:gd name="connsiteY233" fmla="*/ 4834999 h 5143499"/>
              <a:gd name="connsiteX234" fmla="*/ 3077560 w 3717682"/>
              <a:gd name="connsiteY234" fmla="*/ 4820909 h 5143499"/>
              <a:gd name="connsiteX235" fmla="*/ 3067865 w 3717682"/>
              <a:gd name="connsiteY235" fmla="*/ 4813944 h 5143499"/>
              <a:gd name="connsiteX236" fmla="*/ 3044494 w 3717682"/>
              <a:gd name="connsiteY236" fmla="*/ 4796481 h 5143499"/>
              <a:gd name="connsiteX237" fmla="*/ 3054621 w 3717682"/>
              <a:gd name="connsiteY237" fmla="*/ 4793385 h 5143499"/>
              <a:gd name="connsiteX238" fmla="*/ 3077492 w 3717682"/>
              <a:gd name="connsiteY238" fmla="*/ 4793385 h 5143499"/>
              <a:gd name="connsiteX239" fmla="*/ 3082900 w 3717682"/>
              <a:gd name="connsiteY239" fmla="*/ 4789431 h 5143499"/>
              <a:gd name="connsiteX240" fmla="*/ 3084029 w 3717682"/>
              <a:gd name="connsiteY240" fmla="*/ 4783661 h 5143499"/>
              <a:gd name="connsiteX241" fmla="*/ 2982359 w 3717682"/>
              <a:gd name="connsiteY241" fmla="*/ 4783661 h 5143499"/>
              <a:gd name="connsiteX242" fmla="*/ 2953614 w 3717682"/>
              <a:gd name="connsiteY242" fmla="*/ 4795438 h 5143499"/>
              <a:gd name="connsiteX243" fmla="*/ 2972486 w 3717682"/>
              <a:gd name="connsiteY243" fmla="*/ 4816838 h 5143499"/>
              <a:gd name="connsiteX244" fmla="*/ 2989762 w 3717682"/>
              <a:gd name="connsiteY244" fmla="*/ 4831820 h 5143499"/>
              <a:gd name="connsiteX245" fmla="*/ 2977801 w 3717682"/>
              <a:gd name="connsiteY245" fmla="*/ 4835942 h 5143499"/>
              <a:gd name="connsiteX246" fmla="*/ 2950762 w 3717682"/>
              <a:gd name="connsiteY246" fmla="*/ 4835942 h 5143499"/>
              <a:gd name="connsiteX247" fmla="*/ 2945346 w 3717682"/>
              <a:gd name="connsiteY247" fmla="*/ 4839920 h 5143499"/>
              <a:gd name="connsiteX248" fmla="*/ 2944267 w 3717682"/>
              <a:gd name="connsiteY248" fmla="*/ 4845422 h 5143499"/>
              <a:gd name="connsiteX249" fmla="*/ 2978395 w 3717682"/>
              <a:gd name="connsiteY249" fmla="*/ 4845422 h 5143499"/>
              <a:gd name="connsiteX250" fmla="*/ 3007361 w 3717682"/>
              <a:gd name="connsiteY250" fmla="*/ 4834999 h 5143499"/>
              <a:gd name="connsiteX251" fmla="*/ 3004856 w 3717682"/>
              <a:gd name="connsiteY251" fmla="*/ 4820909 h 5143499"/>
              <a:gd name="connsiteX252" fmla="*/ 2995162 w 3717682"/>
              <a:gd name="connsiteY252" fmla="*/ 4813944 h 5143499"/>
              <a:gd name="connsiteX253" fmla="*/ 2971799 w 3717682"/>
              <a:gd name="connsiteY253" fmla="*/ 4796481 h 5143499"/>
              <a:gd name="connsiteX254" fmla="*/ 2981918 w 3717682"/>
              <a:gd name="connsiteY254" fmla="*/ 4793385 h 5143499"/>
              <a:gd name="connsiteX255" fmla="*/ 3004780 w 3717682"/>
              <a:gd name="connsiteY255" fmla="*/ 4793385 h 5143499"/>
              <a:gd name="connsiteX256" fmla="*/ 3010179 w 3717682"/>
              <a:gd name="connsiteY256" fmla="*/ 4789431 h 5143499"/>
              <a:gd name="connsiteX257" fmla="*/ 3011325 w 3717682"/>
              <a:gd name="connsiteY257" fmla="*/ 4783661 h 5143499"/>
              <a:gd name="connsiteX258" fmla="*/ 3138964 w 3717682"/>
              <a:gd name="connsiteY258" fmla="*/ 4783013 h 5143499"/>
              <a:gd name="connsiteX259" fmla="*/ 3100125 w 3717682"/>
              <a:gd name="connsiteY259" fmla="*/ 4811614 h 5143499"/>
              <a:gd name="connsiteX260" fmla="*/ 3094029 w 3717682"/>
              <a:gd name="connsiteY260" fmla="*/ 4842705 h 5143499"/>
              <a:gd name="connsiteX261" fmla="*/ 3096389 w 3717682"/>
              <a:gd name="connsiteY261" fmla="*/ 4845422 h 5143499"/>
              <a:gd name="connsiteX262" fmla="*/ 3108139 w 3717682"/>
              <a:gd name="connsiteY262" fmla="*/ 4845422 h 5143499"/>
              <a:gd name="connsiteX263" fmla="*/ 3111568 w 3717682"/>
              <a:gd name="connsiteY263" fmla="*/ 4827521 h 5143499"/>
              <a:gd name="connsiteX264" fmla="*/ 3148175 w 3717682"/>
              <a:gd name="connsiteY264" fmla="*/ 4827521 h 5143499"/>
              <a:gd name="connsiteX265" fmla="*/ 3144754 w 3717682"/>
              <a:gd name="connsiteY265" fmla="*/ 4845422 h 5143499"/>
              <a:gd name="connsiteX266" fmla="*/ 3156511 w 3717682"/>
              <a:gd name="connsiteY266" fmla="*/ 4845422 h 5143499"/>
              <a:gd name="connsiteX267" fmla="*/ 3159933 w 3717682"/>
              <a:gd name="connsiteY267" fmla="*/ 4842705 h 5143499"/>
              <a:gd name="connsiteX268" fmla="*/ 3166037 w 3717682"/>
              <a:gd name="connsiteY268" fmla="*/ 4811614 h 5143499"/>
              <a:gd name="connsiteX269" fmla="*/ 3138964 w 3717682"/>
              <a:gd name="connsiteY269" fmla="*/ 4783013 h 5143499"/>
              <a:gd name="connsiteX270" fmla="*/ 2910598 w 3717682"/>
              <a:gd name="connsiteY270" fmla="*/ 4783013 h 5143499"/>
              <a:gd name="connsiteX271" fmla="*/ 2871776 w 3717682"/>
              <a:gd name="connsiteY271" fmla="*/ 4811614 h 5143499"/>
              <a:gd name="connsiteX272" fmla="*/ 2865664 w 3717682"/>
              <a:gd name="connsiteY272" fmla="*/ 4842705 h 5143499"/>
              <a:gd name="connsiteX273" fmla="*/ 2868032 w 3717682"/>
              <a:gd name="connsiteY273" fmla="*/ 4845422 h 5143499"/>
              <a:gd name="connsiteX274" fmla="*/ 2879782 w 3717682"/>
              <a:gd name="connsiteY274" fmla="*/ 4845422 h 5143499"/>
              <a:gd name="connsiteX275" fmla="*/ 2883203 w 3717682"/>
              <a:gd name="connsiteY275" fmla="*/ 4827521 h 5143499"/>
              <a:gd name="connsiteX276" fmla="*/ 2919818 w 3717682"/>
              <a:gd name="connsiteY276" fmla="*/ 4827521 h 5143499"/>
              <a:gd name="connsiteX277" fmla="*/ 2916397 w 3717682"/>
              <a:gd name="connsiteY277" fmla="*/ 4845422 h 5143499"/>
              <a:gd name="connsiteX278" fmla="*/ 2928155 w 3717682"/>
              <a:gd name="connsiteY278" fmla="*/ 4845422 h 5143499"/>
              <a:gd name="connsiteX279" fmla="*/ 2931567 w 3717682"/>
              <a:gd name="connsiteY279" fmla="*/ 4842705 h 5143499"/>
              <a:gd name="connsiteX280" fmla="*/ 2937680 w 3717682"/>
              <a:gd name="connsiteY280" fmla="*/ 4811614 h 5143499"/>
              <a:gd name="connsiteX281" fmla="*/ 2910598 w 3717682"/>
              <a:gd name="connsiteY281" fmla="*/ 4783013 h 5143499"/>
              <a:gd name="connsiteX282" fmla="*/ 2604597 w 3717682"/>
              <a:gd name="connsiteY282" fmla="*/ 4694494 h 5143499"/>
              <a:gd name="connsiteX283" fmla="*/ 2604597 w 3717682"/>
              <a:gd name="connsiteY283" fmla="*/ 4694502 h 5143499"/>
              <a:gd name="connsiteX284" fmla="*/ 2561064 w 3717682"/>
              <a:gd name="connsiteY284" fmla="*/ 4706111 h 5143499"/>
              <a:gd name="connsiteX285" fmla="*/ 2584715 w 3717682"/>
              <a:gd name="connsiteY285" fmla="*/ 4710283 h 5143499"/>
              <a:gd name="connsiteX286" fmla="*/ 2633733 w 3717682"/>
              <a:gd name="connsiteY286" fmla="*/ 4720882 h 5143499"/>
              <a:gd name="connsiteX287" fmla="*/ 2585479 w 3717682"/>
              <a:gd name="connsiteY287" fmla="*/ 4787632 h 5143499"/>
              <a:gd name="connsiteX288" fmla="*/ 2569910 w 3717682"/>
              <a:gd name="connsiteY288" fmla="*/ 4802588 h 5143499"/>
              <a:gd name="connsiteX289" fmla="*/ 2571760 w 3717682"/>
              <a:gd name="connsiteY289" fmla="*/ 4806609 h 5143499"/>
              <a:gd name="connsiteX290" fmla="*/ 2588943 w 3717682"/>
              <a:gd name="connsiteY290" fmla="*/ 4800881 h 5143499"/>
              <a:gd name="connsiteX291" fmla="*/ 2661417 w 3717682"/>
              <a:gd name="connsiteY291" fmla="*/ 4714910 h 5143499"/>
              <a:gd name="connsiteX292" fmla="*/ 2604597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3662785 w 3717682"/>
              <a:gd name="connsiteY296" fmla="*/ 5143499 h 5143499"/>
              <a:gd name="connsiteX297" fmla="*/ 1977372 w 3717682"/>
              <a:gd name="connsiteY297" fmla="*/ 5143499 h 5143499"/>
              <a:gd name="connsiteX298" fmla="*/ 1175798 w 3717682"/>
              <a:gd name="connsiteY298" fmla="*/ 5143499 h 5143499"/>
              <a:gd name="connsiteX299" fmla="*/ 1096714 w 3717682"/>
              <a:gd name="connsiteY299" fmla="*/ 5071623 h 5143499"/>
              <a:gd name="connsiteX300" fmla="*/ 0 w 3717682"/>
              <a:gd name="connsiteY300" fmla="*/ 2423921 h 5143499"/>
              <a:gd name="connsiteX301" fmla="*/ 855043 w 3717682"/>
              <a:gd name="connsiteY301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3717682" h="5143499">
                <a:moveTo>
                  <a:pt x="3243188" y="4869228"/>
                </a:moveTo>
                <a:cubicBezTo>
                  <a:pt x="3240489" y="4869228"/>
                  <a:pt x="3238910" y="4870465"/>
                  <a:pt x="3238366" y="4873182"/>
                </a:cubicBezTo>
                <a:lnTo>
                  <a:pt x="3238375" y="4873182"/>
                </a:lnTo>
                <a:lnTo>
                  <a:pt x="3227067" y="4930787"/>
                </a:lnTo>
                <a:lnTo>
                  <a:pt x="3284506" y="4930787"/>
                </a:lnTo>
                <a:lnTo>
                  <a:pt x="3285695" y="4924630"/>
                </a:lnTo>
                <a:cubicBezTo>
                  <a:pt x="3286204" y="4922123"/>
                  <a:pt x="3285585" y="4921282"/>
                  <a:pt x="3282707" y="4921282"/>
                </a:cubicBezTo>
                <a:lnTo>
                  <a:pt x="3244547" y="4921282"/>
                </a:lnTo>
                <a:lnTo>
                  <a:pt x="3247790" y="4904760"/>
                </a:lnTo>
                <a:lnTo>
                  <a:pt x="3281510" y="4904760"/>
                </a:lnTo>
                <a:cubicBezTo>
                  <a:pt x="3282402" y="4904794"/>
                  <a:pt x="3283182" y="4904169"/>
                  <a:pt x="3283335" y="4903297"/>
                </a:cubicBezTo>
                <a:lnTo>
                  <a:pt x="3284625" y="4896744"/>
                </a:lnTo>
                <a:cubicBezTo>
                  <a:pt x="3284795" y="4895919"/>
                  <a:pt x="3284320" y="4895280"/>
                  <a:pt x="3283377" y="4895280"/>
                </a:cubicBezTo>
                <a:lnTo>
                  <a:pt x="3249640" y="4895280"/>
                </a:lnTo>
                <a:lnTo>
                  <a:pt x="3252866" y="4878792"/>
                </a:lnTo>
                <a:lnTo>
                  <a:pt x="3289685" y="4878792"/>
                </a:lnTo>
                <a:cubicBezTo>
                  <a:pt x="3291425" y="4878792"/>
                  <a:pt x="3293149" y="4878792"/>
                  <a:pt x="3293590" y="4876488"/>
                </a:cubicBezTo>
                <a:lnTo>
                  <a:pt x="3295016" y="4869228"/>
                </a:lnTo>
                <a:close/>
                <a:moveTo>
                  <a:pt x="3143540" y="4869228"/>
                </a:moveTo>
                <a:cubicBezTo>
                  <a:pt x="3141230" y="4869228"/>
                  <a:pt x="3139966" y="4870675"/>
                  <a:pt x="3139482" y="4873182"/>
                </a:cubicBezTo>
                <a:lnTo>
                  <a:pt x="3128174" y="4930787"/>
                </a:lnTo>
                <a:lnTo>
                  <a:pt x="3140127" y="4930787"/>
                </a:lnTo>
                <a:cubicBezTo>
                  <a:pt x="3142631" y="4930787"/>
                  <a:pt x="3144032" y="4929542"/>
                  <a:pt x="3144482" y="4927246"/>
                </a:cubicBezTo>
                <a:lnTo>
                  <a:pt x="3152946" y="4884134"/>
                </a:lnTo>
                <a:lnTo>
                  <a:pt x="3166682" y="4903549"/>
                </a:lnTo>
                <a:cubicBezTo>
                  <a:pt x="3167336" y="4904730"/>
                  <a:pt x="3168599" y="4905454"/>
                  <a:pt x="3169959" y="4905425"/>
                </a:cubicBezTo>
                <a:lnTo>
                  <a:pt x="3176139" y="4905425"/>
                </a:lnTo>
                <a:cubicBezTo>
                  <a:pt x="3177679" y="4905357"/>
                  <a:pt x="3179128" y="4904681"/>
                  <a:pt x="3180163" y="4903549"/>
                </a:cubicBezTo>
                <a:lnTo>
                  <a:pt x="3201505" y="4884134"/>
                </a:lnTo>
                <a:lnTo>
                  <a:pt x="3193041" y="4927246"/>
                </a:lnTo>
                <a:cubicBezTo>
                  <a:pt x="3192592" y="4929542"/>
                  <a:pt x="3193500" y="4930787"/>
                  <a:pt x="3196013" y="4930787"/>
                </a:cubicBezTo>
                <a:lnTo>
                  <a:pt x="3207957" y="4930787"/>
                </a:lnTo>
                <a:lnTo>
                  <a:pt x="3219274" y="4873190"/>
                </a:lnTo>
                <a:cubicBezTo>
                  <a:pt x="3219749" y="4870675"/>
                  <a:pt x="3219087" y="4869228"/>
                  <a:pt x="3216769" y="4869228"/>
                </a:cubicBezTo>
                <a:lnTo>
                  <a:pt x="3202694" y="4869228"/>
                </a:lnTo>
                <a:lnTo>
                  <a:pt x="3175443" y="4893227"/>
                </a:lnTo>
                <a:lnTo>
                  <a:pt x="3157615" y="4869228"/>
                </a:lnTo>
                <a:close/>
                <a:moveTo>
                  <a:pt x="3072704" y="4869228"/>
                </a:moveTo>
                <a:cubicBezTo>
                  <a:pt x="3070004" y="4869228"/>
                  <a:pt x="3068408" y="4870465"/>
                  <a:pt x="3067873" y="4873182"/>
                </a:cubicBezTo>
                <a:lnTo>
                  <a:pt x="3056582" y="4930787"/>
                </a:lnTo>
                <a:lnTo>
                  <a:pt x="3113996" y="4930787"/>
                </a:lnTo>
                <a:lnTo>
                  <a:pt x="3115210" y="4924630"/>
                </a:lnTo>
                <a:cubicBezTo>
                  <a:pt x="3115711" y="4922123"/>
                  <a:pt x="3115092" y="4921282"/>
                  <a:pt x="3112197" y="4921282"/>
                </a:cubicBezTo>
                <a:lnTo>
                  <a:pt x="3074054" y="4921282"/>
                </a:lnTo>
                <a:lnTo>
                  <a:pt x="3077288" y="4904760"/>
                </a:lnTo>
                <a:lnTo>
                  <a:pt x="3111008" y="4904760"/>
                </a:lnTo>
                <a:cubicBezTo>
                  <a:pt x="3111900" y="4904787"/>
                  <a:pt x="3112679" y="4904166"/>
                  <a:pt x="3112842" y="4903297"/>
                </a:cubicBezTo>
                <a:lnTo>
                  <a:pt x="3114132" y="4896744"/>
                </a:lnTo>
                <a:cubicBezTo>
                  <a:pt x="3114285" y="4895919"/>
                  <a:pt x="3113835" y="4895280"/>
                  <a:pt x="3112876" y="4895280"/>
                </a:cubicBezTo>
                <a:lnTo>
                  <a:pt x="3079147" y="4895280"/>
                </a:lnTo>
                <a:lnTo>
                  <a:pt x="3082390" y="4878792"/>
                </a:lnTo>
                <a:lnTo>
                  <a:pt x="3119200" y="4878792"/>
                </a:lnTo>
                <a:cubicBezTo>
                  <a:pt x="3120932" y="4878792"/>
                  <a:pt x="3122656" y="4878792"/>
                  <a:pt x="3123123" y="4876488"/>
                </a:cubicBezTo>
                <a:lnTo>
                  <a:pt x="3124532" y="4869228"/>
                </a:lnTo>
                <a:close/>
                <a:moveTo>
                  <a:pt x="2999627" y="4869228"/>
                </a:moveTo>
                <a:cubicBezTo>
                  <a:pt x="2996545" y="4869228"/>
                  <a:pt x="2994788" y="4870263"/>
                  <a:pt x="2994347" y="4872559"/>
                </a:cubicBezTo>
                <a:lnTo>
                  <a:pt x="2993116" y="4878767"/>
                </a:lnTo>
                <a:lnTo>
                  <a:pt x="3017582" y="4878767"/>
                </a:lnTo>
                <a:lnTo>
                  <a:pt x="3007395" y="4930787"/>
                </a:lnTo>
                <a:lnTo>
                  <a:pt x="3018363" y="4930787"/>
                </a:lnTo>
                <a:cubicBezTo>
                  <a:pt x="3021445" y="4930787"/>
                  <a:pt x="3023228" y="4929542"/>
                  <a:pt x="3023864" y="4926413"/>
                </a:cubicBezTo>
                <a:lnTo>
                  <a:pt x="3033203" y="4878767"/>
                </a:lnTo>
                <a:lnTo>
                  <a:pt x="3053628" y="4878767"/>
                </a:lnTo>
                <a:cubicBezTo>
                  <a:pt x="3056515" y="4878767"/>
                  <a:pt x="3057533" y="4877514"/>
                  <a:pt x="3058026" y="4874999"/>
                </a:cubicBezTo>
                <a:lnTo>
                  <a:pt x="3058026" y="4875007"/>
                </a:lnTo>
                <a:lnTo>
                  <a:pt x="3059163" y="4869228"/>
                </a:lnTo>
                <a:close/>
                <a:moveTo>
                  <a:pt x="2848320" y="4869228"/>
                </a:moveTo>
                <a:cubicBezTo>
                  <a:pt x="2846775" y="4869228"/>
                  <a:pt x="2845612" y="4870254"/>
                  <a:pt x="2845408" y="4871306"/>
                </a:cubicBezTo>
                <a:lnTo>
                  <a:pt x="2842097" y="4888214"/>
                </a:lnTo>
                <a:cubicBezTo>
                  <a:pt x="2835790" y="4920365"/>
                  <a:pt x="2866513" y="4915974"/>
                  <a:pt x="2886404" y="4909925"/>
                </a:cubicBezTo>
                <a:lnTo>
                  <a:pt x="2882303" y="4930787"/>
                </a:lnTo>
                <a:lnTo>
                  <a:pt x="2893280" y="4930787"/>
                </a:lnTo>
                <a:cubicBezTo>
                  <a:pt x="2896370" y="4930787"/>
                  <a:pt x="2898153" y="4929542"/>
                  <a:pt x="2898781" y="4926413"/>
                </a:cubicBezTo>
                <a:lnTo>
                  <a:pt x="2909987" y="4869228"/>
                </a:lnTo>
                <a:lnTo>
                  <a:pt x="2896693" y="4869228"/>
                </a:lnTo>
                <a:cubicBezTo>
                  <a:pt x="2895351" y="4869228"/>
                  <a:pt x="2894180" y="4870254"/>
                  <a:pt x="2893985" y="4871306"/>
                </a:cubicBezTo>
                <a:lnTo>
                  <a:pt x="2888466" y="4899335"/>
                </a:lnTo>
                <a:cubicBezTo>
                  <a:pt x="2878848" y="4902262"/>
                  <a:pt x="2853898" y="4907629"/>
                  <a:pt x="2857786" y="4887802"/>
                </a:cubicBezTo>
                <a:lnTo>
                  <a:pt x="2861436" y="4869228"/>
                </a:lnTo>
                <a:close/>
                <a:moveTo>
                  <a:pt x="3334042" y="4869051"/>
                </a:moveTo>
                <a:cubicBezTo>
                  <a:pt x="3317632" y="4869051"/>
                  <a:pt x="3307784" y="4869152"/>
                  <a:pt x="3305280" y="4880811"/>
                </a:cubicBezTo>
                <a:cubicBezTo>
                  <a:pt x="3303429" y="4889476"/>
                  <a:pt x="3310272" y="4893665"/>
                  <a:pt x="3324144" y="4902212"/>
                </a:cubicBezTo>
                <a:cubicBezTo>
                  <a:pt x="3339357" y="4911549"/>
                  <a:pt x="3342829" y="4912264"/>
                  <a:pt x="3341411" y="4917185"/>
                </a:cubicBezTo>
                <a:cubicBezTo>
                  <a:pt x="3340307" y="4921155"/>
                  <a:pt x="3336317" y="4921315"/>
                  <a:pt x="3329483" y="4921315"/>
                </a:cubicBezTo>
                <a:lnTo>
                  <a:pt x="3302411" y="4921315"/>
                </a:lnTo>
                <a:cubicBezTo>
                  <a:pt x="3299337" y="4921315"/>
                  <a:pt x="3297546" y="4922577"/>
                  <a:pt x="3297011" y="4925294"/>
                </a:cubicBezTo>
                <a:lnTo>
                  <a:pt x="3295942" y="4930787"/>
                </a:lnTo>
                <a:lnTo>
                  <a:pt x="3330069" y="4930787"/>
                </a:lnTo>
                <a:cubicBezTo>
                  <a:pt x="3345681" y="4930787"/>
                  <a:pt x="3355461" y="4929828"/>
                  <a:pt x="3359018" y="4920373"/>
                </a:cubicBezTo>
                <a:cubicBezTo>
                  <a:pt x="3360758" y="4915763"/>
                  <a:pt x="3360733" y="4910994"/>
                  <a:pt x="3356514" y="4906283"/>
                </a:cubicBezTo>
                <a:cubicBezTo>
                  <a:pt x="3354374" y="4903886"/>
                  <a:pt x="3351199" y="4901774"/>
                  <a:pt x="3346819" y="4899335"/>
                </a:cubicBezTo>
                <a:cubicBezTo>
                  <a:pt x="3327327" y="4888407"/>
                  <a:pt x="3322225" y="4887146"/>
                  <a:pt x="3323473" y="4881854"/>
                </a:cubicBezTo>
                <a:cubicBezTo>
                  <a:pt x="3324152" y="4878877"/>
                  <a:pt x="3326240" y="4878767"/>
                  <a:pt x="3333575" y="4878767"/>
                </a:cubicBezTo>
                <a:lnTo>
                  <a:pt x="3356463" y="4878767"/>
                </a:lnTo>
                <a:cubicBezTo>
                  <a:pt x="3359536" y="4878767"/>
                  <a:pt x="3361319" y="4877514"/>
                  <a:pt x="3361854" y="4874797"/>
                </a:cubicBezTo>
                <a:lnTo>
                  <a:pt x="3362991" y="4869051"/>
                </a:lnTo>
                <a:close/>
                <a:moveTo>
                  <a:pt x="2952613" y="4869051"/>
                </a:moveTo>
                <a:cubicBezTo>
                  <a:pt x="2936211" y="4869051"/>
                  <a:pt x="2926372" y="4869152"/>
                  <a:pt x="2923867" y="4880811"/>
                </a:cubicBezTo>
                <a:cubicBezTo>
                  <a:pt x="2922017" y="4889476"/>
                  <a:pt x="2928851" y="4893665"/>
                  <a:pt x="2942739" y="4902212"/>
                </a:cubicBezTo>
                <a:cubicBezTo>
                  <a:pt x="2957944" y="4911549"/>
                  <a:pt x="2961416" y="4912264"/>
                  <a:pt x="2960007" y="4917185"/>
                </a:cubicBezTo>
                <a:cubicBezTo>
                  <a:pt x="2958878" y="4921155"/>
                  <a:pt x="2954896" y="4921315"/>
                  <a:pt x="2948062" y="4921315"/>
                </a:cubicBezTo>
                <a:lnTo>
                  <a:pt x="2920998" y="4921315"/>
                </a:lnTo>
                <a:cubicBezTo>
                  <a:pt x="2917925" y="4921315"/>
                  <a:pt x="2916134" y="4922577"/>
                  <a:pt x="2915599" y="4925294"/>
                </a:cubicBezTo>
                <a:lnTo>
                  <a:pt x="2914521" y="4930787"/>
                </a:lnTo>
                <a:lnTo>
                  <a:pt x="2948648" y="4930787"/>
                </a:lnTo>
                <a:cubicBezTo>
                  <a:pt x="2964269" y="4930787"/>
                  <a:pt x="2974048" y="4929828"/>
                  <a:pt x="2977597" y="4920373"/>
                </a:cubicBezTo>
                <a:cubicBezTo>
                  <a:pt x="2979346" y="4915763"/>
                  <a:pt x="2979329" y="4910994"/>
                  <a:pt x="2975109" y="4906283"/>
                </a:cubicBezTo>
                <a:cubicBezTo>
                  <a:pt x="2972953" y="4903886"/>
                  <a:pt x="2969795" y="4901774"/>
                  <a:pt x="2965406" y="4899335"/>
                </a:cubicBezTo>
                <a:cubicBezTo>
                  <a:pt x="2945906" y="4888407"/>
                  <a:pt x="2940821" y="4887146"/>
                  <a:pt x="2942052" y="4881854"/>
                </a:cubicBezTo>
                <a:cubicBezTo>
                  <a:pt x="2942731" y="4878877"/>
                  <a:pt x="2944811" y="4878767"/>
                  <a:pt x="2952154" y="4878767"/>
                </a:cubicBezTo>
                <a:lnTo>
                  <a:pt x="2975050" y="4878767"/>
                </a:lnTo>
                <a:cubicBezTo>
                  <a:pt x="2978115" y="4878767"/>
                  <a:pt x="2979915" y="4877514"/>
                  <a:pt x="2980441" y="4874797"/>
                </a:cubicBezTo>
                <a:lnTo>
                  <a:pt x="2981578" y="4869051"/>
                </a:lnTo>
                <a:close/>
                <a:moveTo>
                  <a:pt x="2802112" y="4869051"/>
                </a:moveTo>
                <a:cubicBezTo>
                  <a:pt x="2785711" y="4869051"/>
                  <a:pt x="2775863" y="4869152"/>
                  <a:pt x="2773367" y="4880811"/>
                </a:cubicBezTo>
                <a:cubicBezTo>
                  <a:pt x="2771499" y="4889476"/>
                  <a:pt x="2778350" y="4893665"/>
                  <a:pt x="2792247" y="4902212"/>
                </a:cubicBezTo>
                <a:cubicBezTo>
                  <a:pt x="2807435" y="4911549"/>
                  <a:pt x="2810907" y="4912264"/>
                  <a:pt x="2809506" y="4917185"/>
                </a:cubicBezTo>
                <a:cubicBezTo>
                  <a:pt x="2808386" y="4921155"/>
                  <a:pt x="2804404" y="4921315"/>
                  <a:pt x="2797562" y="4921315"/>
                </a:cubicBezTo>
                <a:lnTo>
                  <a:pt x="2770489" y="4921315"/>
                </a:lnTo>
                <a:cubicBezTo>
                  <a:pt x="2767416" y="4921315"/>
                  <a:pt x="2765633" y="4922577"/>
                  <a:pt x="2765098" y="4925294"/>
                </a:cubicBezTo>
                <a:lnTo>
                  <a:pt x="2764012" y="4930787"/>
                </a:lnTo>
                <a:lnTo>
                  <a:pt x="2798139" y="4930787"/>
                </a:lnTo>
                <a:cubicBezTo>
                  <a:pt x="2813760" y="4930787"/>
                  <a:pt x="2823548" y="4929828"/>
                  <a:pt x="2827105" y="4920373"/>
                </a:cubicBezTo>
                <a:cubicBezTo>
                  <a:pt x="2828828" y="4915763"/>
                  <a:pt x="2828811" y="4910994"/>
                  <a:pt x="2824601" y="4906283"/>
                </a:cubicBezTo>
                <a:cubicBezTo>
                  <a:pt x="2822453" y="4903886"/>
                  <a:pt x="2819278" y="4901774"/>
                  <a:pt x="2814914" y="4899335"/>
                </a:cubicBezTo>
                <a:cubicBezTo>
                  <a:pt x="2795405" y="4888407"/>
                  <a:pt x="2790312" y="4887146"/>
                  <a:pt x="2791543" y="4881854"/>
                </a:cubicBezTo>
                <a:cubicBezTo>
                  <a:pt x="2792239" y="4878877"/>
                  <a:pt x="2794319" y="4878767"/>
                  <a:pt x="2801645" y="4878767"/>
                </a:cubicBezTo>
                <a:lnTo>
                  <a:pt x="2824533" y="4878767"/>
                </a:lnTo>
                <a:cubicBezTo>
                  <a:pt x="2827614" y="4878767"/>
                  <a:pt x="2829406" y="4877514"/>
                  <a:pt x="2829940" y="4874797"/>
                </a:cubicBezTo>
                <a:lnTo>
                  <a:pt x="2831061" y="4869051"/>
                </a:lnTo>
                <a:close/>
                <a:moveTo>
                  <a:pt x="2554595" y="4818697"/>
                </a:moveTo>
                <a:cubicBezTo>
                  <a:pt x="2536546" y="4819757"/>
                  <a:pt x="2505500" y="4826092"/>
                  <a:pt x="2506680" y="4832401"/>
                </a:cubicBezTo>
                <a:cubicBezTo>
                  <a:pt x="2507767" y="4839231"/>
                  <a:pt x="2527428" y="4837128"/>
                  <a:pt x="2536427" y="4837128"/>
                </a:cubicBezTo>
                <a:cubicBezTo>
                  <a:pt x="2556216" y="4837128"/>
                  <a:pt x="2587644" y="4838466"/>
                  <a:pt x="2592593" y="4852573"/>
                </a:cubicBezTo>
                <a:cubicBezTo>
                  <a:pt x="2603264" y="4882957"/>
                  <a:pt x="2530884" y="4937517"/>
                  <a:pt x="2515458" y="4932277"/>
                </a:cubicBezTo>
                <a:cubicBezTo>
                  <a:pt x="2508480" y="4929904"/>
                  <a:pt x="2529636" y="4890250"/>
                  <a:pt x="2537319" y="4875983"/>
                </a:cubicBezTo>
                <a:cubicBezTo>
                  <a:pt x="2541886" y="4867470"/>
                  <a:pt x="2548839" y="4854095"/>
                  <a:pt x="2542896" y="4853187"/>
                </a:cubicBezTo>
                <a:cubicBezTo>
                  <a:pt x="2536274" y="4852186"/>
                  <a:pt x="2528957" y="4864770"/>
                  <a:pt x="2524219" y="4872030"/>
                </a:cubicBezTo>
                <a:cubicBezTo>
                  <a:pt x="2511350" y="4891756"/>
                  <a:pt x="2498148" y="4913291"/>
                  <a:pt x="2487579" y="4935414"/>
                </a:cubicBezTo>
                <a:cubicBezTo>
                  <a:pt x="2484311" y="4942245"/>
                  <a:pt x="2473453" y="4962829"/>
                  <a:pt x="2477188" y="4965487"/>
                </a:cubicBezTo>
                <a:cubicBezTo>
                  <a:pt x="2480669" y="4967960"/>
                  <a:pt x="2497206" y="4964436"/>
                  <a:pt x="2518260" y="4955216"/>
                </a:cubicBezTo>
                <a:cubicBezTo>
                  <a:pt x="2584452" y="4926220"/>
                  <a:pt x="2614250" y="4888484"/>
                  <a:pt x="2622230" y="4857300"/>
                </a:cubicBezTo>
                <a:cubicBezTo>
                  <a:pt x="2624774" y="4847711"/>
                  <a:pt x="2621260" y="4837546"/>
                  <a:pt x="2613316" y="4831517"/>
                </a:cubicBezTo>
                <a:cubicBezTo>
                  <a:pt x="2599487" y="4821027"/>
                  <a:pt x="2574867" y="4817520"/>
                  <a:pt x="2554595" y="4818697"/>
                </a:cubicBezTo>
                <a:close/>
                <a:moveTo>
                  <a:pt x="3137130" y="4793385"/>
                </a:moveTo>
                <a:cubicBezTo>
                  <a:pt x="3150450" y="4793385"/>
                  <a:pt x="3153931" y="4798340"/>
                  <a:pt x="3151774" y="4809730"/>
                </a:cubicBezTo>
                <a:cubicBezTo>
                  <a:pt x="3151774" y="4809730"/>
                  <a:pt x="3151231" y="4812573"/>
                  <a:pt x="3151036" y="4813431"/>
                </a:cubicBezTo>
                <a:cubicBezTo>
                  <a:pt x="3150773" y="4814710"/>
                  <a:pt x="3150187" y="4818016"/>
                  <a:pt x="3146740" y="4818016"/>
                </a:cubicBezTo>
                <a:lnTo>
                  <a:pt x="3113513" y="4818016"/>
                </a:lnTo>
                <a:lnTo>
                  <a:pt x="3115143" y="4809730"/>
                </a:lnTo>
                <a:cubicBezTo>
                  <a:pt x="3117486" y="4797734"/>
                  <a:pt x="3124532" y="4793385"/>
                  <a:pt x="3137130" y="4793385"/>
                </a:cubicBezTo>
                <a:close/>
                <a:moveTo>
                  <a:pt x="2908773" y="4793385"/>
                </a:moveTo>
                <a:cubicBezTo>
                  <a:pt x="2922085" y="4793385"/>
                  <a:pt x="2925582" y="4798340"/>
                  <a:pt x="2923409" y="4809730"/>
                </a:cubicBezTo>
                <a:cubicBezTo>
                  <a:pt x="2923409" y="4809730"/>
                  <a:pt x="2922866" y="4812573"/>
                  <a:pt x="2922679" y="4813431"/>
                </a:cubicBezTo>
                <a:cubicBezTo>
                  <a:pt x="2922424" y="4814710"/>
                  <a:pt x="2921830" y="4818016"/>
                  <a:pt x="2918375" y="4818016"/>
                </a:cubicBezTo>
                <a:lnTo>
                  <a:pt x="2885164" y="4818016"/>
                </a:lnTo>
                <a:lnTo>
                  <a:pt x="2886786" y="4809730"/>
                </a:lnTo>
                <a:cubicBezTo>
                  <a:pt x="2889112" y="4797734"/>
                  <a:pt x="2896175" y="4793385"/>
                  <a:pt x="2908773" y="4793385"/>
                </a:cubicBezTo>
                <a:close/>
                <a:moveTo>
                  <a:pt x="2671716" y="4783926"/>
                </a:moveTo>
                <a:cubicBezTo>
                  <a:pt x="2657864" y="4785815"/>
                  <a:pt x="2645050" y="4790925"/>
                  <a:pt x="2638521" y="4801898"/>
                </a:cubicBezTo>
                <a:cubicBezTo>
                  <a:pt x="2628436" y="4818857"/>
                  <a:pt x="2647503" y="4842074"/>
                  <a:pt x="2664855" y="4864568"/>
                </a:cubicBezTo>
                <a:cubicBezTo>
                  <a:pt x="2678769" y="4882595"/>
                  <a:pt x="2693923" y="4899814"/>
                  <a:pt x="2687734" y="4909866"/>
                </a:cubicBezTo>
                <a:cubicBezTo>
                  <a:pt x="2682691" y="4918085"/>
                  <a:pt x="2650321" y="4918068"/>
                  <a:pt x="2639175" y="4918716"/>
                </a:cubicBezTo>
                <a:cubicBezTo>
                  <a:pt x="2625634" y="4919515"/>
                  <a:pt x="2606151" y="4919557"/>
                  <a:pt x="2602738" y="4921576"/>
                </a:cubicBezTo>
                <a:cubicBezTo>
                  <a:pt x="2599682" y="4923385"/>
                  <a:pt x="2597984" y="4928995"/>
                  <a:pt x="2609445" y="4931233"/>
                </a:cubicBezTo>
                <a:cubicBezTo>
                  <a:pt x="2618639" y="4933050"/>
                  <a:pt x="2640541" y="4936718"/>
                  <a:pt x="2663667" y="4936701"/>
                </a:cubicBezTo>
                <a:cubicBezTo>
                  <a:pt x="2687802" y="4936692"/>
                  <a:pt x="2713151" y="4932360"/>
                  <a:pt x="2718644" y="4911877"/>
                </a:cubicBezTo>
                <a:cubicBezTo>
                  <a:pt x="2723059" y="4895423"/>
                  <a:pt x="2707752" y="4877791"/>
                  <a:pt x="2694279" y="4859916"/>
                </a:cubicBezTo>
                <a:cubicBezTo>
                  <a:pt x="2679525" y="4840333"/>
                  <a:pt x="2664600" y="4826377"/>
                  <a:pt x="2665857" y="4812506"/>
                </a:cubicBezTo>
                <a:cubicBezTo>
                  <a:pt x="2666825" y="4801730"/>
                  <a:pt x="2686121" y="4801107"/>
                  <a:pt x="2718126" y="4800493"/>
                </a:cubicBezTo>
                <a:cubicBezTo>
                  <a:pt x="2724799" y="4800350"/>
                  <a:pt x="2738042" y="4800005"/>
                  <a:pt x="2735496" y="4794235"/>
                </a:cubicBezTo>
                <a:cubicBezTo>
                  <a:pt x="2733212" y="4789154"/>
                  <a:pt x="2723296" y="4787463"/>
                  <a:pt x="2711131" y="4785284"/>
                </a:cubicBezTo>
                <a:cubicBezTo>
                  <a:pt x="2700456" y="4783371"/>
                  <a:pt x="2685567" y="4782037"/>
                  <a:pt x="2671716" y="4783926"/>
                </a:cubicBezTo>
                <a:close/>
                <a:moveTo>
                  <a:pt x="3324763" y="4783846"/>
                </a:moveTo>
                <a:cubicBezTo>
                  <a:pt x="3321682" y="4783846"/>
                  <a:pt x="3319950" y="4784889"/>
                  <a:pt x="3319491" y="4787194"/>
                </a:cubicBezTo>
                <a:lnTo>
                  <a:pt x="3318269" y="4793402"/>
                </a:lnTo>
                <a:lnTo>
                  <a:pt x="3342735" y="4793402"/>
                </a:lnTo>
                <a:lnTo>
                  <a:pt x="3332540" y="4845422"/>
                </a:lnTo>
                <a:lnTo>
                  <a:pt x="3343508" y="4845422"/>
                </a:lnTo>
                <a:cubicBezTo>
                  <a:pt x="3346598" y="4845422"/>
                  <a:pt x="3348389" y="4844169"/>
                  <a:pt x="3349001" y="4841048"/>
                </a:cubicBezTo>
                <a:lnTo>
                  <a:pt x="3358356" y="4793402"/>
                </a:lnTo>
                <a:lnTo>
                  <a:pt x="3378781" y="4793402"/>
                </a:lnTo>
                <a:cubicBezTo>
                  <a:pt x="3381668" y="4793402"/>
                  <a:pt x="3382687" y="4792140"/>
                  <a:pt x="3383196" y="4789633"/>
                </a:cubicBezTo>
                <a:lnTo>
                  <a:pt x="3384317" y="4783846"/>
                </a:lnTo>
                <a:close/>
                <a:moveTo>
                  <a:pt x="3274396" y="4783846"/>
                </a:moveTo>
                <a:lnTo>
                  <a:pt x="3262315" y="4845422"/>
                </a:lnTo>
                <a:lnTo>
                  <a:pt x="3314907" y="4845422"/>
                </a:lnTo>
                <a:lnTo>
                  <a:pt x="3316045" y="4839660"/>
                </a:lnTo>
                <a:cubicBezTo>
                  <a:pt x="3316579" y="4836968"/>
                  <a:pt x="3315620" y="4835916"/>
                  <a:pt x="3313124" y="4835916"/>
                </a:cubicBezTo>
                <a:lnTo>
                  <a:pt x="3279786" y="4835916"/>
                </a:lnTo>
                <a:lnTo>
                  <a:pt x="3289600" y="4785932"/>
                </a:lnTo>
                <a:cubicBezTo>
                  <a:pt x="3289795" y="4784889"/>
                  <a:pt x="3289031" y="4783846"/>
                  <a:pt x="3287690" y="4783846"/>
                </a:cubicBezTo>
                <a:close/>
                <a:moveTo>
                  <a:pt x="3190707" y="4783846"/>
                </a:moveTo>
                <a:cubicBezTo>
                  <a:pt x="3189094" y="4783846"/>
                  <a:pt x="3187583" y="4784477"/>
                  <a:pt x="3187175" y="4786580"/>
                </a:cubicBezTo>
                <a:lnTo>
                  <a:pt x="3181063" y="4817948"/>
                </a:lnTo>
                <a:cubicBezTo>
                  <a:pt x="3176895" y="4840063"/>
                  <a:pt x="3187999" y="4846801"/>
                  <a:pt x="3209944" y="4846801"/>
                </a:cubicBezTo>
                <a:lnTo>
                  <a:pt x="3209944" y="4846793"/>
                </a:lnTo>
                <a:cubicBezTo>
                  <a:pt x="3235650" y="4846793"/>
                  <a:pt x="3245557" y="4838078"/>
                  <a:pt x="3249623" y="4817940"/>
                </a:cubicBezTo>
                <a:lnTo>
                  <a:pt x="3255710" y="4786580"/>
                </a:lnTo>
                <a:cubicBezTo>
                  <a:pt x="3256118" y="4784477"/>
                  <a:pt x="3254853" y="4783846"/>
                  <a:pt x="3253248" y="4783846"/>
                </a:cubicBezTo>
                <a:lnTo>
                  <a:pt x="3240811" y="4783846"/>
                </a:lnTo>
                <a:lnTo>
                  <a:pt x="3237399" y="4801890"/>
                </a:lnTo>
                <a:lnTo>
                  <a:pt x="3235446" y="4811496"/>
                </a:lnTo>
                <a:lnTo>
                  <a:pt x="3233816" y="4819841"/>
                </a:lnTo>
                <a:cubicBezTo>
                  <a:pt x="3231541" y="4831206"/>
                  <a:pt x="3224113" y="4836329"/>
                  <a:pt x="3211523" y="4836329"/>
                </a:cubicBezTo>
                <a:cubicBezTo>
                  <a:pt x="3197677" y="4836329"/>
                  <a:pt x="3193967" y="4831332"/>
                  <a:pt x="3196140" y="4819841"/>
                </a:cubicBezTo>
                <a:cubicBezTo>
                  <a:pt x="3196140" y="4819841"/>
                  <a:pt x="3196675" y="4816972"/>
                  <a:pt x="3196853" y="4816114"/>
                </a:cubicBezTo>
                <a:lnTo>
                  <a:pt x="3199723" y="4801898"/>
                </a:lnTo>
                <a:lnTo>
                  <a:pt x="3203144" y="4783846"/>
                </a:lnTo>
                <a:close/>
                <a:moveTo>
                  <a:pt x="2786678" y="4783846"/>
                </a:moveTo>
                <a:lnTo>
                  <a:pt x="2786492" y="4784645"/>
                </a:lnTo>
                <a:cubicBezTo>
                  <a:pt x="2785490" y="4788784"/>
                  <a:pt x="2786016" y="4793360"/>
                  <a:pt x="2793054" y="4793360"/>
                </a:cubicBezTo>
                <a:lnTo>
                  <a:pt x="2825416" y="4793360"/>
                </a:lnTo>
                <a:cubicBezTo>
                  <a:pt x="2840985" y="4793360"/>
                  <a:pt x="2843209" y="4801074"/>
                  <a:pt x="2840102" y="4814659"/>
                </a:cubicBezTo>
                <a:cubicBezTo>
                  <a:pt x="2837046" y="4828001"/>
                  <a:pt x="2831723" y="4834865"/>
                  <a:pt x="2820033" y="4835916"/>
                </a:cubicBezTo>
                <a:lnTo>
                  <a:pt x="2797867" y="4835916"/>
                </a:lnTo>
                <a:lnTo>
                  <a:pt x="2804710" y="4800964"/>
                </a:lnTo>
                <a:lnTo>
                  <a:pt x="2791611" y="4800964"/>
                </a:lnTo>
                <a:cubicBezTo>
                  <a:pt x="2790066" y="4800964"/>
                  <a:pt x="2788903" y="4802007"/>
                  <a:pt x="2788699" y="4803051"/>
                </a:cubicBezTo>
                <a:lnTo>
                  <a:pt x="2780379" y="4845422"/>
                </a:lnTo>
                <a:lnTo>
                  <a:pt x="2817189" y="4845422"/>
                </a:lnTo>
                <a:cubicBezTo>
                  <a:pt x="2837810" y="4845422"/>
                  <a:pt x="2852098" y="4837834"/>
                  <a:pt x="2856563" y="4814239"/>
                </a:cubicBezTo>
                <a:cubicBezTo>
                  <a:pt x="2859883" y="4796674"/>
                  <a:pt x="2852208" y="4783846"/>
                  <a:pt x="2831197" y="4783846"/>
                </a:cubicBezTo>
                <a:close/>
                <a:moveTo>
                  <a:pt x="3055063" y="4783661"/>
                </a:moveTo>
                <a:cubicBezTo>
                  <a:pt x="3038661" y="4783661"/>
                  <a:pt x="3028814" y="4783762"/>
                  <a:pt x="3026301" y="4795438"/>
                </a:cubicBezTo>
                <a:cubicBezTo>
                  <a:pt x="3024459" y="4804094"/>
                  <a:pt x="3031301" y="4808291"/>
                  <a:pt x="3045181" y="4816838"/>
                </a:cubicBezTo>
                <a:cubicBezTo>
                  <a:pt x="3060377" y="4826175"/>
                  <a:pt x="3063849" y="4826882"/>
                  <a:pt x="3062457" y="4831820"/>
                </a:cubicBezTo>
                <a:cubicBezTo>
                  <a:pt x="3061328" y="4835790"/>
                  <a:pt x="3057347" y="4835942"/>
                  <a:pt x="3050513" y="4835942"/>
                </a:cubicBezTo>
                <a:lnTo>
                  <a:pt x="3023448" y="4835942"/>
                </a:lnTo>
                <a:cubicBezTo>
                  <a:pt x="3020367" y="4835942"/>
                  <a:pt x="3018575" y="4837203"/>
                  <a:pt x="3018041" y="4839920"/>
                </a:cubicBezTo>
                <a:lnTo>
                  <a:pt x="3016971" y="4845422"/>
                </a:lnTo>
                <a:lnTo>
                  <a:pt x="3051098" y="4845422"/>
                </a:lnTo>
                <a:cubicBezTo>
                  <a:pt x="3066702" y="4845422"/>
                  <a:pt x="3076507" y="4844471"/>
                  <a:pt x="3080056" y="4834999"/>
                </a:cubicBezTo>
                <a:lnTo>
                  <a:pt x="3080064" y="4834999"/>
                </a:lnTo>
                <a:cubicBezTo>
                  <a:pt x="3081796" y="4830381"/>
                  <a:pt x="3081779" y="4825612"/>
                  <a:pt x="3077560" y="4820909"/>
                </a:cubicBezTo>
                <a:cubicBezTo>
                  <a:pt x="3075412" y="4818503"/>
                  <a:pt x="3072245" y="4816409"/>
                  <a:pt x="3067865" y="4813944"/>
                </a:cubicBezTo>
                <a:cubicBezTo>
                  <a:pt x="3048365" y="4803017"/>
                  <a:pt x="3043271" y="4801772"/>
                  <a:pt x="3044494" y="4796481"/>
                </a:cubicBezTo>
                <a:cubicBezTo>
                  <a:pt x="3045190" y="4793511"/>
                  <a:pt x="3047278" y="4793385"/>
                  <a:pt x="3054621" y="4793385"/>
                </a:cubicBezTo>
                <a:lnTo>
                  <a:pt x="3077492" y="4793385"/>
                </a:lnTo>
                <a:cubicBezTo>
                  <a:pt x="3080574" y="4793385"/>
                  <a:pt x="3082365" y="4792140"/>
                  <a:pt x="3082900" y="4789431"/>
                </a:cubicBezTo>
                <a:lnTo>
                  <a:pt x="3084029" y="4783661"/>
                </a:lnTo>
                <a:close/>
                <a:moveTo>
                  <a:pt x="2982359" y="4783661"/>
                </a:moveTo>
                <a:cubicBezTo>
                  <a:pt x="2965958" y="4783661"/>
                  <a:pt x="2956119" y="4783762"/>
                  <a:pt x="2953614" y="4795438"/>
                </a:cubicBezTo>
                <a:cubicBezTo>
                  <a:pt x="2951755" y="4804094"/>
                  <a:pt x="2958606" y="4808291"/>
                  <a:pt x="2972486" y="4816838"/>
                </a:cubicBezTo>
                <a:cubicBezTo>
                  <a:pt x="2987682" y="4826175"/>
                  <a:pt x="2991163" y="4826882"/>
                  <a:pt x="2989762" y="4831820"/>
                </a:cubicBezTo>
                <a:cubicBezTo>
                  <a:pt x="2988642" y="4835790"/>
                  <a:pt x="2984652" y="4835942"/>
                  <a:pt x="2977801" y="4835942"/>
                </a:cubicBezTo>
                <a:lnTo>
                  <a:pt x="2950762" y="4835942"/>
                </a:lnTo>
                <a:cubicBezTo>
                  <a:pt x="2947672" y="4835942"/>
                  <a:pt x="2945889" y="4837203"/>
                  <a:pt x="2945346" y="4839920"/>
                </a:cubicBezTo>
                <a:lnTo>
                  <a:pt x="2944267" y="4845422"/>
                </a:lnTo>
                <a:lnTo>
                  <a:pt x="2978395" y="4845422"/>
                </a:lnTo>
                <a:cubicBezTo>
                  <a:pt x="2994015" y="4845422"/>
                  <a:pt x="3003804" y="4844471"/>
                  <a:pt x="3007361" y="4834999"/>
                </a:cubicBezTo>
                <a:cubicBezTo>
                  <a:pt x="3009084" y="4830381"/>
                  <a:pt x="3009067" y="4825612"/>
                  <a:pt x="3004856" y="4820909"/>
                </a:cubicBezTo>
                <a:cubicBezTo>
                  <a:pt x="3002700" y="4818503"/>
                  <a:pt x="2999534" y="4816409"/>
                  <a:pt x="2995162" y="4813944"/>
                </a:cubicBezTo>
                <a:cubicBezTo>
                  <a:pt x="2975644" y="4803017"/>
                  <a:pt x="2970568" y="4801772"/>
                  <a:pt x="2971799" y="4796481"/>
                </a:cubicBezTo>
                <a:cubicBezTo>
                  <a:pt x="2972478" y="4793511"/>
                  <a:pt x="2974558" y="4793385"/>
                  <a:pt x="2981918" y="4793385"/>
                </a:cubicBezTo>
                <a:lnTo>
                  <a:pt x="3004780" y="4793385"/>
                </a:lnTo>
                <a:cubicBezTo>
                  <a:pt x="3007870" y="4793385"/>
                  <a:pt x="3009661" y="4792140"/>
                  <a:pt x="3010179" y="4789431"/>
                </a:cubicBezTo>
                <a:lnTo>
                  <a:pt x="3011325" y="4783661"/>
                </a:lnTo>
                <a:close/>
                <a:moveTo>
                  <a:pt x="3138964" y="4783013"/>
                </a:moveTo>
                <a:cubicBezTo>
                  <a:pt x="3117248" y="4783013"/>
                  <a:pt x="3104862" y="4788414"/>
                  <a:pt x="3100125" y="4811614"/>
                </a:cubicBezTo>
                <a:lnTo>
                  <a:pt x="3094029" y="4842705"/>
                </a:lnTo>
                <a:cubicBezTo>
                  <a:pt x="3093622" y="4844791"/>
                  <a:pt x="3094836" y="4845422"/>
                  <a:pt x="3096389" y="4845422"/>
                </a:cubicBezTo>
                <a:lnTo>
                  <a:pt x="3108139" y="4845422"/>
                </a:lnTo>
                <a:lnTo>
                  <a:pt x="3111568" y="4827521"/>
                </a:lnTo>
                <a:lnTo>
                  <a:pt x="3148175" y="4827521"/>
                </a:lnTo>
                <a:lnTo>
                  <a:pt x="3144754" y="4845422"/>
                </a:lnTo>
                <a:lnTo>
                  <a:pt x="3156511" y="4845422"/>
                </a:lnTo>
                <a:cubicBezTo>
                  <a:pt x="3158057" y="4845422"/>
                  <a:pt x="3159525" y="4844791"/>
                  <a:pt x="3159933" y="4842705"/>
                </a:cubicBezTo>
                <a:lnTo>
                  <a:pt x="3166037" y="4811614"/>
                </a:lnTo>
                <a:cubicBezTo>
                  <a:pt x="3170536" y="4788027"/>
                  <a:pt x="3157089" y="4783013"/>
                  <a:pt x="3138964" y="4783013"/>
                </a:cubicBezTo>
                <a:close/>
                <a:moveTo>
                  <a:pt x="2910598" y="4783013"/>
                </a:moveTo>
                <a:cubicBezTo>
                  <a:pt x="2888891" y="4783013"/>
                  <a:pt x="2876505" y="4788414"/>
                  <a:pt x="2871776" y="4811614"/>
                </a:cubicBezTo>
                <a:lnTo>
                  <a:pt x="2865664" y="4842705"/>
                </a:lnTo>
                <a:cubicBezTo>
                  <a:pt x="2865265" y="4844791"/>
                  <a:pt x="2866479" y="4845422"/>
                  <a:pt x="2868032" y="4845422"/>
                </a:cubicBezTo>
                <a:lnTo>
                  <a:pt x="2879782" y="4845422"/>
                </a:lnTo>
                <a:lnTo>
                  <a:pt x="2883203" y="4827521"/>
                </a:lnTo>
                <a:lnTo>
                  <a:pt x="2919818" y="4827521"/>
                </a:lnTo>
                <a:lnTo>
                  <a:pt x="2916397" y="4845422"/>
                </a:lnTo>
                <a:lnTo>
                  <a:pt x="2928155" y="4845422"/>
                </a:lnTo>
                <a:cubicBezTo>
                  <a:pt x="2929700" y="4845422"/>
                  <a:pt x="2931168" y="4844791"/>
                  <a:pt x="2931567" y="4842705"/>
                </a:cubicBezTo>
                <a:lnTo>
                  <a:pt x="2937680" y="4811614"/>
                </a:lnTo>
                <a:cubicBezTo>
                  <a:pt x="2942171" y="4788027"/>
                  <a:pt x="2928723" y="4783013"/>
                  <a:pt x="2910598" y="4783013"/>
                </a:cubicBezTo>
                <a:close/>
                <a:moveTo>
                  <a:pt x="2604597" y="4694494"/>
                </a:moveTo>
                <a:lnTo>
                  <a:pt x="2604597" y="4694502"/>
                </a:lnTo>
                <a:cubicBezTo>
                  <a:pt x="2581133" y="4695596"/>
                  <a:pt x="2559731" y="4701543"/>
                  <a:pt x="2561064" y="4706111"/>
                </a:cubicBezTo>
                <a:cubicBezTo>
                  <a:pt x="2562702" y="4711671"/>
                  <a:pt x="2578645" y="4710283"/>
                  <a:pt x="2584715" y="4710283"/>
                </a:cubicBezTo>
                <a:cubicBezTo>
                  <a:pt x="2607068" y="4710283"/>
                  <a:pt x="2628597" y="4714624"/>
                  <a:pt x="2633733" y="4720882"/>
                </a:cubicBezTo>
                <a:cubicBezTo>
                  <a:pt x="2641756" y="4730657"/>
                  <a:pt x="2627943" y="4754766"/>
                  <a:pt x="2585479" y="4787632"/>
                </a:cubicBezTo>
                <a:cubicBezTo>
                  <a:pt x="2577338" y="4793932"/>
                  <a:pt x="2571259" y="4799737"/>
                  <a:pt x="2569910" y="4802588"/>
                </a:cubicBezTo>
                <a:cubicBezTo>
                  <a:pt x="2569188" y="4804102"/>
                  <a:pt x="2569528" y="4806306"/>
                  <a:pt x="2571760" y="4806609"/>
                </a:cubicBezTo>
                <a:cubicBezTo>
                  <a:pt x="2574095" y="4806937"/>
                  <a:pt x="2579698" y="4805633"/>
                  <a:pt x="2588943" y="4800881"/>
                </a:cubicBezTo>
                <a:cubicBezTo>
                  <a:pt x="2626670" y="4781491"/>
                  <a:pt x="2669957" y="4741996"/>
                  <a:pt x="2661417" y="4714910"/>
                </a:cubicBezTo>
                <a:cubicBezTo>
                  <a:pt x="2656213" y="4698380"/>
                  <a:pt x="2628240" y="4693392"/>
                  <a:pt x="2604597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3662785" y="5143499"/>
                </a:lnTo>
                <a:lnTo>
                  <a:pt x="197737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871CBCA8-16AF-4BF2-B46D-4D12AA7528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0F6A7C5-FCC8-4C24-A9B4-11D980A0B2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4D1D670-0A88-45C2-A048-516E3A95199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14364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DFB14-F605-442D-8A29-80BCBC3F43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8AA81F04-A4CD-438D-89D0-CDBF79F7E0A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4" name="Connecteur droit 8">
            <a:extLst>
              <a:ext uri="{FF2B5EF4-FFF2-40B4-BE49-F238E27FC236}">
                <a16:creationId xmlns:a16="http://schemas.microsoft.com/office/drawing/2014/main" id="{21691B72-DFDE-477D-B4DC-13F5A4C2EC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2A6E7488-EEA7-49AF-974E-E8A71CCD0F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A89BE57-76DA-46F9-8724-D576C6C27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0CAB12E-6579-43F1-87C7-8FCA4B6691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301305"/>
            <a:ext cx="8199437" cy="32575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010881D-F0DB-4F9D-8F10-2BC6C917F16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1542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4BAD4DE2-1D10-4376-9B8C-69A7343C9951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06E888DC-EE36-4126-B419-6416AC4396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A7E9C05A-4D57-4496-9472-379C50F46D3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5FE3F0F2-2B21-4C40-8023-BCF049B068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9D41D6A-6B93-4D82-91D4-94587FE8B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E571C35-E95D-47E5-85B1-6986FAA90F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533106"/>
            <a:ext cx="8199437" cy="30388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1497FD7-5DF9-4FEC-A4FA-BC33766EC0E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18086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97F5B4CC-C4A6-45CA-81E0-EA5CF067E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B8C03A33-7651-F14B-9E61-1FD1CCA71A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1034648"/>
            <a:ext cx="561905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76E86959-47EF-40FD-8178-D84F5E7A058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4BA3E254-0FAD-4923-8423-37B7665EFF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6EB06358-24BE-4AD7-82C3-18149F56A0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5619012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9F01B3-1F1F-4F63-A41E-9A6103791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94F32DA-4488-4F4D-A3F3-79DC4E9A0C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525674"/>
            <a:ext cx="5619012" cy="30463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7D36D3DD-212B-4FC9-A660-29CC02677D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91580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B2E8A73-FE19-4F09-B5E9-7F09BC1C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5497910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DFB9808-374D-4A9D-8F58-FD27E9969A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630181"/>
            <a:ext cx="5497640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DF97314C-3489-4C47-BC83-C45A78C87D18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5B3B106-37D0-49FD-98BD-B6E794868C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9E770E7-D76C-413C-A66C-7411A35CE1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CE77C2C-13EC-47AA-8D4E-1CA3FBFC3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737842A-57AF-4C83-B064-C3E75DC76D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129553"/>
            <a:ext cx="5497640" cy="34424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E7D836D-E261-4938-BEB8-0624011B78E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735208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2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BDD5ABE0-09C4-42CC-886C-D99716342B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471878F-4F92-4DF3-B6EF-5FFC2FC7F8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5C27C61C-22E0-4BF6-B34A-28CCC99949F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EA493CF6-593C-4DCD-9691-0FDC687189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46BE3BA-AFAE-46E9-82CC-3255B8E637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24E6676-1337-4CC7-9CF8-CF25A59953F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38614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AE38FD9D-46D9-AC42-B91A-F99126048F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0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4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0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D0294F47-5302-4438-BCB7-B21F3AB2CB6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903C5F14-ED27-4058-A501-BF5ED44219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9E550D51-E609-4961-8A78-92A330D6A1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3ABD6ADC-A7CB-4D3B-8F75-13763C394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697AE3F2-278F-4EE0-8615-DFD22B82F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59662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62C82A4A-94A3-8545-9362-DE196DA525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8998B16E-8E76-2647-9A83-23B05B28AF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EC0AF95C-7916-493C-9484-F7F85260AC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8BC91AD-74B3-4F29-B62C-152C9B4DA76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380338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5" name="Titre 1">
            <a:extLst>
              <a:ext uri="{FF2B5EF4-FFF2-40B4-BE49-F238E27FC236}">
                <a16:creationId xmlns:a16="http://schemas.microsoft.com/office/drawing/2014/main" id="{D7895C50-E861-4CE0-B72E-5234BB15D3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CA05F4D3-17D3-40B3-88D0-3E45EF91CAE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52F0E84-6638-4F18-892B-483AF91164E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994449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B8A68B02-B6B8-0A4E-927D-C7C5E11DCA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52FDB6FF-C113-2C47-8E97-8C0F867428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6FA78419-BCF8-C145-9BA5-4FE7419438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85F809C3-6B29-4093-8A30-6F009C54EDD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9384BCB-816B-446A-BEB1-CF5E2B2BF3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173596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re 1">
            <a:extLst>
              <a:ext uri="{FF2B5EF4-FFF2-40B4-BE49-F238E27FC236}">
                <a16:creationId xmlns:a16="http://schemas.microsoft.com/office/drawing/2014/main" id="{8F773064-62EE-4DCF-B613-CBAFE0D9A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A712D5F2-7E8D-8B41-9FC0-057989707F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0136F061-5909-40A2-B566-03773173C40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1EF5C7A-272C-4FBB-91D0-3949F2AD2D3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1050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7B0A659F-EFD1-444F-9E43-8DE421EF2903}"/>
              </a:ext>
            </a:extLst>
          </p:cNvPr>
          <p:cNvSpPr/>
          <p:nvPr userDrawn="1"/>
        </p:nvSpPr>
        <p:spPr>
          <a:xfrm>
            <a:off x="5426318" y="0"/>
            <a:ext cx="3717682" cy="5143500"/>
          </a:xfrm>
          <a:custGeom>
            <a:avLst/>
            <a:gdLst>
              <a:gd name="connsiteX0" fmla="*/ 893329 w 3717682"/>
              <a:gd name="connsiteY0" fmla="*/ 0 h 5143500"/>
              <a:gd name="connsiteX1" fmla="*/ 3717682 w 3717682"/>
              <a:gd name="connsiteY1" fmla="*/ 0 h 5143500"/>
              <a:gd name="connsiteX2" fmla="*/ 3717682 w 3717682"/>
              <a:gd name="connsiteY2" fmla="*/ 5143500 h 5143500"/>
              <a:gd name="connsiteX3" fmla="*/ 1175798 w 3717682"/>
              <a:gd name="connsiteY3" fmla="*/ 5143500 h 5143500"/>
              <a:gd name="connsiteX4" fmla="*/ 1096714 w 3717682"/>
              <a:gd name="connsiteY4" fmla="*/ 5071624 h 5143500"/>
              <a:gd name="connsiteX5" fmla="*/ 0 w 3717682"/>
              <a:gd name="connsiteY5" fmla="*/ 2423922 h 5143500"/>
              <a:gd name="connsiteX6" fmla="*/ 855043 w 3717682"/>
              <a:gd name="connsiteY6" fmla="*/ 42126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7682" h="5143500">
                <a:moveTo>
                  <a:pt x="893329" y="0"/>
                </a:moveTo>
                <a:lnTo>
                  <a:pt x="3717682" y="0"/>
                </a:lnTo>
                <a:lnTo>
                  <a:pt x="3717682" y="5143500"/>
                </a:lnTo>
                <a:lnTo>
                  <a:pt x="1175798" y="5143500"/>
                </a:lnTo>
                <a:lnTo>
                  <a:pt x="1096714" y="5071624"/>
                </a:lnTo>
                <a:cubicBezTo>
                  <a:pt x="419108" y="4394018"/>
                  <a:pt x="0" y="3457914"/>
                  <a:pt x="0" y="2423922"/>
                </a:cubicBezTo>
                <a:cubicBezTo>
                  <a:pt x="0" y="1519179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60B5E4E6-2029-B34F-995E-85F917474A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01994" y="1620838"/>
            <a:ext cx="2996226" cy="190613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Et </a:t>
            </a:r>
            <a:r>
              <a:rPr lang="fr-FR" dirty="0" err="1"/>
              <a:t>vero</a:t>
            </a:r>
            <a:r>
              <a:rPr lang="fr-FR" dirty="0"/>
              <a:t> brute </a:t>
            </a:r>
            <a:r>
              <a:rPr lang="fr-FR" dirty="0" err="1"/>
              <a:t>eum</a:t>
            </a:r>
            <a:r>
              <a:rPr lang="fr-FR" dirty="0"/>
              <a:t>,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aliquip</a:t>
            </a:r>
            <a:r>
              <a:rPr lang="fr-FR" dirty="0"/>
              <a:t> at </a:t>
            </a:r>
            <a:r>
              <a:rPr lang="fr-FR" dirty="0" err="1"/>
              <a:t>vel</a:t>
            </a:r>
            <a:r>
              <a:rPr lang="fr-FR" dirty="0"/>
              <a:t>, magna </a:t>
            </a:r>
            <a:r>
              <a:rPr lang="fr-FR" dirty="0" err="1"/>
              <a:t>causae</a:t>
            </a:r>
            <a:r>
              <a:rPr lang="fr-FR" dirty="0"/>
              <a:t> pro te.</a:t>
            </a:r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20FAB314-069B-7245-9CD1-1E8C141EB9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9" name="Connecteur droit 8">
            <a:extLst>
              <a:ext uri="{FF2B5EF4-FFF2-40B4-BE49-F238E27FC236}">
                <a16:creationId xmlns:a16="http://schemas.microsoft.com/office/drawing/2014/main" id="{4C4DEE83-04EA-447C-BE7B-2CEB490676B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phic 30">
            <a:extLst>
              <a:ext uri="{FF2B5EF4-FFF2-40B4-BE49-F238E27FC236}">
                <a16:creationId xmlns:a16="http://schemas.microsoft.com/office/drawing/2014/main" id="{4DC1713A-F379-44EC-A844-F7F053EA07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4240AAD5-EC6F-4C52-9994-B63901BF0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78A33875-720B-4354-A70B-D2C3B5CC464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AAC8842-71D4-4BCF-817F-24FB198EDF6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571532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711D59F2-F966-4BE3-BB2C-A1FB4C0C84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426317" y="1"/>
            <a:ext cx="3717682" cy="5143499"/>
          </a:xfrm>
          <a:custGeom>
            <a:avLst/>
            <a:gdLst>
              <a:gd name="connsiteX0" fmla="*/ 3243187 w 3717682"/>
              <a:gd name="connsiteY0" fmla="*/ 4869228 h 5143499"/>
              <a:gd name="connsiteX1" fmla="*/ 3238365 w 3717682"/>
              <a:gd name="connsiteY1" fmla="*/ 4873182 h 5143499"/>
              <a:gd name="connsiteX2" fmla="*/ 3238374 w 3717682"/>
              <a:gd name="connsiteY2" fmla="*/ 4873182 h 5143499"/>
              <a:gd name="connsiteX3" fmla="*/ 3227066 w 3717682"/>
              <a:gd name="connsiteY3" fmla="*/ 4930787 h 5143499"/>
              <a:gd name="connsiteX4" fmla="*/ 3284505 w 3717682"/>
              <a:gd name="connsiteY4" fmla="*/ 4930787 h 5143499"/>
              <a:gd name="connsiteX5" fmla="*/ 3285694 w 3717682"/>
              <a:gd name="connsiteY5" fmla="*/ 4924630 h 5143499"/>
              <a:gd name="connsiteX6" fmla="*/ 3282706 w 3717682"/>
              <a:gd name="connsiteY6" fmla="*/ 4921282 h 5143499"/>
              <a:gd name="connsiteX7" fmla="*/ 3244546 w 3717682"/>
              <a:gd name="connsiteY7" fmla="*/ 4921282 h 5143499"/>
              <a:gd name="connsiteX8" fmla="*/ 3247789 w 3717682"/>
              <a:gd name="connsiteY8" fmla="*/ 4904760 h 5143499"/>
              <a:gd name="connsiteX9" fmla="*/ 3281509 w 3717682"/>
              <a:gd name="connsiteY9" fmla="*/ 4904760 h 5143499"/>
              <a:gd name="connsiteX10" fmla="*/ 3283334 w 3717682"/>
              <a:gd name="connsiteY10" fmla="*/ 4903297 h 5143499"/>
              <a:gd name="connsiteX11" fmla="*/ 3284624 w 3717682"/>
              <a:gd name="connsiteY11" fmla="*/ 4896744 h 5143499"/>
              <a:gd name="connsiteX12" fmla="*/ 3283376 w 3717682"/>
              <a:gd name="connsiteY12" fmla="*/ 4895280 h 5143499"/>
              <a:gd name="connsiteX13" fmla="*/ 3249639 w 3717682"/>
              <a:gd name="connsiteY13" fmla="*/ 4895280 h 5143499"/>
              <a:gd name="connsiteX14" fmla="*/ 3252865 w 3717682"/>
              <a:gd name="connsiteY14" fmla="*/ 4878792 h 5143499"/>
              <a:gd name="connsiteX15" fmla="*/ 3289684 w 3717682"/>
              <a:gd name="connsiteY15" fmla="*/ 4878792 h 5143499"/>
              <a:gd name="connsiteX16" fmla="*/ 3293589 w 3717682"/>
              <a:gd name="connsiteY16" fmla="*/ 4876488 h 5143499"/>
              <a:gd name="connsiteX17" fmla="*/ 3295015 w 3717682"/>
              <a:gd name="connsiteY17" fmla="*/ 4869228 h 5143499"/>
              <a:gd name="connsiteX18" fmla="*/ 3143539 w 3717682"/>
              <a:gd name="connsiteY18" fmla="*/ 4869228 h 5143499"/>
              <a:gd name="connsiteX19" fmla="*/ 3139481 w 3717682"/>
              <a:gd name="connsiteY19" fmla="*/ 4873182 h 5143499"/>
              <a:gd name="connsiteX20" fmla="*/ 3128173 w 3717682"/>
              <a:gd name="connsiteY20" fmla="*/ 4930787 h 5143499"/>
              <a:gd name="connsiteX21" fmla="*/ 3140126 w 3717682"/>
              <a:gd name="connsiteY21" fmla="*/ 4930787 h 5143499"/>
              <a:gd name="connsiteX22" fmla="*/ 3144481 w 3717682"/>
              <a:gd name="connsiteY22" fmla="*/ 4927246 h 5143499"/>
              <a:gd name="connsiteX23" fmla="*/ 3152945 w 3717682"/>
              <a:gd name="connsiteY23" fmla="*/ 4884134 h 5143499"/>
              <a:gd name="connsiteX24" fmla="*/ 3166681 w 3717682"/>
              <a:gd name="connsiteY24" fmla="*/ 4903549 h 5143499"/>
              <a:gd name="connsiteX25" fmla="*/ 3169958 w 3717682"/>
              <a:gd name="connsiteY25" fmla="*/ 4905425 h 5143499"/>
              <a:gd name="connsiteX26" fmla="*/ 3176138 w 3717682"/>
              <a:gd name="connsiteY26" fmla="*/ 4905425 h 5143499"/>
              <a:gd name="connsiteX27" fmla="*/ 3180162 w 3717682"/>
              <a:gd name="connsiteY27" fmla="*/ 4903549 h 5143499"/>
              <a:gd name="connsiteX28" fmla="*/ 3201504 w 3717682"/>
              <a:gd name="connsiteY28" fmla="*/ 4884134 h 5143499"/>
              <a:gd name="connsiteX29" fmla="*/ 3193040 w 3717682"/>
              <a:gd name="connsiteY29" fmla="*/ 4927246 h 5143499"/>
              <a:gd name="connsiteX30" fmla="*/ 3196012 w 3717682"/>
              <a:gd name="connsiteY30" fmla="*/ 4930787 h 5143499"/>
              <a:gd name="connsiteX31" fmla="*/ 3207956 w 3717682"/>
              <a:gd name="connsiteY31" fmla="*/ 4930787 h 5143499"/>
              <a:gd name="connsiteX32" fmla="*/ 3219273 w 3717682"/>
              <a:gd name="connsiteY32" fmla="*/ 4873190 h 5143499"/>
              <a:gd name="connsiteX33" fmla="*/ 3216768 w 3717682"/>
              <a:gd name="connsiteY33" fmla="*/ 4869228 h 5143499"/>
              <a:gd name="connsiteX34" fmla="*/ 3202693 w 3717682"/>
              <a:gd name="connsiteY34" fmla="*/ 4869228 h 5143499"/>
              <a:gd name="connsiteX35" fmla="*/ 3175442 w 3717682"/>
              <a:gd name="connsiteY35" fmla="*/ 4893227 h 5143499"/>
              <a:gd name="connsiteX36" fmla="*/ 3157614 w 3717682"/>
              <a:gd name="connsiteY36" fmla="*/ 4869228 h 5143499"/>
              <a:gd name="connsiteX37" fmla="*/ 3072703 w 3717682"/>
              <a:gd name="connsiteY37" fmla="*/ 4869228 h 5143499"/>
              <a:gd name="connsiteX38" fmla="*/ 3067872 w 3717682"/>
              <a:gd name="connsiteY38" fmla="*/ 4873182 h 5143499"/>
              <a:gd name="connsiteX39" fmla="*/ 3056581 w 3717682"/>
              <a:gd name="connsiteY39" fmla="*/ 4930787 h 5143499"/>
              <a:gd name="connsiteX40" fmla="*/ 3113995 w 3717682"/>
              <a:gd name="connsiteY40" fmla="*/ 4930787 h 5143499"/>
              <a:gd name="connsiteX41" fmla="*/ 3115209 w 3717682"/>
              <a:gd name="connsiteY41" fmla="*/ 4924630 h 5143499"/>
              <a:gd name="connsiteX42" fmla="*/ 3112196 w 3717682"/>
              <a:gd name="connsiteY42" fmla="*/ 4921282 h 5143499"/>
              <a:gd name="connsiteX43" fmla="*/ 3074053 w 3717682"/>
              <a:gd name="connsiteY43" fmla="*/ 4921282 h 5143499"/>
              <a:gd name="connsiteX44" fmla="*/ 3077287 w 3717682"/>
              <a:gd name="connsiteY44" fmla="*/ 4904760 h 5143499"/>
              <a:gd name="connsiteX45" fmla="*/ 3111007 w 3717682"/>
              <a:gd name="connsiteY45" fmla="*/ 4904760 h 5143499"/>
              <a:gd name="connsiteX46" fmla="*/ 3112841 w 3717682"/>
              <a:gd name="connsiteY46" fmla="*/ 4903297 h 5143499"/>
              <a:gd name="connsiteX47" fmla="*/ 3114131 w 3717682"/>
              <a:gd name="connsiteY47" fmla="*/ 4896744 h 5143499"/>
              <a:gd name="connsiteX48" fmla="*/ 3112875 w 3717682"/>
              <a:gd name="connsiteY48" fmla="*/ 4895280 h 5143499"/>
              <a:gd name="connsiteX49" fmla="*/ 3079146 w 3717682"/>
              <a:gd name="connsiteY49" fmla="*/ 4895280 h 5143499"/>
              <a:gd name="connsiteX50" fmla="*/ 3082389 w 3717682"/>
              <a:gd name="connsiteY50" fmla="*/ 4878792 h 5143499"/>
              <a:gd name="connsiteX51" fmla="*/ 3119199 w 3717682"/>
              <a:gd name="connsiteY51" fmla="*/ 4878792 h 5143499"/>
              <a:gd name="connsiteX52" fmla="*/ 3123122 w 3717682"/>
              <a:gd name="connsiteY52" fmla="*/ 4876488 h 5143499"/>
              <a:gd name="connsiteX53" fmla="*/ 3124531 w 3717682"/>
              <a:gd name="connsiteY53" fmla="*/ 4869228 h 5143499"/>
              <a:gd name="connsiteX54" fmla="*/ 2999626 w 3717682"/>
              <a:gd name="connsiteY54" fmla="*/ 4869228 h 5143499"/>
              <a:gd name="connsiteX55" fmla="*/ 2994346 w 3717682"/>
              <a:gd name="connsiteY55" fmla="*/ 4872559 h 5143499"/>
              <a:gd name="connsiteX56" fmla="*/ 2993115 w 3717682"/>
              <a:gd name="connsiteY56" fmla="*/ 4878767 h 5143499"/>
              <a:gd name="connsiteX57" fmla="*/ 3017581 w 3717682"/>
              <a:gd name="connsiteY57" fmla="*/ 4878767 h 5143499"/>
              <a:gd name="connsiteX58" fmla="*/ 3007394 w 3717682"/>
              <a:gd name="connsiteY58" fmla="*/ 4930787 h 5143499"/>
              <a:gd name="connsiteX59" fmla="*/ 3018362 w 3717682"/>
              <a:gd name="connsiteY59" fmla="*/ 4930787 h 5143499"/>
              <a:gd name="connsiteX60" fmla="*/ 3023863 w 3717682"/>
              <a:gd name="connsiteY60" fmla="*/ 4926413 h 5143499"/>
              <a:gd name="connsiteX61" fmla="*/ 3033202 w 3717682"/>
              <a:gd name="connsiteY61" fmla="*/ 4878767 h 5143499"/>
              <a:gd name="connsiteX62" fmla="*/ 3053627 w 3717682"/>
              <a:gd name="connsiteY62" fmla="*/ 4878767 h 5143499"/>
              <a:gd name="connsiteX63" fmla="*/ 3058025 w 3717682"/>
              <a:gd name="connsiteY63" fmla="*/ 4874999 h 5143499"/>
              <a:gd name="connsiteX64" fmla="*/ 3058025 w 3717682"/>
              <a:gd name="connsiteY64" fmla="*/ 4875007 h 5143499"/>
              <a:gd name="connsiteX65" fmla="*/ 3059162 w 3717682"/>
              <a:gd name="connsiteY65" fmla="*/ 4869228 h 5143499"/>
              <a:gd name="connsiteX66" fmla="*/ 2848319 w 3717682"/>
              <a:gd name="connsiteY66" fmla="*/ 4869228 h 5143499"/>
              <a:gd name="connsiteX67" fmla="*/ 2845407 w 3717682"/>
              <a:gd name="connsiteY67" fmla="*/ 4871306 h 5143499"/>
              <a:gd name="connsiteX68" fmla="*/ 2842096 w 3717682"/>
              <a:gd name="connsiteY68" fmla="*/ 4888214 h 5143499"/>
              <a:gd name="connsiteX69" fmla="*/ 2886403 w 3717682"/>
              <a:gd name="connsiteY69" fmla="*/ 4909925 h 5143499"/>
              <a:gd name="connsiteX70" fmla="*/ 2882302 w 3717682"/>
              <a:gd name="connsiteY70" fmla="*/ 4930787 h 5143499"/>
              <a:gd name="connsiteX71" fmla="*/ 2893279 w 3717682"/>
              <a:gd name="connsiteY71" fmla="*/ 4930787 h 5143499"/>
              <a:gd name="connsiteX72" fmla="*/ 2898780 w 3717682"/>
              <a:gd name="connsiteY72" fmla="*/ 4926413 h 5143499"/>
              <a:gd name="connsiteX73" fmla="*/ 2909986 w 3717682"/>
              <a:gd name="connsiteY73" fmla="*/ 4869228 h 5143499"/>
              <a:gd name="connsiteX74" fmla="*/ 2896692 w 3717682"/>
              <a:gd name="connsiteY74" fmla="*/ 4869228 h 5143499"/>
              <a:gd name="connsiteX75" fmla="*/ 2893984 w 3717682"/>
              <a:gd name="connsiteY75" fmla="*/ 4871306 h 5143499"/>
              <a:gd name="connsiteX76" fmla="*/ 2888465 w 3717682"/>
              <a:gd name="connsiteY76" fmla="*/ 4899335 h 5143499"/>
              <a:gd name="connsiteX77" fmla="*/ 2857785 w 3717682"/>
              <a:gd name="connsiteY77" fmla="*/ 4887802 h 5143499"/>
              <a:gd name="connsiteX78" fmla="*/ 2861435 w 3717682"/>
              <a:gd name="connsiteY78" fmla="*/ 4869228 h 5143499"/>
              <a:gd name="connsiteX79" fmla="*/ 3334041 w 3717682"/>
              <a:gd name="connsiteY79" fmla="*/ 4869051 h 5143499"/>
              <a:gd name="connsiteX80" fmla="*/ 3305279 w 3717682"/>
              <a:gd name="connsiteY80" fmla="*/ 4880811 h 5143499"/>
              <a:gd name="connsiteX81" fmla="*/ 3324143 w 3717682"/>
              <a:gd name="connsiteY81" fmla="*/ 4902212 h 5143499"/>
              <a:gd name="connsiteX82" fmla="*/ 3341410 w 3717682"/>
              <a:gd name="connsiteY82" fmla="*/ 4917185 h 5143499"/>
              <a:gd name="connsiteX83" fmla="*/ 3329482 w 3717682"/>
              <a:gd name="connsiteY83" fmla="*/ 4921315 h 5143499"/>
              <a:gd name="connsiteX84" fmla="*/ 3302410 w 3717682"/>
              <a:gd name="connsiteY84" fmla="*/ 4921315 h 5143499"/>
              <a:gd name="connsiteX85" fmla="*/ 3297010 w 3717682"/>
              <a:gd name="connsiteY85" fmla="*/ 4925294 h 5143499"/>
              <a:gd name="connsiteX86" fmla="*/ 3295941 w 3717682"/>
              <a:gd name="connsiteY86" fmla="*/ 4930787 h 5143499"/>
              <a:gd name="connsiteX87" fmla="*/ 3330068 w 3717682"/>
              <a:gd name="connsiteY87" fmla="*/ 4930787 h 5143499"/>
              <a:gd name="connsiteX88" fmla="*/ 3359017 w 3717682"/>
              <a:gd name="connsiteY88" fmla="*/ 4920373 h 5143499"/>
              <a:gd name="connsiteX89" fmla="*/ 3356513 w 3717682"/>
              <a:gd name="connsiteY89" fmla="*/ 4906283 h 5143499"/>
              <a:gd name="connsiteX90" fmla="*/ 3346818 w 3717682"/>
              <a:gd name="connsiteY90" fmla="*/ 4899335 h 5143499"/>
              <a:gd name="connsiteX91" fmla="*/ 3323472 w 3717682"/>
              <a:gd name="connsiteY91" fmla="*/ 4881854 h 5143499"/>
              <a:gd name="connsiteX92" fmla="*/ 3333574 w 3717682"/>
              <a:gd name="connsiteY92" fmla="*/ 4878767 h 5143499"/>
              <a:gd name="connsiteX93" fmla="*/ 3356462 w 3717682"/>
              <a:gd name="connsiteY93" fmla="*/ 4878767 h 5143499"/>
              <a:gd name="connsiteX94" fmla="*/ 3361853 w 3717682"/>
              <a:gd name="connsiteY94" fmla="*/ 4874797 h 5143499"/>
              <a:gd name="connsiteX95" fmla="*/ 3362990 w 3717682"/>
              <a:gd name="connsiteY95" fmla="*/ 4869051 h 5143499"/>
              <a:gd name="connsiteX96" fmla="*/ 2952612 w 3717682"/>
              <a:gd name="connsiteY96" fmla="*/ 4869051 h 5143499"/>
              <a:gd name="connsiteX97" fmla="*/ 2923866 w 3717682"/>
              <a:gd name="connsiteY97" fmla="*/ 4880811 h 5143499"/>
              <a:gd name="connsiteX98" fmla="*/ 2942738 w 3717682"/>
              <a:gd name="connsiteY98" fmla="*/ 4902212 h 5143499"/>
              <a:gd name="connsiteX99" fmla="*/ 2960006 w 3717682"/>
              <a:gd name="connsiteY99" fmla="*/ 4917185 h 5143499"/>
              <a:gd name="connsiteX100" fmla="*/ 2948061 w 3717682"/>
              <a:gd name="connsiteY100" fmla="*/ 4921315 h 5143499"/>
              <a:gd name="connsiteX101" fmla="*/ 2920997 w 3717682"/>
              <a:gd name="connsiteY101" fmla="*/ 4921315 h 5143499"/>
              <a:gd name="connsiteX102" fmla="*/ 2915598 w 3717682"/>
              <a:gd name="connsiteY102" fmla="*/ 4925294 h 5143499"/>
              <a:gd name="connsiteX103" fmla="*/ 2914520 w 3717682"/>
              <a:gd name="connsiteY103" fmla="*/ 4930787 h 5143499"/>
              <a:gd name="connsiteX104" fmla="*/ 2948647 w 3717682"/>
              <a:gd name="connsiteY104" fmla="*/ 4930787 h 5143499"/>
              <a:gd name="connsiteX105" fmla="*/ 2977596 w 3717682"/>
              <a:gd name="connsiteY105" fmla="*/ 4920373 h 5143499"/>
              <a:gd name="connsiteX106" fmla="*/ 2975108 w 3717682"/>
              <a:gd name="connsiteY106" fmla="*/ 4906283 h 5143499"/>
              <a:gd name="connsiteX107" fmla="*/ 2965405 w 3717682"/>
              <a:gd name="connsiteY107" fmla="*/ 4899335 h 5143499"/>
              <a:gd name="connsiteX108" fmla="*/ 2942051 w 3717682"/>
              <a:gd name="connsiteY108" fmla="*/ 4881854 h 5143499"/>
              <a:gd name="connsiteX109" fmla="*/ 2952153 w 3717682"/>
              <a:gd name="connsiteY109" fmla="*/ 4878767 h 5143499"/>
              <a:gd name="connsiteX110" fmla="*/ 2975049 w 3717682"/>
              <a:gd name="connsiteY110" fmla="*/ 4878767 h 5143499"/>
              <a:gd name="connsiteX111" fmla="*/ 2980440 w 3717682"/>
              <a:gd name="connsiteY111" fmla="*/ 4874797 h 5143499"/>
              <a:gd name="connsiteX112" fmla="*/ 2981577 w 3717682"/>
              <a:gd name="connsiteY112" fmla="*/ 4869051 h 5143499"/>
              <a:gd name="connsiteX113" fmla="*/ 2802111 w 3717682"/>
              <a:gd name="connsiteY113" fmla="*/ 4869051 h 5143499"/>
              <a:gd name="connsiteX114" fmla="*/ 2773366 w 3717682"/>
              <a:gd name="connsiteY114" fmla="*/ 4880811 h 5143499"/>
              <a:gd name="connsiteX115" fmla="*/ 2792246 w 3717682"/>
              <a:gd name="connsiteY115" fmla="*/ 4902212 h 5143499"/>
              <a:gd name="connsiteX116" fmla="*/ 2809505 w 3717682"/>
              <a:gd name="connsiteY116" fmla="*/ 4917185 h 5143499"/>
              <a:gd name="connsiteX117" fmla="*/ 2797561 w 3717682"/>
              <a:gd name="connsiteY117" fmla="*/ 4921315 h 5143499"/>
              <a:gd name="connsiteX118" fmla="*/ 2770488 w 3717682"/>
              <a:gd name="connsiteY118" fmla="*/ 4921315 h 5143499"/>
              <a:gd name="connsiteX119" fmla="*/ 2765097 w 3717682"/>
              <a:gd name="connsiteY119" fmla="*/ 4925294 h 5143499"/>
              <a:gd name="connsiteX120" fmla="*/ 2764011 w 3717682"/>
              <a:gd name="connsiteY120" fmla="*/ 4930787 h 5143499"/>
              <a:gd name="connsiteX121" fmla="*/ 2798138 w 3717682"/>
              <a:gd name="connsiteY121" fmla="*/ 4930787 h 5143499"/>
              <a:gd name="connsiteX122" fmla="*/ 2827104 w 3717682"/>
              <a:gd name="connsiteY122" fmla="*/ 4920373 h 5143499"/>
              <a:gd name="connsiteX123" fmla="*/ 2824600 w 3717682"/>
              <a:gd name="connsiteY123" fmla="*/ 4906283 h 5143499"/>
              <a:gd name="connsiteX124" fmla="*/ 2814913 w 3717682"/>
              <a:gd name="connsiteY124" fmla="*/ 4899335 h 5143499"/>
              <a:gd name="connsiteX125" fmla="*/ 2791542 w 3717682"/>
              <a:gd name="connsiteY125" fmla="*/ 4881854 h 5143499"/>
              <a:gd name="connsiteX126" fmla="*/ 2801644 w 3717682"/>
              <a:gd name="connsiteY126" fmla="*/ 4878767 h 5143499"/>
              <a:gd name="connsiteX127" fmla="*/ 2824532 w 3717682"/>
              <a:gd name="connsiteY127" fmla="*/ 4878767 h 5143499"/>
              <a:gd name="connsiteX128" fmla="*/ 2829939 w 3717682"/>
              <a:gd name="connsiteY128" fmla="*/ 4874797 h 5143499"/>
              <a:gd name="connsiteX129" fmla="*/ 2831060 w 3717682"/>
              <a:gd name="connsiteY129" fmla="*/ 4869051 h 5143499"/>
              <a:gd name="connsiteX130" fmla="*/ 2554594 w 3717682"/>
              <a:gd name="connsiteY130" fmla="*/ 4818697 h 5143499"/>
              <a:gd name="connsiteX131" fmla="*/ 2506679 w 3717682"/>
              <a:gd name="connsiteY131" fmla="*/ 4832401 h 5143499"/>
              <a:gd name="connsiteX132" fmla="*/ 2536426 w 3717682"/>
              <a:gd name="connsiteY132" fmla="*/ 4837128 h 5143499"/>
              <a:gd name="connsiteX133" fmla="*/ 2592592 w 3717682"/>
              <a:gd name="connsiteY133" fmla="*/ 4852573 h 5143499"/>
              <a:gd name="connsiteX134" fmla="*/ 2515457 w 3717682"/>
              <a:gd name="connsiteY134" fmla="*/ 4932277 h 5143499"/>
              <a:gd name="connsiteX135" fmla="*/ 2537318 w 3717682"/>
              <a:gd name="connsiteY135" fmla="*/ 4875983 h 5143499"/>
              <a:gd name="connsiteX136" fmla="*/ 2542895 w 3717682"/>
              <a:gd name="connsiteY136" fmla="*/ 4853187 h 5143499"/>
              <a:gd name="connsiteX137" fmla="*/ 2524218 w 3717682"/>
              <a:gd name="connsiteY137" fmla="*/ 4872030 h 5143499"/>
              <a:gd name="connsiteX138" fmla="*/ 2487578 w 3717682"/>
              <a:gd name="connsiteY138" fmla="*/ 4935414 h 5143499"/>
              <a:gd name="connsiteX139" fmla="*/ 2477187 w 3717682"/>
              <a:gd name="connsiteY139" fmla="*/ 4965487 h 5143499"/>
              <a:gd name="connsiteX140" fmla="*/ 2518259 w 3717682"/>
              <a:gd name="connsiteY140" fmla="*/ 4955216 h 5143499"/>
              <a:gd name="connsiteX141" fmla="*/ 2622229 w 3717682"/>
              <a:gd name="connsiteY141" fmla="*/ 4857300 h 5143499"/>
              <a:gd name="connsiteX142" fmla="*/ 2613315 w 3717682"/>
              <a:gd name="connsiteY142" fmla="*/ 4831517 h 5143499"/>
              <a:gd name="connsiteX143" fmla="*/ 2554594 w 3717682"/>
              <a:gd name="connsiteY143" fmla="*/ 4818697 h 5143499"/>
              <a:gd name="connsiteX144" fmla="*/ 3137129 w 3717682"/>
              <a:gd name="connsiteY144" fmla="*/ 4793385 h 5143499"/>
              <a:gd name="connsiteX145" fmla="*/ 3151773 w 3717682"/>
              <a:gd name="connsiteY145" fmla="*/ 4809730 h 5143499"/>
              <a:gd name="connsiteX146" fmla="*/ 3151035 w 3717682"/>
              <a:gd name="connsiteY146" fmla="*/ 4813431 h 5143499"/>
              <a:gd name="connsiteX147" fmla="*/ 3146739 w 3717682"/>
              <a:gd name="connsiteY147" fmla="*/ 4818016 h 5143499"/>
              <a:gd name="connsiteX148" fmla="*/ 3113512 w 3717682"/>
              <a:gd name="connsiteY148" fmla="*/ 4818016 h 5143499"/>
              <a:gd name="connsiteX149" fmla="*/ 3115142 w 3717682"/>
              <a:gd name="connsiteY149" fmla="*/ 4809730 h 5143499"/>
              <a:gd name="connsiteX150" fmla="*/ 3137129 w 3717682"/>
              <a:gd name="connsiteY150" fmla="*/ 4793385 h 5143499"/>
              <a:gd name="connsiteX151" fmla="*/ 2908772 w 3717682"/>
              <a:gd name="connsiteY151" fmla="*/ 4793385 h 5143499"/>
              <a:gd name="connsiteX152" fmla="*/ 2923408 w 3717682"/>
              <a:gd name="connsiteY152" fmla="*/ 4809730 h 5143499"/>
              <a:gd name="connsiteX153" fmla="*/ 2922678 w 3717682"/>
              <a:gd name="connsiteY153" fmla="*/ 4813431 h 5143499"/>
              <a:gd name="connsiteX154" fmla="*/ 2918374 w 3717682"/>
              <a:gd name="connsiteY154" fmla="*/ 4818016 h 5143499"/>
              <a:gd name="connsiteX155" fmla="*/ 2885163 w 3717682"/>
              <a:gd name="connsiteY155" fmla="*/ 4818016 h 5143499"/>
              <a:gd name="connsiteX156" fmla="*/ 2886785 w 3717682"/>
              <a:gd name="connsiteY156" fmla="*/ 4809730 h 5143499"/>
              <a:gd name="connsiteX157" fmla="*/ 2908772 w 3717682"/>
              <a:gd name="connsiteY157" fmla="*/ 4793385 h 5143499"/>
              <a:gd name="connsiteX158" fmla="*/ 2671715 w 3717682"/>
              <a:gd name="connsiteY158" fmla="*/ 4783926 h 5143499"/>
              <a:gd name="connsiteX159" fmla="*/ 2638520 w 3717682"/>
              <a:gd name="connsiteY159" fmla="*/ 4801898 h 5143499"/>
              <a:gd name="connsiteX160" fmla="*/ 2664854 w 3717682"/>
              <a:gd name="connsiteY160" fmla="*/ 4864568 h 5143499"/>
              <a:gd name="connsiteX161" fmla="*/ 2687733 w 3717682"/>
              <a:gd name="connsiteY161" fmla="*/ 4909866 h 5143499"/>
              <a:gd name="connsiteX162" fmla="*/ 2639174 w 3717682"/>
              <a:gd name="connsiteY162" fmla="*/ 4918716 h 5143499"/>
              <a:gd name="connsiteX163" fmla="*/ 2602737 w 3717682"/>
              <a:gd name="connsiteY163" fmla="*/ 4921576 h 5143499"/>
              <a:gd name="connsiteX164" fmla="*/ 2609444 w 3717682"/>
              <a:gd name="connsiteY164" fmla="*/ 4931233 h 5143499"/>
              <a:gd name="connsiteX165" fmla="*/ 2663666 w 3717682"/>
              <a:gd name="connsiteY165" fmla="*/ 4936701 h 5143499"/>
              <a:gd name="connsiteX166" fmla="*/ 2718643 w 3717682"/>
              <a:gd name="connsiteY166" fmla="*/ 4911877 h 5143499"/>
              <a:gd name="connsiteX167" fmla="*/ 2694278 w 3717682"/>
              <a:gd name="connsiteY167" fmla="*/ 4859916 h 5143499"/>
              <a:gd name="connsiteX168" fmla="*/ 2665856 w 3717682"/>
              <a:gd name="connsiteY168" fmla="*/ 4812506 h 5143499"/>
              <a:gd name="connsiteX169" fmla="*/ 2718125 w 3717682"/>
              <a:gd name="connsiteY169" fmla="*/ 4800493 h 5143499"/>
              <a:gd name="connsiteX170" fmla="*/ 2735495 w 3717682"/>
              <a:gd name="connsiteY170" fmla="*/ 4794235 h 5143499"/>
              <a:gd name="connsiteX171" fmla="*/ 2711130 w 3717682"/>
              <a:gd name="connsiteY171" fmla="*/ 4785284 h 5143499"/>
              <a:gd name="connsiteX172" fmla="*/ 2671715 w 3717682"/>
              <a:gd name="connsiteY172" fmla="*/ 4783926 h 5143499"/>
              <a:gd name="connsiteX173" fmla="*/ 3324762 w 3717682"/>
              <a:gd name="connsiteY173" fmla="*/ 4783846 h 5143499"/>
              <a:gd name="connsiteX174" fmla="*/ 3319490 w 3717682"/>
              <a:gd name="connsiteY174" fmla="*/ 4787194 h 5143499"/>
              <a:gd name="connsiteX175" fmla="*/ 3318268 w 3717682"/>
              <a:gd name="connsiteY175" fmla="*/ 4793402 h 5143499"/>
              <a:gd name="connsiteX176" fmla="*/ 3342734 w 3717682"/>
              <a:gd name="connsiteY176" fmla="*/ 4793402 h 5143499"/>
              <a:gd name="connsiteX177" fmla="*/ 3332539 w 3717682"/>
              <a:gd name="connsiteY177" fmla="*/ 4845422 h 5143499"/>
              <a:gd name="connsiteX178" fmla="*/ 3343507 w 3717682"/>
              <a:gd name="connsiteY178" fmla="*/ 4845422 h 5143499"/>
              <a:gd name="connsiteX179" fmla="*/ 3349000 w 3717682"/>
              <a:gd name="connsiteY179" fmla="*/ 4841048 h 5143499"/>
              <a:gd name="connsiteX180" fmla="*/ 3358355 w 3717682"/>
              <a:gd name="connsiteY180" fmla="*/ 4793402 h 5143499"/>
              <a:gd name="connsiteX181" fmla="*/ 3378780 w 3717682"/>
              <a:gd name="connsiteY181" fmla="*/ 4793402 h 5143499"/>
              <a:gd name="connsiteX182" fmla="*/ 3383195 w 3717682"/>
              <a:gd name="connsiteY182" fmla="*/ 4789633 h 5143499"/>
              <a:gd name="connsiteX183" fmla="*/ 3384316 w 3717682"/>
              <a:gd name="connsiteY183" fmla="*/ 4783846 h 5143499"/>
              <a:gd name="connsiteX184" fmla="*/ 3274395 w 3717682"/>
              <a:gd name="connsiteY184" fmla="*/ 4783846 h 5143499"/>
              <a:gd name="connsiteX185" fmla="*/ 3262314 w 3717682"/>
              <a:gd name="connsiteY185" fmla="*/ 4845422 h 5143499"/>
              <a:gd name="connsiteX186" fmla="*/ 3314906 w 3717682"/>
              <a:gd name="connsiteY186" fmla="*/ 4845422 h 5143499"/>
              <a:gd name="connsiteX187" fmla="*/ 3316044 w 3717682"/>
              <a:gd name="connsiteY187" fmla="*/ 4839660 h 5143499"/>
              <a:gd name="connsiteX188" fmla="*/ 3313123 w 3717682"/>
              <a:gd name="connsiteY188" fmla="*/ 4835916 h 5143499"/>
              <a:gd name="connsiteX189" fmla="*/ 3279785 w 3717682"/>
              <a:gd name="connsiteY189" fmla="*/ 4835916 h 5143499"/>
              <a:gd name="connsiteX190" fmla="*/ 3289599 w 3717682"/>
              <a:gd name="connsiteY190" fmla="*/ 4785932 h 5143499"/>
              <a:gd name="connsiteX191" fmla="*/ 3287689 w 3717682"/>
              <a:gd name="connsiteY191" fmla="*/ 4783846 h 5143499"/>
              <a:gd name="connsiteX192" fmla="*/ 3190706 w 3717682"/>
              <a:gd name="connsiteY192" fmla="*/ 4783846 h 5143499"/>
              <a:gd name="connsiteX193" fmla="*/ 3187174 w 3717682"/>
              <a:gd name="connsiteY193" fmla="*/ 4786580 h 5143499"/>
              <a:gd name="connsiteX194" fmla="*/ 3181062 w 3717682"/>
              <a:gd name="connsiteY194" fmla="*/ 4817948 h 5143499"/>
              <a:gd name="connsiteX195" fmla="*/ 3209943 w 3717682"/>
              <a:gd name="connsiteY195" fmla="*/ 4846801 h 5143499"/>
              <a:gd name="connsiteX196" fmla="*/ 3209943 w 3717682"/>
              <a:gd name="connsiteY196" fmla="*/ 4846793 h 5143499"/>
              <a:gd name="connsiteX197" fmla="*/ 3249622 w 3717682"/>
              <a:gd name="connsiteY197" fmla="*/ 4817940 h 5143499"/>
              <a:gd name="connsiteX198" fmla="*/ 3255709 w 3717682"/>
              <a:gd name="connsiteY198" fmla="*/ 4786580 h 5143499"/>
              <a:gd name="connsiteX199" fmla="*/ 3253247 w 3717682"/>
              <a:gd name="connsiteY199" fmla="*/ 4783846 h 5143499"/>
              <a:gd name="connsiteX200" fmla="*/ 3240810 w 3717682"/>
              <a:gd name="connsiteY200" fmla="*/ 4783846 h 5143499"/>
              <a:gd name="connsiteX201" fmla="*/ 3237398 w 3717682"/>
              <a:gd name="connsiteY201" fmla="*/ 4801890 h 5143499"/>
              <a:gd name="connsiteX202" fmla="*/ 3235445 w 3717682"/>
              <a:gd name="connsiteY202" fmla="*/ 4811496 h 5143499"/>
              <a:gd name="connsiteX203" fmla="*/ 3233815 w 3717682"/>
              <a:gd name="connsiteY203" fmla="*/ 4819841 h 5143499"/>
              <a:gd name="connsiteX204" fmla="*/ 3211522 w 3717682"/>
              <a:gd name="connsiteY204" fmla="*/ 4836329 h 5143499"/>
              <a:gd name="connsiteX205" fmla="*/ 3196139 w 3717682"/>
              <a:gd name="connsiteY205" fmla="*/ 4819841 h 5143499"/>
              <a:gd name="connsiteX206" fmla="*/ 3196852 w 3717682"/>
              <a:gd name="connsiteY206" fmla="*/ 4816114 h 5143499"/>
              <a:gd name="connsiteX207" fmla="*/ 3199722 w 3717682"/>
              <a:gd name="connsiteY207" fmla="*/ 4801898 h 5143499"/>
              <a:gd name="connsiteX208" fmla="*/ 3203143 w 3717682"/>
              <a:gd name="connsiteY208" fmla="*/ 4783846 h 5143499"/>
              <a:gd name="connsiteX209" fmla="*/ 2786677 w 3717682"/>
              <a:gd name="connsiteY209" fmla="*/ 4783846 h 5143499"/>
              <a:gd name="connsiteX210" fmla="*/ 2786491 w 3717682"/>
              <a:gd name="connsiteY210" fmla="*/ 4784645 h 5143499"/>
              <a:gd name="connsiteX211" fmla="*/ 2793053 w 3717682"/>
              <a:gd name="connsiteY211" fmla="*/ 4793360 h 5143499"/>
              <a:gd name="connsiteX212" fmla="*/ 2825415 w 3717682"/>
              <a:gd name="connsiteY212" fmla="*/ 4793360 h 5143499"/>
              <a:gd name="connsiteX213" fmla="*/ 2840101 w 3717682"/>
              <a:gd name="connsiteY213" fmla="*/ 4814659 h 5143499"/>
              <a:gd name="connsiteX214" fmla="*/ 2820032 w 3717682"/>
              <a:gd name="connsiteY214" fmla="*/ 4835916 h 5143499"/>
              <a:gd name="connsiteX215" fmla="*/ 2797866 w 3717682"/>
              <a:gd name="connsiteY215" fmla="*/ 4835916 h 5143499"/>
              <a:gd name="connsiteX216" fmla="*/ 2804709 w 3717682"/>
              <a:gd name="connsiteY216" fmla="*/ 4800964 h 5143499"/>
              <a:gd name="connsiteX217" fmla="*/ 2791610 w 3717682"/>
              <a:gd name="connsiteY217" fmla="*/ 4800964 h 5143499"/>
              <a:gd name="connsiteX218" fmla="*/ 2788698 w 3717682"/>
              <a:gd name="connsiteY218" fmla="*/ 4803051 h 5143499"/>
              <a:gd name="connsiteX219" fmla="*/ 2780378 w 3717682"/>
              <a:gd name="connsiteY219" fmla="*/ 4845422 h 5143499"/>
              <a:gd name="connsiteX220" fmla="*/ 2817188 w 3717682"/>
              <a:gd name="connsiteY220" fmla="*/ 4845422 h 5143499"/>
              <a:gd name="connsiteX221" fmla="*/ 2856562 w 3717682"/>
              <a:gd name="connsiteY221" fmla="*/ 4814239 h 5143499"/>
              <a:gd name="connsiteX222" fmla="*/ 2831196 w 3717682"/>
              <a:gd name="connsiteY222" fmla="*/ 4783846 h 5143499"/>
              <a:gd name="connsiteX223" fmla="*/ 3055062 w 3717682"/>
              <a:gd name="connsiteY223" fmla="*/ 4783661 h 5143499"/>
              <a:gd name="connsiteX224" fmla="*/ 3026300 w 3717682"/>
              <a:gd name="connsiteY224" fmla="*/ 4795438 h 5143499"/>
              <a:gd name="connsiteX225" fmla="*/ 3045180 w 3717682"/>
              <a:gd name="connsiteY225" fmla="*/ 4816838 h 5143499"/>
              <a:gd name="connsiteX226" fmla="*/ 3062456 w 3717682"/>
              <a:gd name="connsiteY226" fmla="*/ 4831820 h 5143499"/>
              <a:gd name="connsiteX227" fmla="*/ 3050512 w 3717682"/>
              <a:gd name="connsiteY227" fmla="*/ 4835942 h 5143499"/>
              <a:gd name="connsiteX228" fmla="*/ 3023447 w 3717682"/>
              <a:gd name="connsiteY228" fmla="*/ 4835942 h 5143499"/>
              <a:gd name="connsiteX229" fmla="*/ 3018040 w 3717682"/>
              <a:gd name="connsiteY229" fmla="*/ 4839920 h 5143499"/>
              <a:gd name="connsiteX230" fmla="*/ 3016970 w 3717682"/>
              <a:gd name="connsiteY230" fmla="*/ 4845422 h 5143499"/>
              <a:gd name="connsiteX231" fmla="*/ 3051097 w 3717682"/>
              <a:gd name="connsiteY231" fmla="*/ 4845422 h 5143499"/>
              <a:gd name="connsiteX232" fmla="*/ 3080055 w 3717682"/>
              <a:gd name="connsiteY232" fmla="*/ 4834999 h 5143499"/>
              <a:gd name="connsiteX233" fmla="*/ 3080063 w 3717682"/>
              <a:gd name="connsiteY233" fmla="*/ 4834999 h 5143499"/>
              <a:gd name="connsiteX234" fmla="*/ 3077559 w 3717682"/>
              <a:gd name="connsiteY234" fmla="*/ 4820909 h 5143499"/>
              <a:gd name="connsiteX235" fmla="*/ 3067864 w 3717682"/>
              <a:gd name="connsiteY235" fmla="*/ 4813944 h 5143499"/>
              <a:gd name="connsiteX236" fmla="*/ 3044493 w 3717682"/>
              <a:gd name="connsiteY236" fmla="*/ 4796481 h 5143499"/>
              <a:gd name="connsiteX237" fmla="*/ 3054620 w 3717682"/>
              <a:gd name="connsiteY237" fmla="*/ 4793385 h 5143499"/>
              <a:gd name="connsiteX238" fmla="*/ 3077491 w 3717682"/>
              <a:gd name="connsiteY238" fmla="*/ 4793385 h 5143499"/>
              <a:gd name="connsiteX239" fmla="*/ 3082899 w 3717682"/>
              <a:gd name="connsiteY239" fmla="*/ 4789431 h 5143499"/>
              <a:gd name="connsiteX240" fmla="*/ 3084028 w 3717682"/>
              <a:gd name="connsiteY240" fmla="*/ 4783661 h 5143499"/>
              <a:gd name="connsiteX241" fmla="*/ 2982358 w 3717682"/>
              <a:gd name="connsiteY241" fmla="*/ 4783661 h 5143499"/>
              <a:gd name="connsiteX242" fmla="*/ 2953613 w 3717682"/>
              <a:gd name="connsiteY242" fmla="*/ 4795438 h 5143499"/>
              <a:gd name="connsiteX243" fmla="*/ 2972485 w 3717682"/>
              <a:gd name="connsiteY243" fmla="*/ 4816838 h 5143499"/>
              <a:gd name="connsiteX244" fmla="*/ 2989761 w 3717682"/>
              <a:gd name="connsiteY244" fmla="*/ 4831820 h 5143499"/>
              <a:gd name="connsiteX245" fmla="*/ 2977800 w 3717682"/>
              <a:gd name="connsiteY245" fmla="*/ 4835942 h 5143499"/>
              <a:gd name="connsiteX246" fmla="*/ 2950761 w 3717682"/>
              <a:gd name="connsiteY246" fmla="*/ 4835942 h 5143499"/>
              <a:gd name="connsiteX247" fmla="*/ 2945345 w 3717682"/>
              <a:gd name="connsiteY247" fmla="*/ 4839920 h 5143499"/>
              <a:gd name="connsiteX248" fmla="*/ 2944266 w 3717682"/>
              <a:gd name="connsiteY248" fmla="*/ 4845422 h 5143499"/>
              <a:gd name="connsiteX249" fmla="*/ 2978394 w 3717682"/>
              <a:gd name="connsiteY249" fmla="*/ 4845422 h 5143499"/>
              <a:gd name="connsiteX250" fmla="*/ 3007360 w 3717682"/>
              <a:gd name="connsiteY250" fmla="*/ 4834999 h 5143499"/>
              <a:gd name="connsiteX251" fmla="*/ 3004855 w 3717682"/>
              <a:gd name="connsiteY251" fmla="*/ 4820909 h 5143499"/>
              <a:gd name="connsiteX252" fmla="*/ 2995161 w 3717682"/>
              <a:gd name="connsiteY252" fmla="*/ 4813944 h 5143499"/>
              <a:gd name="connsiteX253" fmla="*/ 2971798 w 3717682"/>
              <a:gd name="connsiteY253" fmla="*/ 4796481 h 5143499"/>
              <a:gd name="connsiteX254" fmla="*/ 2981917 w 3717682"/>
              <a:gd name="connsiteY254" fmla="*/ 4793385 h 5143499"/>
              <a:gd name="connsiteX255" fmla="*/ 3004779 w 3717682"/>
              <a:gd name="connsiteY255" fmla="*/ 4793385 h 5143499"/>
              <a:gd name="connsiteX256" fmla="*/ 3010178 w 3717682"/>
              <a:gd name="connsiteY256" fmla="*/ 4789431 h 5143499"/>
              <a:gd name="connsiteX257" fmla="*/ 3011324 w 3717682"/>
              <a:gd name="connsiteY257" fmla="*/ 4783661 h 5143499"/>
              <a:gd name="connsiteX258" fmla="*/ 3138963 w 3717682"/>
              <a:gd name="connsiteY258" fmla="*/ 4783013 h 5143499"/>
              <a:gd name="connsiteX259" fmla="*/ 3100124 w 3717682"/>
              <a:gd name="connsiteY259" fmla="*/ 4811614 h 5143499"/>
              <a:gd name="connsiteX260" fmla="*/ 3094028 w 3717682"/>
              <a:gd name="connsiteY260" fmla="*/ 4842705 h 5143499"/>
              <a:gd name="connsiteX261" fmla="*/ 3096388 w 3717682"/>
              <a:gd name="connsiteY261" fmla="*/ 4845422 h 5143499"/>
              <a:gd name="connsiteX262" fmla="*/ 3108138 w 3717682"/>
              <a:gd name="connsiteY262" fmla="*/ 4845422 h 5143499"/>
              <a:gd name="connsiteX263" fmla="*/ 3111567 w 3717682"/>
              <a:gd name="connsiteY263" fmla="*/ 4827521 h 5143499"/>
              <a:gd name="connsiteX264" fmla="*/ 3148174 w 3717682"/>
              <a:gd name="connsiteY264" fmla="*/ 4827521 h 5143499"/>
              <a:gd name="connsiteX265" fmla="*/ 3144753 w 3717682"/>
              <a:gd name="connsiteY265" fmla="*/ 4845422 h 5143499"/>
              <a:gd name="connsiteX266" fmla="*/ 3156510 w 3717682"/>
              <a:gd name="connsiteY266" fmla="*/ 4845422 h 5143499"/>
              <a:gd name="connsiteX267" fmla="*/ 3159932 w 3717682"/>
              <a:gd name="connsiteY267" fmla="*/ 4842705 h 5143499"/>
              <a:gd name="connsiteX268" fmla="*/ 3166036 w 3717682"/>
              <a:gd name="connsiteY268" fmla="*/ 4811614 h 5143499"/>
              <a:gd name="connsiteX269" fmla="*/ 3138963 w 3717682"/>
              <a:gd name="connsiteY269" fmla="*/ 4783013 h 5143499"/>
              <a:gd name="connsiteX270" fmla="*/ 2910597 w 3717682"/>
              <a:gd name="connsiteY270" fmla="*/ 4783013 h 5143499"/>
              <a:gd name="connsiteX271" fmla="*/ 2871775 w 3717682"/>
              <a:gd name="connsiteY271" fmla="*/ 4811614 h 5143499"/>
              <a:gd name="connsiteX272" fmla="*/ 2865663 w 3717682"/>
              <a:gd name="connsiteY272" fmla="*/ 4842705 h 5143499"/>
              <a:gd name="connsiteX273" fmla="*/ 2868031 w 3717682"/>
              <a:gd name="connsiteY273" fmla="*/ 4845422 h 5143499"/>
              <a:gd name="connsiteX274" fmla="*/ 2879781 w 3717682"/>
              <a:gd name="connsiteY274" fmla="*/ 4845422 h 5143499"/>
              <a:gd name="connsiteX275" fmla="*/ 2883202 w 3717682"/>
              <a:gd name="connsiteY275" fmla="*/ 4827521 h 5143499"/>
              <a:gd name="connsiteX276" fmla="*/ 2919817 w 3717682"/>
              <a:gd name="connsiteY276" fmla="*/ 4827521 h 5143499"/>
              <a:gd name="connsiteX277" fmla="*/ 2916396 w 3717682"/>
              <a:gd name="connsiteY277" fmla="*/ 4845422 h 5143499"/>
              <a:gd name="connsiteX278" fmla="*/ 2928154 w 3717682"/>
              <a:gd name="connsiteY278" fmla="*/ 4845422 h 5143499"/>
              <a:gd name="connsiteX279" fmla="*/ 2931566 w 3717682"/>
              <a:gd name="connsiteY279" fmla="*/ 4842705 h 5143499"/>
              <a:gd name="connsiteX280" fmla="*/ 2937679 w 3717682"/>
              <a:gd name="connsiteY280" fmla="*/ 4811614 h 5143499"/>
              <a:gd name="connsiteX281" fmla="*/ 2910597 w 3717682"/>
              <a:gd name="connsiteY281" fmla="*/ 4783013 h 5143499"/>
              <a:gd name="connsiteX282" fmla="*/ 2604596 w 3717682"/>
              <a:gd name="connsiteY282" fmla="*/ 4694494 h 5143499"/>
              <a:gd name="connsiteX283" fmla="*/ 2604596 w 3717682"/>
              <a:gd name="connsiteY283" fmla="*/ 4694502 h 5143499"/>
              <a:gd name="connsiteX284" fmla="*/ 2561063 w 3717682"/>
              <a:gd name="connsiteY284" fmla="*/ 4706111 h 5143499"/>
              <a:gd name="connsiteX285" fmla="*/ 2584714 w 3717682"/>
              <a:gd name="connsiteY285" fmla="*/ 4710283 h 5143499"/>
              <a:gd name="connsiteX286" fmla="*/ 2633732 w 3717682"/>
              <a:gd name="connsiteY286" fmla="*/ 4720882 h 5143499"/>
              <a:gd name="connsiteX287" fmla="*/ 2585478 w 3717682"/>
              <a:gd name="connsiteY287" fmla="*/ 4787632 h 5143499"/>
              <a:gd name="connsiteX288" fmla="*/ 2569909 w 3717682"/>
              <a:gd name="connsiteY288" fmla="*/ 4802588 h 5143499"/>
              <a:gd name="connsiteX289" fmla="*/ 2571759 w 3717682"/>
              <a:gd name="connsiteY289" fmla="*/ 4806609 h 5143499"/>
              <a:gd name="connsiteX290" fmla="*/ 2588942 w 3717682"/>
              <a:gd name="connsiteY290" fmla="*/ 4800881 h 5143499"/>
              <a:gd name="connsiteX291" fmla="*/ 2661416 w 3717682"/>
              <a:gd name="connsiteY291" fmla="*/ 4714910 h 5143499"/>
              <a:gd name="connsiteX292" fmla="*/ 2604596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1175798 w 3717682"/>
              <a:gd name="connsiteY296" fmla="*/ 5143499 h 5143499"/>
              <a:gd name="connsiteX297" fmla="*/ 1096714 w 3717682"/>
              <a:gd name="connsiteY297" fmla="*/ 5071623 h 5143499"/>
              <a:gd name="connsiteX298" fmla="*/ 0 w 3717682"/>
              <a:gd name="connsiteY298" fmla="*/ 2423921 h 5143499"/>
              <a:gd name="connsiteX299" fmla="*/ 855043 w 3717682"/>
              <a:gd name="connsiteY299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</a:cxnLst>
            <a:rect l="l" t="t" r="r" b="b"/>
            <a:pathLst>
              <a:path w="3717682" h="5143499">
                <a:moveTo>
                  <a:pt x="3243187" y="4869228"/>
                </a:moveTo>
                <a:cubicBezTo>
                  <a:pt x="3240488" y="4869228"/>
                  <a:pt x="3238909" y="4870465"/>
                  <a:pt x="3238365" y="4873182"/>
                </a:cubicBezTo>
                <a:lnTo>
                  <a:pt x="3238374" y="4873182"/>
                </a:lnTo>
                <a:lnTo>
                  <a:pt x="3227066" y="4930787"/>
                </a:lnTo>
                <a:lnTo>
                  <a:pt x="3284505" y="4930787"/>
                </a:lnTo>
                <a:lnTo>
                  <a:pt x="3285694" y="4924630"/>
                </a:lnTo>
                <a:cubicBezTo>
                  <a:pt x="3286203" y="4922123"/>
                  <a:pt x="3285584" y="4921282"/>
                  <a:pt x="3282706" y="4921282"/>
                </a:cubicBezTo>
                <a:lnTo>
                  <a:pt x="3244546" y="4921282"/>
                </a:lnTo>
                <a:lnTo>
                  <a:pt x="3247789" y="4904760"/>
                </a:lnTo>
                <a:lnTo>
                  <a:pt x="3281509" y="4904760"/>
                </a:lnTo>
                <a:cubicBezTo>
                  <a:pt x="3282401" y="4904794"/>
                  <a:pt x="3283181" y="4904169"/>
                  <a:pt x="3283334" y="4903297"/>
                </a:cubicBezTo>
                <a:lnTo>
                  <a:pt x="3284624" y="4896744"/>
                </a:lnTo>
                <a:cubicBezTo>
                  <a:pt x="3284794" y="4895919"/>
                  <a:pt x="3284319" y="4895280"/>
                  <a:pt x="3283376" y="4895280"/>
                </a:cubicBezTo>
                <a:lnTo>
                  <a:pt x="3249639" y="4895280"/>
                </a:lnTo>
                <a:lnTo>
                  <a:pt x="3252865" y="4878792"/>
                </a:lnTo>
                <a:lnTo>
                  <a:pt x="3289684" y="4878792"/>
                </a:lnTo>
                <a:cubicBezTo>
                  <a:pt x="3291424" y="4878792"/>
                  <a:pt x="3293148" y="4878792"/>
                  <a:pt x="3293589" y="4876488"/>
                </a:cubicBezTo>
                <a:lnTo>
                  <a:pt x="3295015" y="4869228"/>
                </a:lnTo>
                <a:close/>
                <a:moveTo>
                  <a:pt x="3143539" y="4869228"/>
                </a:moveTo>
                <a:cubicBezTo>
                  <a:pt x="3141229" y="4869228"/>
                  <a:pt x="3139965" y="4870675"/>
                  <a:pt x="3139481" y="4873182"/>
                </a:cubicBezTo>
                <a:lnTo>
                  <a:pt x="3128173" y="4930787"/>
                </a:lnTo>
                <a:lnTo>
                  <a:pt x="3140126" y="4930787"/>
                </a:lnTo>
                <a:cubicBezTo>
                  <a:pt x="3142630" y="4930787"/>
                  <a:pt x="3144031" y="4929542"/>
                  <a:pt x="3144481" y="4927246"/>
                </a:cubicBezTo>
                <a:lnTo>
                  <a:pt x="3152945" y="4884134"/>
                </a:lnTo>
                <a:lnTo>
                  <a:pt x="3166681" y="4903549"/>
                </a:lnTo>
                <a:cubicBezTo>
                  <a:pt x="3167335" y="4904730"/>
                  <a:pt x="3168598" y="4905454"/>
                  <a:pt x="3169958" y="4905425"/>
                </a:cubicBezTo>
                <a:lnTo>
                  <a:pt x="3176138" y="4905425"/>
                </a:lnTo>
                <a:cubicBezTo>
                  <a:pt x="3177678" y="4905357"/>
                  <a:pt x="3179127" y="4904681"/>
                  <a:pt x="3180162" y="4903549"/>
                </a:cubicBezTo>
                <a:lnTo>
                  <a:pt x="3201504" y="4884134"/>
                </a:lnTo>
                <a:lnTo>
                  <a:pt x="3193040" y="4927246"/>
                </a:lnTo>
                <a:cubicBezTo>
                  <a:pt x="3192591" y="4929542"/>
                  <a:pt x="3193499" y="4930787"/>
                  <a:pt x="3196012" y="4930787"/>
                </a:cubicBezTo>
                <a:lnTo>
                  <a:pt x="3207956" y="4930787"/>
                </a:lnTo>
                <a:lnTo>
                  <a:pt x="3219273" y="4873190"/>
                </a:lnTo>
                <a:cubicBezTo>
                  <a:pt x="3219748" y="4870675"/>
                  <a:pt x="3219086" y="4869228"/>
                  <a:pt x="3216768" y="4869228"/>
                </a:cubicBezTo>
                <a:lnTo>
                  <a:pt x="3202693" y="4869228"/>
                </a:lnTo>
                <a:lnTo>
                  <a:pt x="3175442" y="4893227"/>
                </a:lnTo>
                <a:lnTo>
                  <a:pt x="3157614" y="4869228"/>
                </a:lnTo>
                <a:close/>
                <a:moveTo>
                  <a:pt x="3072703" y="4869228"/>
                </a:moveTo>
                <a:cubicBezTo>
                  <a:pt x="3070003" y="4869228"/>
                  <a:pt x="3068407" y="4870465"/>
                  <a:pt x="3067872" y="4873182"/>
                </a:cubicBezTo>
                <a:lnTo>
                  <a:pt x="3056581" y="4930787"/>
                </a:lnTo>
                <a:lnTo>
                  <a:pt x="3113995" y="4930787"/>
                </a:lnTo>
                <a:lnTo>
                  <a:pt x="3115209" y="4924630"/>
                </a:lnTo>
                <a:cubicBezTo>
                  <a:pt x="3115710" y="4922123"/>
                  <a:pt x="3115091" y="4921282"/>
                  <a:pt x="3112196" y="4921282"/>
                </a:cubicBezTo>
                <a:lnTo>
                  <a:pt x="3074053" y="4921282"/>
                </a:lnTo>
                <a:lnTo>
                  <a:pt x="3077287" y="4904760"/>
                </a:lnTo>
                <a:lnTo>
                  <a:pt x="3111007" y="4904760"/>
                </a:lnTo>
                <a:cubicBezTo>
                  <a:pt x="3111899" y="4904787"/>
                  <a:pt x="3112678" y="4904166"/>
                  <a:pt x="3112841" y="4903297"/>
                </a:cubicBezTo>
                <a:lnTo>
                  <a:pt x="3114131" y="4896744"/>
                </a:lnTo>
                <a:cubicBezTo>
                  <a:pt x="3114284" y="4895919"/>
                  <a:pt x="3113834" y="4895280"/>
                  <a:pt x="3112875" y="4895280"/>
                </a:cubicBezTo>
                <a:lnTo>
                  <a:pt x="3079146" y="4895280"/>
                </a:lnTo>
                <a:lnTo>
                  <a:pt x="3082389" y="4878792"/>
                </a:lnTo>
                <a:lnTo>
                  <a:pt x="3119199" y="4878792"/>
                </a:lnTo>
                <a:cubicBezTo>
                  <a:pt x="3120931" y="4878792"/>
                  <a:pt x="3122655" y="4878792"/>
                  <a:pt x="3123122" y="4876488"/>
                </a:cubicBezTo>
                <a:lnTo>
                  <a:pt x="3124531" y="4869228"/>
                </a:lnTo>
                <a:close/>
                <a:moveTo>
                  <a:pt x="2999626" y="4869228"/>
                </a:moveTo>
                <a:cubicBezTo>
                  <a:pt x="2996544" y="4869228"/>
                  <a:pt x="2994787" y="4870263"/>
                  <a:pt x="2994346" y="4872559"/>
                </a:cubicBezTo>
                <a:lnTo>
                  <a:pt x="2993115" y="4878767"/>
                </a:lnTo>
                <a:lnTo>
                  <a:pt x="3017581" y="4878767"/>
                </a:lnTo>
                <a:lnTo>
                  <a:pt x="3007394" y="4930787"/>
                </a:lnTo>
                <a:lnTo>
                  <a:pt x="3018362" y="4930787"/>
                </a:lnTo>
                <a:cubicBezTo>
                  <a:pt x="3021444" y="4930787"/>
                  <a:pt x="3023227" y="4929542"/>
                  <a:pt x="3023863" y="4926413"/>
                </a:cubicBezTo>
                <a:lnTo>
                  <a:pt x="3033202" y="4878767"/>
                </a:lnTo>
                <a:lnTo>
                  <a:pt x="3053627" y="4878767"/>
                </a:lnTo>
                <a:cubicBezTo>
                  <a:pt x="3056514" y="4878767"/>
                  <a:pt x="3057532" y="4877514"/>
                  <a:pt x="3058025" y="4874999"/>
                </a:cubicBezTo>
                <a:lnTo>
                  <a:pt x="3058025" y="4875007"/>
                </a:lnTo>
                <a:lnTo>
                  <a:pt x="3059162" y="4869228"/>
                </a:lnTo>
                <a:close/>
                <a:moveTo>
                  <a:pt x="2848319" y="4869228"/>
                </a:moveTo>
                <a:cubicBezTo>
                  <a:pt x="2846774" y="4869228"/>
                  <a:pt x="2845611" y="4870254"/>
                  <a:pt x="2845407" y="4871306"/>
                </a:cubicBezTo>
                <a:lnTo>
                  <a:pt x="2842096" y="4888214"/>
                </a:lnTo>
                <a:cubicBezTo>
                  <a:pt x="2835789" y="4920365"/>
                  <a:pt x="2866512" y="4915974"/>
                  <a:pt x="2886403" y="4909925"/>
                </a:cubicBezTo>
                <a:lnTo>
                  <a:pt x="2882302" y="4930787"/>
                </a:lnTo>
                <a:lnTo>
                  <a:pt x="2893279" y="4930787"/>
                </a:lnTo>
                <a:cubicBezTo>
                  <a:pt x="2896369" y="4930787"/>
                  <a:pt x="2898152" y="4929542"/>
                  <a:pt x="2898780" y="4926413"/>
                </a:cubicBezTo>
                <a:lnTo>
                  <a:pt x="2909986" y="4869228"/>
                </a:lnTo>
                <a:lnTo>
                  <a:pt x="2896692" y="4869228"/>
                </a:lnTo>
                <a:cubicBezTo>
                  <a:pt x="2895350" y="4869228"/>
                  <a:pt x="2894179" y="4870254"/>
                  <a:pt x="2893984" y="4871306"/>
                </a:cubicBezTo>
                <a:lnTo>
                  <a:pt x="2888465" y="4899335"/>
                </a:lnTo>
                <a:cubicBezTo>
                  <a:pt x="2878847" y="4902262"/>
                  <a:pt x="2853897" y="4907629"/>
                  <a:pt x="2857785" y="4887802"/>
                </a:cubicBezTo>
                <a:lnTo>
                  <a:pt x="2861435" y="4869228"/>
                </a:lnTo>
                <a:close/>
                <a:moveTo>
                  <a:pt x="3334041" y="4869051"/>
                </a:moveTo>
                <a:cubicBezTo>
                  <a:pt x="3317631" y="4869051"/>
                  <a:pt x="3307783" y="4869152"/>
                  <a:pt x="3305279" y="4880811"/>
                </a:cubicBezTo>
                <a:cubicBezTo>
                  <a:pt x="3303428" y="4889476"/>
                  <a:pt x="3310271" y="4893665"/>
                  <a:pt x="3324143" y="4902212"/>
                </a:cubicBezTo>
                <a:cubicBezTo>
                  <a:pt x="3339356" y="4911549"/>
                  <a:pt x="3342828" y="4912264"/>
                  <a:pt x="3341410" y="4917185"/>
                </a:cubicBezTo>
                <a:cubicBezTo>
                  <a:pt x="3340306" y="4921155"/>
                  <a:pt x="3336316" y="4921315"/>
                  <a:pt x="3329482" y="4921315"/>
                </a:cubicBezTo>
                <a:lnTo>
                  <a:pt x="3302410" y="4921315"/>
                </a:lnTo>
                <a:cubicBezTo>
                  <a:pt x="3299336" y="4921315"/>
                  <a:pt x="3297545" y="4922577"/>
                  <a:pt x="3297010" y="4925294"/>
                </a:cubicBezTo>
                <a:lnTo>
                  <a:pt x="3295941" y="4930787"/>
                </a:lnTo>
                <a:lnTo>
                  <a:pt x="3330068" y="4930787"/>
                </a:lnTo>
                <a:cubicBezTo>
                  <a:pt x="3345680" y="4930787"/>
                  <a:pt x="3355460" y="4929828"/>
                  <a:pt x="3359017" y="4920373"/>
                </a:cubicBezTo>
                <a:cubicBezTo>
                  <a:pt x="3360757" y="4915763"/>
                  <a:pt x="3360732" y="4910994"/>
                  <a:pt x="3356513" y="4906283"/>
                </a:cubicBezTo>
                <a:cubicBezTo>
                  <a:pt x="3354373" y="4903886"/>
                  <a:pt x="3351198" y="4901774"/>
                  <a:pt x="3346818" y="4899335"/>
                </a:cubicBezTo>
                <a:cubicBezTo>
                  <a:pt x="3327326" y="4888407"/>
                  <a:pt x="3322224" y="4887146"/>
                  <a:pt x="3323472" y="4881854"/>
                </a:cubicBezTo>
                <a:cubicBezTo>
                  <a:pt x="3324151" y="4878877"/>
                  <a:pt x="3326239" y="4878767"/>
                  <a:pt x="3333574" y="4878767"/>
                </a:cubicBezTo>
                <a:lnTo>
                  <a:pt x="3356462" y="4878767"/>
                </a:lnTo>
                <a:cubicBezTo>
                  <a:pt x="3359535" y="4878767"/>
                  <a:pt x="3361318" y="4877514"/>
                  <a:pt x="3361853" y="4874797"/>
                </a:cubicBezTo>
                <a:lnTo>
                  <a:pt x="3362990" y="4869051"/>
                </a:lnTo>
                <a:close/>
                <a:moveTo>
                  <a:pt x="2952612" y="4869051"/>
                </a:moveTo>
                <a:cubicBezTo>
                  <a:pt x="2936210" y="4869051"/>
                  <a:pt x="2926371" y="4869152"/>
                  <a:pt x="2923866" y="4880811"/>
                </a:cubicBezTo>
                <a:cubicBezTo>
                  <a:pt x="2922016" y="4889476"/>
                  <a:pt x="2928850" y="4893665"/>
                  <a:pt x="2942738" y="4902212"/>
                </a:cubicBezTo>
                <a:cubicBezTo>
                  <a:pt x="2957943" y="4911549"/>
                  <a:pt x="2961415" y="4912264"/>
                  <a:pt x="2960006" y="4917185"/>
                </a:cubicBezTo>
                <a:cubicBezTo>
                  <a:pt x="2958877" y="4921155"/>
                  <a:pt x="2954895" y="4921315"/>
                  <a:pt x="2948061" y="4921315"/>
                </a:cubicBezTo>
                <a:lnTo>
                  <a:pt x="2920997" y="4921315"/>
                </a:lnTo>
                <a:cubicBezTo>
                  <a:pt x="2917924" y="4921315"/>
                  <a:pt x="2916133" y="4922577"/>
                  <a:pt x="2915598" y="4925294"/>
                </a:cubicBezTo>
                <a:lnTo>
                  <a:pt x="2914520" y="4930787"/>
                </a:lnTo>
                <a:lnTo>
                  <a:pt x="2948647" y="4930787"/>
                </a:lnTo>
                <a:cubicBezTo>
                  <a:pt x="2964268" y="4930787"/>
                  <a:pt x="2974047" y="4929828"/>
                  <a:pt x="2977596" y="4920373"/>
                </a:cubicBezTo>
                <a:cubicBezTo>
                  <a:pt x="2979345" y="4915763"/>
                  <a:pt x="2979328" y="4910994"/>
                  <a:pt x="2975108" y="4906283"/>
                </a:cubicBezTo>
                <a:cubicBezTo>
                  <a:pt x="2972952" y="4903886"/>
                  <a:pt x="2969794" y="4901774"/>
                  <a:pt x="2965405" y="4899335"/>
                </a:cubicBezTo>
                <a:cubicBezTo>
                  <a:pt x="2945905" y="4888407"/>
                  <a:pt x="2940820" y="4887146"/>
                  <a:pt x="2942051" y="4881854"/>
                </a:cubicBezTo>
                <a:cubicBezTo>
                  <a:pt x="2942730" y="4878877"/>
                  <a:pt x="2944810" y="4878767"/>
                  <a:pt x="2952153" y="4878767"/>
                </a:cubicBezTo>
                <a:lnTo>
                  <a:pt x="2975049" y="4878767"/>
                </a:lnTo>
                <a:cubicBezTo>
                  <a:pt x="2978114" y="4878767"/>
                  <a:pt x="2979914" y="4877514"/>
                  <a:pt x="2980440" y="4874797"/>
                </a:cubicBezTo>
                <a:lnTo>
                  <a:pt x="2981577" y="4869051"/>
                </a:lnTo>
                <a:close/>
                <a:moveTo>
                  <a:pt x="2802111" y="4869051"/>
                </a:moveTo>
                <a:cubicBezTo>
                  <a:pt x="2785710" y="4869051"/>
                  <a:pt x="2775862" y="4869152"/>
                  <a:pt x="2773366" y="4880811"/>
                </a:cubicBezTo>
                <a:cubicBezTo>
                  <a:pt x="2771498" y="4889476"/>
                  <a:pt x="2778349" y="4893665"/>
                  <a:pt x="2792246" y="4902212"/>
                </a:cubicBezTo>
                <a:cubicBezTo>
                  <a:pt x="2807434" y="4911549"/>
                  <a:pt x="2810906" y="4912264"/>
                  <a:pt x="2809505" y="4917185"/>
                </a:cubicBezTo>
                <a:cubicBezTo>
                  <a:pt x="2808385" y="4921155"/>
                  <a:pt x="2804403" y="4921315"/>
                  <a:pt x="2797561" y="4921315"/>
                </a:cubicBezTo>
                <a:lnTo>
                  <a:pt x="2770488" y="4921315"/>
                </a:lnTo>
                <a:cubicBezTo>
                  <a:pt x="2767415" y="4921315"/>
                  <a:pt x="2765632" y="4922577"/>
                  <a:pt x="2765097" y="4925294"/>
                </a:cubicBezTo>
                <a:lnTo>
                  <a:pt x="2764011" y="4930787"/>
                </a:lnTo>
                <a:lnTo>
                  <a:pt x="2798138" y="4930787"/>
                </a:lnTo>
                <a:cubicBezTo>
                  <a:pt x="2813759" y="4930787"/>
                  <a:pt x="2823547" y="4929828"/>
                  <a:pt x="2827104" y="4920373"/>
                </a:cubicBezTo>
                <a:cubicBezTo>
                  <a:pt x="2828827" y="4915763"/>
                  <a:pt x="2828810" y="4910994"/>
                  <a:pt x="2824600" y="4906283"/>
                </a:cubicBezTo>
                <a:cubicBezTo>
                  <a:pt x="2822452" y="4903886"/>
                  <a:pt x="2819277" y="4901774"/>
                  <a:pt x="2814913" y="4899335"/>
                </a:cubicBezTo>
                <a:cubicBezTo>
                  <a:pt x="2795404" y="4888407"/>
                  <a:pt x="2790311" y="4887146"/>
                  <a:pt x="2791542" y="4881854"/>
                </a:cubicBezTo>
                <a:cubicBezTo>
                  <a:pt x="2792238" y="4878877"/>
                  <a:pt x="2794318" y="4878767"/>
                  <a:pt x="2801644" y="4878767"/>
                </a:cubicBezTo>
                <a:lnTo>
                  <a:pt x="2824532" y="4878767"/>
                </a:lnTo>
                <a:cubicBezTo>
                  <a:pt x="2827613" y="4878767"/>
                  <a:pt x="2829405" y="4877514"/>
                  <a:pt x="2829939" y="4874797"/>
                </a:cubicBezTo>
                <a:lnTo>
                  <a:pt x="2831060" y="4869051"/>
                </a:lnTo>
                <a:close/>
                <a:moveTo>
                  <a:pt x="2554594" y="4818697"/>
                </a:moveTo>
                <a:cubicBezTo>
                  <a:pt x="2536545" y="4819757"/>
                  <a:pt x="2505499" y="4826092"/>
                  <a:pt x="2506679" y="4832401"/>
                </a:cubicBezTo>
                <a:cubicBezTo>
                  <a:pt x="2507766" y="4839231"/>
                  <a:pt x="2527427" y="4837128"/>
                  <a:pt x="2536426" y="4837128"/>
                </a:cubicBezTo>
                <a:cubicBezTo>
                  <a:pt x="2556215" y="4837128"/>
                  <a:pt x="2587643" y="4838466"/>
                  <a:pt x="2592592" y="4852573"/>
                </a:cubicBezTo>
                <a:cubicBezTo>
                  <a:pt x="2603263" y="4882957"/>
                  <a:pt x="2530883" y="4937517"/>
                  <a:pt x="2515457" y="4932277"/>
                </a:cubicBezTo>
                <a:cubicBezTo>
                  <a:pt x="2508479" y="4929904"/>
                  <a:pt x="2529635" y="4890250"/>
                  <a:pt x="2537318" y="4875983"/>
                </a:cubicBezTo>
                <a:cubicBezTo>
                  <a:pt x="2541885" y="4867470"/>
                  <a:pt x="2548838" y="4854095"/>
                  <a:pt x="2542895" y="4853187"/>
                </a:cubicBezTo>
                <a:cubicBezTo>
                  <a:pt x="2536273" y="4852186"/>
                  <a:pt x="2528956" y="4864770"/>
                  <a:pt x="2524218" y="4872030"/>
                </a:cubicBezTo>
                <a:cubicBezTo>
                  <a:pt x="2511349" y="4891756"/>
                  <a:pt x="2498147" y="4913291"/>
                  <a:pt x="2487578" y="4935414"/>
                </a:cubicBezTo>
                <a:cubicBezTo>
                  <a:pt x="2484310" y="4942245"/>
                  <a:pt x="2473452" y="4962829"/>
                  <a:pt x="2477187" y="4965487"/>
                </a:cubicBezTo>
                <a:cubicBezTo>
                  <a:pt x="2480668" y="4967960"/>
                  <a:pt x="2497205" y="4964436"/>
                  <a:pt x="2518259" y="4955216"/>
                </a:cubicBezTo>
                <a:cubicBezTo>
                  <a:pt x="2584451" y="4926220"/>
                  <a:pt x="2614249" y="4888484"/>
                  <a:pt x="2622229" y="4857300"/>
                </a:cubicBezTo>
                <a:cubicBezTo>
                  <a:pt x="2624773" y="4847711"/>
                  <a:pt x="2621259" y="4837546"/>
                  <a:pt x="2613315" y="4831517"/>
                </a:cubicBezTo>
                <a:cubicBezTo>
                  <a:pt x="2599486" y="4821027"/>
                  <a:pt x="2574866" y="4817520"/>
                  <a:pt x="2554594" y="4818697"/>
                </a:cubicBezTo>
                <a:close/>
                <a:moveTo>
                  <a:pt x="3137129" y="4793385"/>
                </a:moveTo>
                <a:cubicBezTo>
                  <a:pt x="3150449" y="4793385"/>
                  <a:pt x="3153930" y="4798340"/>
                  <a:pt x="3151773" y="4809730"/>
                </a:cubicBezTo>
                <a:cubicBezTo>
                  <a:pt x="3151773" y="4809730"/>
                  <a:pt x="3151230" y="4812573"/>
                  <a:pt x="3151035" y="4813431"/>
                </a:cubicBezTo>
                <a:cubicBezTo>
                  <a:pt x="3150772" y="4814710"/>
                  <a:pt x="3150186" y="4818016"/>
                  <a:pt x="3146739" y="4818016"/>
                </a:cubicBezTo>
                <a:lnTo>
                  <a:pt x="3113512" y="4818016"/>
                </a:lnTo>
                <a:lnTo>
                  <a:pt x="3115142" y="4809730"/>
                </a:lnTo>
                <a:cubicBezTo>
                  <a:pt x="3117485" y="4797734"/>
                  <a:pt x="3124531" y="4793385"/>
                  <a:pt x="3137129" y="4793385"/>
                </a:cubicBezTo>
                <a:close/>
                <a:moveTo>
                  <a:pt x="2908772" y="4793385"/>
                </a:moveTo>
                <a:cubicBezTo>
                  <a:pt x="2922084" y="4793385"/>
                  <a:pt x="2925581" y="4798340"/>
                  <a:pt x="2923408" y="4809730"/>
                </a:cubicBezTo>
                <a:cubicBezTo>
                  <a:pt x="2923408" y="4809730"/>
                  <a:pt x="2922865" y="4812573"/>
                  <a:pt x="2922678" y="4813431"/>
                </a:cubicBezTo>
                <a:cubicBezTo>
                  <a:pt x="2922423" y="4814710"/>
                  <a:pt x="2921829" y="4818016"/>
                  <a:pt x="2918374" y="4818016"/>
                </a:cubicBezTo>
                <a:lnTo>
                  <a:pt x="2885163" y="4818016"/>
                </a:lnTo>
                <a:lnTo>
                  <a:pt x="2886785" y="4809730"/>
                </a:lnTo>
                <a:cubicBezTo>
                  <a:pt x="2889111" y="4797734"/>
                  <a:pt x="2896174" y="4793385"/>
                  <a:pt x="2908772" y="4793385"/>
                </a:cubicBezTo>
                <a:close/>
                <a:moveTo>
                  <a:pt x="2671715" y="4783926"/>
                </a:moveTo>
                <a:cubicBezTo>
                  <a:pt x="2657863" y="4785815"/>
                  <a:pt x="2645049" y="4790925"/>
                  <a:pt x="2638520" y="4801898"/>
                </a:cubicBezTo>
                <a:cubicBezTo>
                  <a:pt x="2628435" y="4818857"/>
                  <a:pt x="2647502" y="4842074"/>
                  <a:pt x="2664854" y="4864568"/>
                </a:cubicBezTo>
                <a:cubicBezTo>
                  <a:pt x="2678768" y="4882595"/>
                  <a:pt x="2693922" y="4899814"/>
                  <a:pt x="2687733" y="4909866"/>
                </a:cubicBezTo>
                <a:cubicBezTo>
                  <a:pt x="2682690" y="4918085"/>
                  <a:pt x="2650320" y="4918068"/>
                  <a:pt x="2639174" y="4918716"/>
                </a:cubicBezTo>
                <a:cubicBezTo>
                  <a:pt x="2625633" y="4919515"/>
                  <a:pt x="2606150" y="4919557"/>
                  <a:pt x="2602737" y="4921576"/>
                </a:cubicBezTo>
                <a:cubicBezTo>
                  <a:pt x="2599681" y="4923385"/>
                  <a:pt x="2597983" y="4928995"/>
                  <a:pt x="2609444" y="4931233"/>
                </a:cubicBezTo>
                <a:cubicBezTo>
                  <a:pt x="2618638" y="4933050"/>
                  <a:pt x="2640540" y="4936718"/>
                  <a:pt x="2663666" y="4936701"/>
                </a:cubicBezTo>
                <a:cubicBezTo>
                  <a:pt x="2687801" y="4936692"/>
                  <a:pt x="2713150" y="4932360"/>
                  <a:pt x="2718643" y="4911877"/>
                </a:cubicBezTo>
                <a:cubicBezTo>
                  <a:pt x="2723058" y="4895423"/>
                  <a:pt x="2707751" y="4877791"/>
                  <a:pt x="2694278" y="4859916"/>
                </a:cubicBezTo>
                <a:cubicBezTo>
                  <a:pt x="2679524" y="4840333"/>
                  <a:pt x="2664599" y="4826377"/>
                  <a:pt x="2665856" y="4812506"/>
                </a:cubicBezTo>
                <a:cubicBezTo>
                  <a:pt x="2666824" y="4801730"/>
                  <a:pt x="2686120" y="4801107"/>
                  <a:pt x="2718125" y="4800493"/>
                </a:cubicBezTo>
                <a:cubicBezTo>
                  <a:pt x="2724798" y="4800350"/>
                  <a:pt x="2738041" y="4800005"/>
                  <a:pt x="2735495" y="4794235"/>
                </a:cubicBezTo>
                <a:cubicBezTo>
                  <a:pt x="2733211" y="4789154"/>
                  <a:pt x="2723295" y="4787463"/>
                  <a:pt x="2711130" y="4785284"/>
                </a:cubicBezTo>
                <a:cubicBezTo>
                  <a:pt x="2700455" y="4783371"/>
                  <a:pt x="2685566" y="4782037"/>
                  <a:pt x="2671715" y="4783926"/>
                </a:cubicBezTo>
                <a:close/>
                <a:moveTo>
                  <a:pt x="3324762" y="4783846"/>
                </a:moveTo>
                <a:cubicBezTo>
                  <a:pt x="3321681" y="4783846"/>
                  <a:pt x="3319949" y="4784889"/>
                  <a:pt x="3319490" y="4787194"/>
                </a:cubicBezTo>
                <a:lnTo>
                  <a:pt x="3318268" y="4793402"/>
                </a:lnTo>
                <a:lnTo>
                  <a:pt x="3342734" y="4793402"/>
                </a:lnTo>
                <a:lnTo>
                  <a:pt x="3332539" y="4845422"/>
                </a:lnTo>
                <a:lnTo>
                  <a:pt x="3343507" y="4845422"/>
                </a:lnTo>
                <a:cubicBezTo>
                  <a:pt x="3346597" y="4845422"/>
                  <a:pt x="3348388" y="4844169"/>
                  <a:pt x="3349000" y="4841048"/>
                </a:cubicBezTo>
                <a:lnTo>
                  <a:pt x="3358355" y="4793402"/>
                </a:lnTo>
                <a:lnTo>
                  <a:pt x="3378780" y="4793402"/>
                </a:lnTo>
                <a:cubicBezTo>
                  <a:pt x="3381667" y="4793402"/>
                  <a:pt x="3382686" y="4792140"/>
                  <a:pt x="3383195" y="4789633"/>
                </a:cubicBezTo>
                <a:lnTo>
                  <a:pt x="3384316" y="4783846"/>
                </a:lnTo>
                <a:close/>
                <a:moveTo>
                  <a:pt x="3274395" y="4783846"/>
                </a:moveTo>
                <a:lnTo>
                  <a:pt x="3262314" y="4845422"/>
                </a:lnTo>
                <a:lnTo>
                  <a:pt x="3314906" y="4845422"/>
                </a:lnTo>
                <a:lnTo>
                  <a:pt x="3316044" y="4839660"/>
                </a:lnTo>
                <a:cubicBezTo>
                  <a:pt x="3316578" y="4836968"/>
                  <a:pt x="3315619" y="4835916"/>
                  <a:pt x="3313123" y="4835916"/>
                </a:cubicBezTo>
                <a:lnTo>
                  <a:pt x="3279785" y="4835916"/>
                </a:lnTo>
                <a:lnTo>
                  <a:pt x="3289599" y="4785932"/>
                </a:lnTo>
                <a:cubicBezTo>
                  <a:pt x="3289794" y="4784889"/>
                  <a:pt x="3289030" y="4783846"/>
                  <a:pt x="3287689" y="4783846"/>
                </a:cubicBezTo>
                <a:close/>
                <a:moveTo>
                  <a:pt x="3190706" y="4783846"/>
                </a:moveTo>
                <a:cubicBezTo>
                  <a:pt x="3189093" y="4783846"/>
                  <a:pt x="3187582" y="4784477"/>
                  <a:pt x="3187174" y="4786580"/>
                </a:cubicBezTo>
                <a:lnTo>
                  <a:pt x="3181062" y="4817948"/>
                </a:lnTo>
                <a:cubicBezTo>
                  <a:pt x="3176894" y="4840063"/>
                  <a:pt x="3187998" y="4846801"/>
                  <a:pt x="3209943" y="4846801"/>
                </a:cubicBezTo>
                <a:lnTo>
                  <a:pt x="3209943" y="4846793"/>
                </a:lnTo>
                <a:cubicBezTo>
                  <a:pt x="3235649" y="4846793"/>
                  <a:pt x="3245556" y="4838078"/>
                  <a:pt x="3249622" y="4817940"/>
                </a:cubicBezTo>
                <a:lnTo>
                  <a:pt x="3255709" y="4786580"/>
                </a:lnTo>
                <a:cubicBezTo>
                  <a:pt x="3256117" y="4784477"/>
                  <a:pt x="3254852" y="4783846"/>
                  <a:pt x="3253247" y="4783846"/>
                </a:cubicBezTo>
                <a:lnTo>
                  <a:pt x="3240810" y="4783846"/>
                </a:lnTo>
                <a:lnTo>
                  <a:pt x="3237398" y="4801890"/>
                </a:lnTo>
                <a:lnTo>
                  <a:pt x="3235445" y="4811496"/>
                </a:lnTo>
                <a:lnTo>
                  <a:pt x="3233815" y="4819841"/>
                </a:lnTo>
                <a:cubicBezTo>
                  <a:pt x="3231540" y="4831206"/>
                  <a:pt x="3224112" y="4836329"/>
                  <a:pt x="3211522" y="4836329"/>
                </a:cubicBezTo>
                <a:cubicBezTo>
                  <a:pt x="3197676" y="4836329"/>
                  <a:pt x="3193966" y="4831332"/>
                  <a:pt x="3196139" y="4819841"/>
                </a:cubicBezTo>
                <a:cubicBezTo>
                  <a:pt x="3196139" y="4819841"/>
                  <a:pt x="3196674" y="4816972"/>
                  <a:pt x="3196852" y="4816114"/>
                </a:cubicBezTo>
                <a:lnTo>
                  <a:pt x="3199722" y="4801898"/>
                </a:lnTo>
                <a:lnTo>
                  <a:pt x="3203143" y="4783846"/>
                </a:lnTo>
                <a:close/>
                <a:moveTo>
                  <a:pt x="2786677" y="4783846"/>
                </a:moveTo>
                <a:lnTo>
                  <a:pt x="2786491" y="4784645"/>
                </a:lnTo>
                <a:cubicBezTo>
                  <a:pt x="2785489" y="4788784"/>
                  <a:pt x="2786015" y="4793360"/>
                  <a:pt x="2793053" y="4793360"/>
                </a:cubicBezTo>
                <a:lnTo>
                  <a:pt x="2825415" y="4793360"/>
                </a:lnTo>
                <a:cubicBezTo>
                  <a:pt x="2840984" y="4793360"/>
                  <a:pt x="2843208" y="4801074"/>
                  <a:pt x="2840101" y="4814659"/>
                </a:cubicBezTo>
                <a:cubicBezTo>
                  <a:pt x="2837045" y="4828001"/>
                  <a:pt x="2831722" y="4834865"/>
                  <a:pt x="2820032" y="4835916"/>
                </a:cubicBezTo>
                <a:lnTo>
                  <a:pt x="2797866" y="4835916"/>
                </a:lnTo>
                <a:lnTo>
                  <a:pt x="2804709" y="4800964"/>
                </a:lnTo>
                <a:lnTo>
                  <a:pt x="2791610" y="4800964"/>
                </a:lnTo>
                <a:cubicBezTo>
                  <a:pt x="2790065" y="4800964"/>
                  <a:pt x="2788902" y="4802007"/>
                  <a:pt x="2788698" y="4803051"/>
                </a:cubicBezTo>
                <a:lnTo>
                  <a:pt x="2780378" y="4845422"/>
                </a:lnTo>
                <a:lnTo>
                  <a:pt x="2817188" y="4845422"/>
                </a:lnTo>
                <a:cubicBezTo>
                  <a:pt x="2837809" y="4845422"/>
                  <a:pt x="2852097" y="4837834"/>
                  <a:pt x="2856562" y="4814239"/>
                </a:cubicBezTo>
                <a:cubicBezTo>
                  <a:pt x="2859882" y="4796674"/>
                  <a:pt x="2852207" y="4783846"/>
                  <a:pt x="2831196" y="4783846"/>
                </a:cubicBezTo>
                <a:close/>
                <a:moveTo>
                  <a:pt x="3055062" y="4783661"/>
                </a:moveTo>
                <a:cubicBezTo>
                  <a:pt x="3038660" y="4783661"/>
                  <a:pt x="3028813" y="4783762"/>
                  <a:pt x="3026300" y="4795438"/>
                </a:cubicBezTo>
                <a:cubicBezTo>
                  <a:pt x="3024458" y="4804094"/>
                  <a:pt x="3031300" y="4808291"/>
                  <a:pt x="3045180" y="4816838"/>
                </a:cubicBezTo>
                <a:cubicBezTo>
                  <a:pt x="3060376" y="4826175"/>
                  <a:pt x="3063848" y="4826882"/>
                  <a:pt x="3062456" y="4831820"/>
                </a:cubicBezTo>
                <a:cubicBezTo>
                  <a:pt x="3061327" y="4835790"/>
                  <a:pt x="3057346" y="4835942"/>
                  <a:pt x="3050512" y="4835942"/>
                </a:cubicBezTo>
                <a:lnTo>
                  <a:pt x="3023447" y="4835942"/>
                </a:lnTo>
                <a:cubicBezTo>
                  <a:pt x="3020366" y="4835942"/>
                  <a:pt x="3018574" y="4837203"/>
                  <a:pt x="3018040" y="4839920"/>
                </a:cubicBezTo>
                <a:lnTo>
                  <a:pt x="3016970" y="4845422"/>
                </a:lnTo>
                <a:lnTo>
                  <a:pt x="3051097" y="4845422"/>
                </a:lnTo>
                <a:cubicBezTo>
                  <a:pt x="3066701" y="4845422"/>
                  <a:pt x="3076506" y="4844471"/>
                  <a:pt x="3080055" y="4834999"/>
                </a:cubicBezTo>
                <a:lnTo>
                  <a:pt x="3080063" y="4834999"/>
                </a:lnTo>
                <a:cubicBezTo>
                  <a:pt x="3081795" y="4830381"/>
                  <a:pt x="3081778" y="4825612"/>
                  <a:pt x="3077559" y="4820909"/>
                </a:cubicBezTo>
                <a:cubicBezTo>
                  <a:pt x="3075411" y="4818503"/>
                  <a:pt x="3072244" y="4816409"/>
                  <a:pt x="3067864" y="4813944"/>
                </a:cubicBezTo>
                <a:cubicBezTo>
                  <a:pt x="3048364" y="4803017"/>
                  <a:pt x="3043270" y="4801772"/>
                  <a:pt x="3044493" y="4796481"/>
                </a:cubicBezTo>
                <a:cubicBezTo>
                  <a:pt x="3045189" y="4793511"/>
                  <a:pt x="3047277" y="4793385"/>
                  <a:pt x="3054620" y="4793385"/>
                </a:cubicBezTo>
                <a:lnTo>
                  <a:pt x="3077491" y="4793385"/>
                </a:lnTo>
                <a:cubicBezTo>
                  <a:pt x="3080573" y="4793385"/>
                  <a:pt x="3082364" y="4792140"/>
                  <a:pt x="3082899" y="4789431"/>
                </a:cubicBezTo>
                <a:lnTo>
                  <a:pt x="3084028" y="4783661"/>
                </a:lnTo>
                <a:close/>
                <a:moveTo>
                  <a:pt x="2982358" y="4783661"/>
                </a:moveTo>
                <a:cubicBezTo>
                  <a:pt x="2965957" y="4783661"/>
                  <a:pt x="2956118" y="4783762"/>
                  <a:pt x="2953613" y="4795438"/>
                </a:cubicBezTo>
                <a:cubicBezTo>
                  <a:pt x="2951754" y="4804094"/>
                  <a:pt x="2958605" y="4808291"/>
                  <a:pt x="2972485" y="4816838"/>
                </a:cubicBezTo>
                <a:cubicBezTo>
                  <a:pt x="2987681" y="4826175"/>
                  <a:pt x="2991162" y="4826882"/>
                  <a:pt x="2989761" y="4831820"/>
                </a:cubicBezTo>
                <a:cubicBezTo>
                  <a:pt x="2988641" y="4835790"/>
                  <a:pt x="2984651" y="4835942"/>
                  <a:pt x="2977800" y="4835942"/>
                </a:cubicBezTo>
                <a:lnTo>
                  <a:pt x="2950761" y="4835942"/>
                </a:lnTo>
                <a:cubicBezTo>
                  <a:pt x="2947671" y="4835942"/>
                  <a:pt x="2945888" y="4837203"/>
                  <a:pt x="2945345" y="4839920"/>
                </a:cubicBezTo>
                <a:lnTo>
                  <a:pt x="2944266" y="4845422"/>
                </a:lnTo>
                <a:lnTo>
                  <a:pt x="2978394" y="4845422"/>
                </a:lnTo>
                <a:cubicBezTo>
                  <a:pt x="2994014" y="4845422"/>
                  <a:pt x="3003803" y="4844471"/>
                  <a:pt x="3007360" y="4834999"/>
                </a:cubicBezTo>
                <a:cubicBezTo>
                  <a:pt x="3009083" y="4830381"/>
                  <a:pt x="3009066" y="4825612"/>
                  <a:pt x="3004855" y="4820909"/>
                </a:cubicBezTo>
                <a:cubicBezTo>
                  <a:pt x="3002699" y="4818503"/>
                  <a:pt x="2999533" y="4816409"/>
                  <a:pt x="2995161" y="4813944"/>
                </a:cubicBezTo>
                <a:cubicBezTo>
                  <a:pt x="2975643" y="4803017"/>
                  <a:pt x="2970567" y="4801772"/>
                  <a:pt x="2971798" y="4796481"/>
                </a:cubicBezTo>
                <a:cubicBezTo>
                  <a:pt x="2972477" y="4793511"/>
                  <a:pt x="2974557" y="4793385"/>
                  <a:pt x="2981917" y="4793385"/>
                </a:cubicBezTo>
                <a:lnTo>
                  <a:pt x="3004779" y="4793385"/>
                </a:lnTo>
                <a:cubicBezTo>
                  <a:pt x="3007869" y="4793385"/>
                  <a:pt x="3009660" y="4792140"/>
                  <a:pt x="3010178" y="4789431"/>
                </a:cubicBezTo>
                <a:lnTo>
                  <a:pt x="3011324" y="4783661"/>
                </a:lnTo>
                <a:close/>
                <a:moveTo>
                  <a:pt x="3138963" y="4783013"/>
                </a:moveTo>
                <a:cubicBezTo>
                  <a:pt x="3117247" y="4783013"/>
                  <a:pt x="3104861" y="4788414"/>
                  <a:pt x="3100124" y="4811614"/>
                </a:cubicBezTo>
                <a:lnTo>
                  <a:pt x="3094028" y="4842705"/>
                </a:lnTo>
                <a:cubicBezTo>
                  <a:pt x="3093621" y="4844791"/>
                  <a:pt x="3094835" y="4845422"/>
                  <a:pt x="3096388" y="4845422"/>
                </a:cubicBezTo>
                <a:lnTo>
                  <a:pt x="3108138" y="4845422"/>
                </a:lnTo>
                <a:lnTo>
                  <a:pt x="3111567" y="4827521"/>
                </a:lnTo>
                <a:lnTo>
                  <a:pt x="3148174" y="4827521"/>
                </a:lnTo>
                <a:lnTo>
                  <a:pt x="3144753" y="4845422"/>
                </a:lnTo>
                <a:lnTo>
                  <a:pt x="3156510" y="4845422"/>
                </a:lnTo>
                <a:cubicBezTo>
                  <a:pt x="3158056" y="4845422"/>
                  <a:pt x="3159524" y="4844791"/>
                  <a:pt x="3159932" y="4842705"/>
                </a:cubicBezTo>
                <a:lnTo>
                  <a:pt x="3166036" y="4811614"/>
                </a:lnTo>
                <a:cubicBezTo>
                  <a:pt x="3170535" y="4788027"/>
                  <a:pt x="3157088" y="4783013"/>
                  <a:pt x="3138963" y="4783013"/>
                </a:cubicBezTo>
                <a:close/>
                <a:moveTo>
                  <a:pt x="2910597" y="4783013"/>
                </a:moveTo>
                <a:cubicBezTo>
                  <a:pt x="2888890" y="4783013"/>
                  <a:pt x="2876504" y="4788414"/>
                  <a:pt x="2871775" y="4811614"/>
                </a:cubicBezTo>
                <a:lnTo>
                  <a:pt x="2865663" y="4842705"/>
                </a:lnTo>
                <a:cubicBezTo>
                  <a:pt x="2865264" y="4844791"/>
                  <a:pt x="2866478" y="4845422"/>
                  <a:pt x="2868031" y="4845422"/>
                </a:cubicBezTo>
                <a:lnTo>
                  <a:pt x="2879781" y="4845422"/>
                </a:lnTo>
                <a:lnTo>
                  <a:pt x="2883202" y="4827521"/>
                </a:lnTo>
                <a:lnTo>
                  <a:pt x="2919817" y="4827521"/>
                </a:lnTo>
                <a:lnTo>
                  <a:pt x="2916396" y="4845422"/>
                </a:lnTo>
                <a:lnTo>
                  <a:pt x="2928154" y="4845422"/>
                </a:lnTo>
                <a:cubicBezTo>
                  <a:pt x="2929699" y="4845422"/>
                  <a:pt x="2931167" y="4844791"/>
                  <a:pt x="2931566" y="4842705"/>
                </a:cubicBezTo>
                <a:lnTo>
                  <a:pt x="2937679" y="4811614"/>
                </a:lnTo>
                <a:cubicBezTo>
                  <a:pt x="2942170" y="4788027"/>
                  <a:pt x="2928722" y="4783013"/>
                  <a:pt x="2910597" y="4783013"/>
                </a:cubicBezTo>
                <a:close/>
                <a:moveTo>
                  <a:pt x="2604596" y="4694494"/>
                </a:moveTo>
                <a:lnTo>
                  <a:pt x="2604596" y="4694502"/>
                </a:lnTo>
                <a:cubicBezTo>
                  <a:pt x="2581132" y="4695596"/>
                  <a:pt x="2559730" y="4701543"/>
                  <a:pt x="2561063" y="4706111"/>
                </a:cubicBezTo>
                <a:cubicBezTo>
                  <a:pt x="2562701" y="4711671"/>
                  <a:pt x="2578644" y="4710283"/>
                  <a:pt x="2584714" y="4710283"/>
                </a:cubicBezTo>
                <a:cubicBezTo>
                  <a:pt x="2607067" y="4710283"/>
                  <a:pt x="2628596" y="4714624"/>
                  <a:pt x="2633732" y="4720882"/>
                </a:cubicBezTo>
                <a:cubicBezTo>
                  <a:pt x="2641755" y="4730657"/>
                  <a:pt x="2627942" y="4754766"/>
                  <a:pt x="2585478" y="4787632"/>
                </a:cubicBezTo>
                <a:cubicBezTo>
                  <a:pt x="2577337" y="4793932"/>
                  <a:pt x="2571258" y="4799737"/>
                  <a:pt x="2569909" y="4802588"/>
                </a:cubicBezTo>
                <a:cubicBezTo>
                  <a:pt x="2569187" y="4804102"/>
                  <a:pt x="2569527" y="4806306"/>
                  <a:pt x="2571759" y="4806609"/>
                </a:cubicBezTo>
                <a:cubicBezTo>
                  <a:pt x="2574094" y="4806937"/>
                  <a:pt x="2579697" y="4805633"/>
                  <a:pt x="2588942" y="4800881"/>
                </a:cubicBezTo>
                <a:cubicBezTo>
                  <a:pt x="2626669" y="4781491"/>
                  <a:pt x="2669956" y="4741996"/>
                  <a:pt x="2661416" y="4714910"/>
                </a:cubicBezTo>
                <a:cubicBezTo>
                  <a:pt x="2656212" y="4698380"/>
                  <a:pt x="2628239" y="4693392"/>
                  <a:pt x="2604596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4445E9-1627-7C4E-BC4C-33D3B03582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78" y="1480359"/>
            <a:ext cx="1003144" cy="915914"/>
          </a:xfrm>
          <a:prstGeom prst="rect">
            <a:avLst/>
          </a:prstGeom>
        </p:spPr>
      </p:pic>
      <p:sp>
        <p:nvSpPr>
          <p:cNvPr id="24" name="Espace réservé du texte 9">
            <a:extLst>
              <a:ext uri="{FF2B5EF4-FFF2-40B4-BE49-F238E27FC236}">
                <a16:creationId xmlns:a16="http://schemas.microsoft.com/office/drawing/2014/main" id="{A0947405-044D-A248-A01A-51A513B18A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742" y="1666622"/>
            <a:ext cx="3961720" cy="2133218"/>
          </a:xfrm>
          <a:prstGeom prst="rect">
            <a:avLst/>
          </a:prstGeom>
        </p:spPr>
        <p:txBody>
          <a:bodyPr lIns="90000" tIns="0" rIns="0" bIns="0" anchor="ctr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3ds SemiBold" panose="02000503020000020004" pitchFamily="2" charset="77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EA4C756E-194C-4F3E-ABC9-E3B2DB21DD3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02A54E8-0B67-444C-859D-D5BA15EE9D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97D703B-4465-4608-8E77-75CF128B476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236759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64E3299-DC24-46C5-9A27-05B7E38A79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E4C463AC-C609-4E95-9D85-6B94D3AC0D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B560DC92-45A9-4298-BFD9-D29534643BA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hart Placeholder 2">
            <a:extLst>
              <a:ext uri="{FF2B5EF4-FFF2-40B4-BE49-F238E27FC236}">
                <a16:creationId xmlns:a16="http://schemas.microsoft.com/office/drawing/2014/main" id="{56F9DD30-0F68-41A2-965A-322FE98B54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185385"/>
            <a:ext cx="4638674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E3BD1110-736C-41FE-B772-5F599148C8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CD5DD2F-8B25-4934-A62D-37FADC56B5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05AE72B-C5EE-4D2A-A392-46A704B46F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185385"/>
            <a:ext cx="3354235" cy="338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D20696C7-8025-445E-9E8C-9B9A5E93FF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608923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EF2505C-1F95-3649-82BC-A77CD3A4C5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A9F187C5-3001-47D7-82D1-610C05FC9A5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D5D560-C9FC-4B55-8F3A-12980951F2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533105"/>
            <a:ext cx="4638674" cy="303889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6B1CB83-5966-4D14-8FA4-6FC1EEF7CA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9A03BF53-73BD-484C-9C19-0A93E17EA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976CA50-9739-4D8B-AFC7-2E9BE2918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8370DBD-2152-429C-BEF6-31F1509F8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530489"/>
            <a:ext cx="3354235" cy="303889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44AB66F-96A2-4F87-A3C9-393CB06DB1B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961671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FD65DAF3-E06E-4CD8-9D02-D13D5E74E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9143E142-CCC3-48E5-BCDC-169490F9B3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241F5401-BB88-4D56-9585-CF6264AD981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80869B-FE49-4179-BB24-7CDE52DB06FB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3DFFB2D5-9912-41F7-8C4E-7A42C73848B9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B6D6657-D01D-4D32-9F68-B5E3FF755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2035430-A810-4A25-8E2E-08FE43B5D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F023669-512E-40AF-9F8B-93F264ED9C3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632454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BC52370C-3B93-BA4F-90EB-FDD3FE71C0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1B40FC61-8E9D-487D-8B0C-0512D4F45B6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C883D573-D85A-44EF-A74A-226004F0DD74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2" name="Chart Placeholder 2">
            <a:extLst>
              <a:ext uri="{FF2B5EF4-FFF2-40B4-BE49-F238E27FC236}">
                <a16:creationId xmlns:a16="http://schemas.microsoft.com/office/drawing/2014/main" id="{B854AC56-5F45-4999-A780-DAE57800E32F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6E167BC0-4503-46F6-86E2-C99C214FF8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D9708901-F7A9-45C8-84A2-4E40CCBA3A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1AC41AB-AE3E-4EBD-8C6F-AD1D856D7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D6A4C320-A7E1-45E4-B0EE-3ECB282DD9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40415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883AB93-8A12-4381-863D-A6DCA8326D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BD0AA781-C64B-4621-94F8-C750E1CF5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BA08A484-23E0-431D-B5CE-6AD504F8313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hart Placeholder 2">
            <a:extLst>
              <a:ext uri="{FF2B5EF4-FFF2-40B4-BE49-F238E27FC236}">
                <a16:creationId xmlns:a16="http://schemas.microsoft.com/office/drawing/2014/main" id="{B2656E46-4EF8-44EB-A3BA-8E234F8F5949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240527"/>
            <a:ext cx="8198669" cy="333147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C228822A-3C82-40E0-9FCD-9438A807DA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772596-B503-49EA-8FDC-B0A65DE0E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B185295-202F-42D0-B6F1-82B94DA669E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458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89B8EAD-7EE5-CD41-9D0D-BC9A90591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FAD8D98F-A73D-4D06-9361-4DDB0A71E81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657D95C7-47CB-496F-AF2C-A661F7B950B1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591733"/>
            <a:ext cx="8198669" cy="29802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A4592C86-2AEF-4B57-8060-C8A53855A6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8CE5E645-F65D-4A5F-869B-E42DB973A9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24E604-5135-4CAC-B088-D012739E37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F5D9F00-1458-48CA-A61D-C611E6F251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9976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286934"/>
            <a:ext cx="3912871" cy="3124564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286934"/>
            <a:ext cx="3912871" cy="3124564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C571A79E-B699-4E25-AED1-F10C201C1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1716FDA2-DC8F-4A2F-808F-98CC15FB8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8CA3988A-A5B7-4348-84AF-7B39B07064C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5F1B389C-7BF0-42CE-B5D2-12F38AE0E9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7C211E8-E463-4482-9B58-428C2CDCE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8E8407E-415C-4A1A-9274-925AD0F411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00F897C-9299-4A01-9C4F-EC8C5C72EC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0543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17D7B4A-AB11-4382-8B79-6624A589E8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269026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2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584096"/>
            <a:ext cx="3912871" cy="2827401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584096"/>
            <a:ext cx="3912871" cy="2827401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6BBE6982-7846-374E-AD3E-7EBD9F520E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7768BC2D-D3F5-4548-8D98-2B4FB2E06D4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71090C94-4B93-410B-A3E0-7FA3E8141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7A4270DA-4F2B-4548-8D52-2BA954A391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49C9A21-4293-47BD-A893-75663970D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3E74ED6-FD0B-41AA-87BF-24884275EA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A680A23-B12B-4ED2-B726-B2D3250E17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0543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90A29E75-C57F-4294-A4C8-94B2F24B8C2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28563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5" name="Titre 1">
            <a:extLst>
              <a:ext uri="{FF2B5EF4-FFF2-40B4-BE49-F238E27FC236}">
                <a16:creationId xmlns:a16="http://schemas.microsoft.com/office/drawing/2014/main" id="{F910B2CC-809E-4A17-8B5A-7BE19AFF7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1A6E627C-849B-4BF5-A892-85FCA5D32A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2080F982-B713-43FB-8028-3E6C5C5FE6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EC42144F-D905-4E3F-A542-EE3F90A869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614E7FE-262E-4B85-BF61-D50E9F55D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17D8691-F240-4924-A72C-75D9E6F40A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5EB654B0-07CC-4361-ACFE-D350BCDC96F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1BD8CD5-7714-4799-A669-59A377CAA4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BB52ADB-0182-472E-9BA0-0D4477ABE7B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D7D4D113-0085-4337-BE96-0F83EEE6463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668059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4339EFE3-B2C3-485D-97E8-C9722BC5C48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0E3E8A71-8583-4B72-A73E-499DDEF51B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Titre 1">
            <a:extLst>
              <a:ext uri="{FF2B5EF4-FFF2-40B4-BE49-F238E27FC236}">
                <a16:creationId xmlns:a16="http://schemas.microsoft.com/office/drawing/2014/main" id="{5E82A5CB-F115-4E21-AC79-E482AAAD9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EEC0B7E8-F4D3-438B-912B-0A5A9A86E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CC0C5FB1-4F91-495C-A572-2E536A1789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C86CE44A-399C-4D0F-AC8F-B8E27F499B1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6A992D9-1E80-4283-9F88-C09436DE90B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BCC6BF60-C0D9-46EF-B6F0-7A902C9604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92220883-7771-4896-85FF-5BBCBD86DF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188860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5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re 1">
            <a:extLst>
              <a:ext uri="{FF2B5EF4-FFF2-40B4-BE49-F238E27FC236}">
                <a16:creationId xmlns:a16="http://schemas.microsoft.com/office/drawing/2014/main" id="{63CF197C-B04A-4BDB-A027-C0B40573B2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65AD26B9-E9F3-4F8C-80DA-8B48BB2F02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F9944759-B4F4-4F74-BD60-6C5174FB074C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>
            <a:extLst>
              <a:ext uri="{FF2B5EF4-FFF2-40B4-BE49-F238E27FC236}">
                <a16:creationId xmlns:a16="http://schemas.microsoft.com/office/drawing/2014/main" id="{80A57278-3386-4918-85DC-60D8AFD906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26ADC8C-F4F3-4411-8C7D-4086D60EA5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438E42A3-B233-482A-AF89-8F7DC64DCAF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110515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4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03757C0F-2B79-4AE3-BC5A-2C74E98878A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A303D66F-C568-4130-94DA-78CD662ABC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40C13F49-D391-4CC4-9D41-EF6FAC0219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6FAE25CA-67B3-4998-911A-1051E3F2FC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D92156C5-3582-482B-9F65-7F97B92D684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7400"/>
            <a:ext cx="947057" cy="21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378719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730036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43FABAB-1AFD-4844-BAE6-84AA1AFCD2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vi-V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vi-VN" dirty="0"/>
              <a:t>Insert image</a:t>
            </a:r>
          </a:p>
        </p:txBody>
      </p:sp>
      <p:cxnSp>
        <p:nvCxnSpPr>
          <p:cNvPr id="20" name="Connecteur droit 8">
            <a:extLst>
              <a:ext uri="{FF2B5EF4-FFF2-40B4-BE49-F238E27FC236}">
                <a16:creationId xmlns:a16="http://schemas.microsoft.com/office/drawing/2014/main" id="{82A6B2F8-AE5B-4F00-8021-7680F4786DF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70073EF-CF06-4AAB-BC89-F85AA37F0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8967802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CFABFB0F-3B61-4CF2-9A67-DB91C118E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492" y="1941750"/>
            <a:ext cx="4450930" cy="89870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3ds" panose="02000503020000020004" pitchFamily="50" charset="0"/>
                <a:ea typeface="+mj-ea"/>
                <a:cs typeface="3ds" panose="02000503020000020004" pitchFamily="50" charset="0"/>
              </a:defRPr>
            </a:lvl1pPr>
          </a:lstStyle>
          <a:p>
            <a:r>
              <a:rPr lang="en-US" noProof="0" dirty="0"/>
              <a:t>THIS IS THE TITLE OF THE PRESENTATION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13F780-5FBD-452C-9BD8-D1D33E0EC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492" y="2953684"/>
            <a:ext cx="4450930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sub-title of the presentation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0C63AF-351D-42E5-A8D8-D2E107E6B5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705452"/>
            <a:ext cx="791008" cy="930597"/>
          </a:xfrm>
          <a:prstGeom prst="rect">
            <a:avLst/>
          </a:prstGeom>
        </p:spPr>
      </p:pic>
      <p:pic>
        <p:nvPicPr>
          <p:cNvPr id="19" name="Image 9">
            <a:extLst>
              <a:ext uri="{FF2B5EF4-FFF2-40B4-BE49-F238E27FC236}">
                <a16:creationId xmlns:a16="http://schemas.microsoft.com/office/drawing/2014/main" id="{5E721F7F-D042-41D7-9C0E-F56BBB82BC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492" y="3567162"/>
            <a:ext cx="3290848" cy="307777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F69A22C-69B3-4A24-81FF-D29C2DBDA658}"/>
              </a:ext>
            </a:extLst>
          </p:cNvPr>
          <p:cNvSpPr/>
          <p:nvPr userDrawn="1"/>
        </p:nvSpPr>
        <p:spPr>
          <a:xfrm>
            <a:off x="5114926" y="1"/>
            <a:ext cx="4029074" cy="5143499"/>
          </a:xfrm>
          <a:custGeom>
            <a:avLst/>
            <a:gdLst>
              <a:gd name="connsiteX0" fmla="*/ 1238998 w 4029074"/>
              <a:gd name="connsiteY0" fmla="*/ 0 h 5143499"/>
              <a:gd name="connsiteX1" fmla="*/ 4029074 w 4029074"/>
              <a:gd name="connsiteY1" fmla="*/ 0 h 5143499"/>
              <a:gd name="connsiteX2" fmla="*/ 4029074 w 4029074"/>
              <a:gd name="connsiteY2" fmla="*/ 842036 h 5143499"/>
              <a:gd name="connsiteX3" fmla="*/ 4029074 w 4029074"/>
              <a:gd name="connsiteY3" fmla="*/ 1941749 h 5143499"/>
              <a:gd name="connsiteX4" fmla="*/ 4029074 w 4029074"/>
              <a:gd name="connsiteY4" fmla="*/ 3201749 h 5143499"/>
              <a:gd name="connsiteX5" fmla="*/ 4029074 w 4029074"/>
              <a:gd name="connsiteY5" fmla="*/ 3743118 h 5143499"/>
              <a:gd name="connsiteX6" fmla="*/ 4029074 w 4029074"/>
              <a:gd name="connsiteY6" fmla="*/ 5143499 h 5143499"/>
              <a:gd name="connsiteX7" fmla="*/ 1238998 w 4029074"/>
              <a:gd name="connsiteY7" fmla="*/ 5143499 h 5143499"/>
              <a:gd name="connsiteX8" fmla="*/ 1223084 w 4029074"/>
              <a:gd name="connsiteY8" fmla="*/ 5130964 h 5143499"/>
              <a:gd name="connsiteX9" fmla="*/ 0 w 4029074"/>
              <a:gd name="connsiteY9" fmla="*/ 2571750 h 5143499"/>
              <a:gd name="connsiteX10" fmla="*/ 1223083 w 4029074"/>
              <a:gd name="connsiteY10" fmla="*/ 12537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9074" h="5143499">
                <a:moveTo>
                  <a:pt x="1238998" y="0"/>
                </a:moveTo>
                <a:lnTo>
                  <a:pt x="4029074" y="0"/>
                </a:lnTo>
                <a:lnTo>
                  <a:pt x="4029074" y="842036"/>
                </a:lnTo>
                <a:lnTo>
                  <a:pt x="4029074" y="1941749"/>
                </a:lnTo>
                <a:lnTo>
                  <a:pt x="4029074" y="3201749"/>
                </a:lnTo>
                <a:lnTo>
                  <a:pt x="4029074" y="3743118"/>
                </a:lnTo>
                <a:lnTo>
                  <a:pt x="4029074" y="5143499"/>
                </a:lnTo>
                <a:lnTo>
                  <a:pt x="1238998" y="5143499"/>
                </a:lnTo>
                <a:lnTo>
                  <a:pt x="1223084" y="5130964"/>
                </a:lnTo>
                <a:cubicBezTo>
                  <a:pt x="467400" y="4476004"/>
                  <a:pt x="0" y="3571185"/>
                  <a:pt x="0" y="2571750"/>
                </a:cubicBezTo>
                <a:cubicBezTo>
                  <a:pt x="0" y="1572315"/>
                  <a:pt x="467400" y="667497"/>
                  <a:pt x="1223083" y="1253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1" name="Connecteur droit 8">
            <a:extLst>
              <a:ext uri="{FF2B5EF4-FFF2-40B4-BE49-F238E27FC236}">
                <a16:creationId xmlns:a16="http://schemas.microsoft.com/office/drawing/2014/main" id="{1E134866-0D48-4B80-B4A7-7A3C96A9A681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A2A5CFD-1EBB-4C94-B663-FD757A37AB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624726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3B521CC-7B05-4C2E-BA5E-B65F5CA9C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6944" y="354764"/>
            <a:ext cx="4970113" cy="49244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tabLst>
                <a:tab pos="1706563" algn="l"/>
              </a:tabLst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TABLE OF CONTENTS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B34C3BE3-5C95-4A64-B73B-5A274E5401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367" y="121216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CF81852F-49BD-45B9-BBDF-3F35D57118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6367" y="177569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CEDF0D5A-7AC5-494F-AF50-41A9970E9B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56367" y="233922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B56EEC8B-0F3C-48CF-8C1E-BD1D112FA2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56367" y="290275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AE94A33-EECD-4586-8D7D-A288340280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56367" y="346628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DD024ED7-5BEB-4173-9E13-F737ABB963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56367" y="4029814"/>
            <a:ext cx="5231266" cy="389513"/>
          </a:xfrm>
          <a:prstGeom prst="roundRect">
            <a:avLst>
              <a:gd name="adj" fmla="val 50000"/>
            </a:avLst>
          </a:prstGeom>
          <a:noFill/>
        </p:spPr>
        <p:txBody>
          <a:bodyPr lIns="288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This is the section name</a:t>
            </a:r>
          </a:p>
        </p:txBody>
      </p:sp>
      <p:sp>
        <p:nvSpPr>
          <p:cNvPr id="19" name="ZoneTexte 7">
            <a:extLst>
              <a:ext uri="{FF2B5EF4-FFF2-40B4-BE49-F238E27FC236}">
                <a16:creationId xmlns:a16="http://schemas.microsoft.com/office/drawing/2014/main" id="{A2067B04-117E-4F9B-8F7C-63907A4B65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1" name="Connecteur droit 8">
            <a:extLst>
              <a:ext uri="{FF2B5EF4-FFF2-40B4-BE49-F238E27FC236}">
                <a16:creationId xmlns:a16="http://schemas.microsoft.com/office/drawing/2014/main" id="{2C3516F2-70A7-469B-B546-24739C197C50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62DE9E8C-3D5A-40E6-A687-B79FECEA41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B5C0759-58BA-495B-8F9B-46C34E635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C2087D1C-D0EF-4ECD-8F06-FEAB0ACF799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546957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623D1550-682D-42A1-A7EF-27F8C12FA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42" y="2079308"/>
            <a:ext cx="4743647" cy="98488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lnSpc>
                <a:spcPct val="100000"/>
              </a:lnSpc>
              <a:defRPr lang="en-US" sz="3200" b="1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</a:t>
            </a:r>
            <a:br>
              <a:rPr lang="en-US" noProof="0" dirty="0"/>
            </a:br>
            <a:r>
              <a:rPr lang="en-US" noProof="0" dirty="0"/>
              <a:t>SECTION NAME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263DB818-8085-450E-9B5E-297B7E97DBF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B9759164-0E59-46FC-9689-8C6079BE7B4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708C46B-9A23-418C-A13C-2FD8606766ED}"/>
              </a:ext>
            </a:extLst>
          </p:cNvPr>
          <p:cNvSpPr/>
          <p:nvPr userDrawn="1"/>
        </p:nvSpPr>
        <p:spPr>
          <a:xfrm>
            <a:off x="5426316" y="1"/>
            <a:ext cx="3717682" cy="5143499"/>
          </a:xfrm>
          <a:custGeom>
            <a:avLst/>
            <a:gdLst>
              <a:gd name="connsiteX0" fmla="*/ 3243188 w 3717682"/>
              <a:gd name="connsiteY0" fmla="*/ 4869228 h 5143499"/>
              <a:gd name="connsiteX1" fmla="*/ 3238366 w 3717682"/>
              <a:gd name="connsiteY1" fmla="*/ 4873182 h 5143499"/>
              <a:gd name="connsiteX2" fmla="*/ 3238375 w 3717682"/>
              <a:gd name="connsiteY2" fmla="*/ 4873182 h 5143499"/>
              <a:gd name="connsiteX3" fmla="*/ 3227067 w 3717682"/>
              <a:gd name="connsiteY3" fmla="*/ 4930787 h 5143499"/>
              <a:gd name="connsiteX4" fmla="*/ 3284506 w 3717682"/>
              <a:gd name="connsiteY4" fmla="*/ 4930787 h 5143499"/>
              <a:gd name="connsiteX5" fmla="*/ 3285695 w 3717682"/>
              <a:gd name="connsiteY5" fmla="*/ 4924630 h 5143499"/>
              <a:gd name="connsiteX6" fmla="*/ 3282707 w 3717682"/>
              <a:gd name="connsiteY6" fmla="*/ 4921282 h 5143499"/>
              <a:gd name="connsiteX7" fmla="*/ 3244547 w 3717682"/>
              <a:gd name="connsiteY7" fmla="*/ 4921282 h 5143499"/>
              <a:gd name="connsiteX8" fmla="*/ 3247790 w 3717682"/>
              <a:gd name="connsiteY8" fmla="*/ 4904760 h 5143499"/>
              <a:gd name="connsiteX9" fmla="*/ 3281510 w 3717682"/>
              <a:gd name="connsiteY9" fmla="*/ 4904760 h 5143499"/>
              <a:gd name="connsiteX10" fmla="*/ 3283335 w 3717682"/>
              <a:gd name="connsiteY10" fmla="*/ 4903297 h 5143499"/>
              <a:gd name="connsiteX11" fmla="*/ 3284625 w 3717682"/>
              <a:gd name="connsiteY11" fmla="*/ 4896744 h 5143499"/>
              <a:gd name="connsiteX12" fmla="*/ 3283377 w 3717682"/>
              <a:gd name="connsiteY12" fmla="*/ 4895280 h 5143499"/>
              <a:gd name="connsiteX13" fmla="*/ 3249640 w 3717682"/>
              <a:gd name="connsiteY13" fmla="*/ 4895280 h 5143499"/>
              <a:gd name="connsiteX14" fmla="*/ 3252866 w 3717682"/>
              <a:gd name="connsiteY14" fmla="*/ 4878792 h 5143499"/>
              <a:gd name="connsiteX15" fmla="*/ 3289685 w 3717682"/>
              <a:gd name="connsiteY15" fmla="*/ 4878792 h 5143499"/>
              <a:gd name="connsiteX16" fmla="*/ 3293590 w 3717682"/>
              <a:gd name="connsiteY16" fmla="*/ 4876488 h 5143499"/>
              <a:gd name="connsiteX17" fmla="*/ 3295016 w 3717682"/>
              <a:gd name="connsiteY17" fmla="*/ 4869228 h 5143499"/>
              <a:gd name="connsiteX18" fmla="*/ 3143540 w 3717682"/>
              <a:gd name="connsiteY18" fmla="*/ 4869228 h 5143499"/>
              <a:gd name="connsiteX19" fmla="*/ 3139482 w 3717682"/>
              <a:gd name="connsiteY19" fmla="*/ 4873182 h 5143499"/>
              <a:gd name="connsiteX20" fmla="*/ 3128174 w 3717682"/>
              <a:gd name="connsiteY20" fmla="*/ 4930787 h 5143499"/>
              <a:gd name="connsiteX21" fmla="*/ 3140127 w 3717682"/>
              <a:gd name="connsiteY21" fmla="*/ 4930787 h 5143499"/>
              <a:gd name="connsiteX22" fmla="*/ 3144482 w 3717682"/>
              <a:gd name="connsiteY22" fmla="*/ 4927246 h 5143499"/>
              <a:gd name="connsiteX23" fmla="*/ 3152946 w 3717682"/>
              <a:gd name="connsiteY23" fmla="*/ 4884134 h 5143499"/>
              <a:gd name="connsiteX24" fmla="*/ 3166682 w 3717682"/>
              <a:gd name="connsiteY24" fmla="*/ 4903549 h 5143499"/>
              <a:gd name="connsiteX25" fmla="*/ 3169959 w 3717682"/>
              <a:gd name="connsiteY25" fmla="*/ 4905425 h 5143499"/>
              <a:gd name="connsiteX26" fmla="*/ 3176139 w 3717682"/>
              <a:gd name="connsiteY26" fmla="*/ 4905425 h 5143499"/>
              <a:gd name="connsiteX27" fmla="*/ 3180163 w 3717682"/>
              <a:gd name="connsiteY27" fmla="*/ 4903549 h 5143499"/>
              <a:gd name="connsiteX28" fmla="*/ 3201505 w 3717682"/>
              <a:gd name="connsiteY28" fmla="*/ 4884134 h 5143499"/>
              <a:gd name="connsiteX29" fmla="*/ 3193041 w 3717682"/>
              <a:gd name="connsiteY29" fmla="*/ 4927246 h 5143499"/>
              <a:gd name="connsiteX30" fmla="*/ 3196013 w 3717682"/>
              <a:gd name="connsiteY30" fmla="*/ 4930787 h 5143499"/>
              <a:gd name="connsiteX31" fmla="*/ 3207957 w 3717682"/>
              <a:gd name="connsiteY31" fmla="*/ 4930787 h 5143499"/>
              <a:gd name="connsiteX32" fmla="*/ 3219274 w 3717682"/>
              <a:gd name="connsiteY32" fmla="*/ 4873190 h 5143499"/>
              <a:gd name="connsiteX33" fmla="*/ 3216769 w 3717682"/>
              <a:gd name="connsiteY33" fmla="*/ 4869228 h 5143499"/>
              <a:gd name="connsiteX34" fmla="*/ 3202694 w 3717682"/>
              <a:gd name="connsiteY34" fmla="*/ 4869228 h 5143499"/>
              <a:gd name="connsiteX35" fmla="*/ 3175443 w 3717682"/>
              <a:gd name="connsiteY35" fmla="*/ 4893227 h 5143499"/>
              <a:gd name="connsiteX36" fmla="*/ 3157615 w 3717682"/>
              <a:gd name="connsiteY36" fmla="*/ 4869228 h 5143499"/>
              <a:gd name="connsiteX37" fmla="*/ 3072704 w 3717682"/>
              <a:gd name="connsiteY37" fmla="*/ 4869228 h 5143499"/>
              <a:gd name="connsiteX38" fmla="*/ 3067873 w 3717682"/>
              <a:gd name="connsiteY38" fmla="*/ 4873182 h 5143499"/>
              <a:gd name="connsiteX39" fmla="*/ 3056582 w 3717682"/>
              <a:gd name="connsiteY39" fmla="*/ 4930787 h 5143499"/>
              <a:gd name="connsiteX40" fmla="*/ 3113996 w 3717682"/>
              <a:gd name="connsiteY40" fmla="*/ 4930787 h 5143499"/>
              <a:gd name="connsiteX41" fmla="*/ 3115210 w 3717682"/>
              <a:gd name="connsiteY41" fmla="*/ 4924630 h 5143499"/>
              <a:gd name="connsiteX42" fmla="*/ 3112197 w 3717682"/>
              <a:gd name="connsiteY42" fmla="*/ 4921282 h 5143499"/>
              <a:gd name="connsiteX43" fmla="*/ 3074054 w 3717682"/>
              <a:gd name="connsiteY43" fmla="*/ 4921282 h 5143499"/>
              <a:gd name="connsiteX44" fmla="*/ 3077288 w 3717682"/>
              <a:gd name="connsiteY44" fmla="*/ 4904760 h 5143499"/>
              <a:gd name="connsiteX45" fmla="*/ 3111008 w 3717682"/>
              <a:gd name="connsiteY45" fmla="*/ 4904760 h 5143499"/>
              <a:gd name="connsiteX46" fmla="*/ 3112842 w 3717682"/>
              <a:gd name="connsiteY46" fmla="*/ 4903297 h 5143499"/>
              <a:gd name="connsiteX47" fmla="*/ 3114132 w 3717682"/>
              <a:gd name="connsiteY47" fmla="*/ 4896744 h 5143499"/>
              <a:gd name="connsiteX48" fmla="*/ 3112876 w 3717682"/>
              <a:gd name="connsiteY48" fmla="*/ 4895280 h 5143499"/>
              <a:gd name="connsiteX49" fmla="*/ 3079147 w 3717682"/>
              <a:gd name="connsiteY49" fmla="*/ 4895280 h 5143499"/>
              <a:gd name="connsiteX50" fmla="*/ 3082390 w 3717682"/>
              <a:gd name="connsiteY50" fmla="*/ 4878792 h 5143499"/>
              <a:gd name="connsiteX51" fmla="*/ 3119200 w 3717682"/>
              <a:gd name="connsiteY51" fmla="*/ 4878792 h 5143499"/>
              <a:gd name="connsiteX52" fmla="*/ 3123123 w 3717682"/>
              <a:gd name="connsiteY52" fmla="*/ 4876488 h 5143499"/>
              <a:gd name="connsiteX53" fmla="*/ 3124532 w 3717682"/>
              <a:gd name="connsiteY53" fmla="*/ 4869228 h 5143499"/>
              <a:gd name="connsiteX54" fmla="*/ 2999627 w 3717682"/>
              <a:gd name="connsiteY54" fmla="*/ 4869228 h 5143499"/>
              <a:gd name="connsiteX55" fmla="*/ 2994347 w 3717682"/>
              <a:gd name="connsiteY55" fmla="*/ 4872559 h 5143499"/>
              <a:gd name="connsiteX56" fmla="*/ 2993116 w 3717682"/>
              <a:gd name="connsiteY56" fmla="*/ 4878767 h 5143499"/>
              <a:gd name="connsiteX57" fmla="*/ 3017582 w 3717682"/>
              <a:gd name="connsiteY57" fmla="*/ 4878767 h 5143499"/>
              <a:gd name="connsiteX58" fmla="*/ 3007395 w 3717682"/>
              <a:gd name="connsiteY58" fmla="*/ 4930787 h 5143499"/>
              <a:gd name="connsiteX59" fmla="*/ 3018363 w 3717682"/>
              <a:gd name="connsiteY59" fmla="*/ 4930787 h 5143499"/>
              <a:gd name="connsiteX60" fmla="*/ 3023864 w 3717682"/>
              <a:gd name="connsiteY60" fmla="*/ 4926413 h 5143499"/>
              <a:gd name="connsiteX61" fmla="*/ 3033203 w 3717682"/>
              <a:gd name="connsiteY61" fmla="*/ 4878767 h 5143499"/>
              <a:gd name="connsiteX62" fmla="*/ 3053628 w 3717682"/>
              <a:gd name="connsiteY62" fmla="*/ 4878767 h 5143499"/>
              <a:gd name="connsiteX63" fmla="*/ 3058026 w 3717682"/>
              <a:gd name="connsiteY63" fmla="*/ 4874999 h 5143499"/>
              <a:gd name="connsiteX64" fmla="*/ 3058026 w 3717682"/>
              <a:gd name="connsiteY64" fmla="*/ 4875007 h 5143499"/>
              <a:gd name="connsiteX65" fmla="*/ 3059163 w 3717682"/>
              <a:gd name="connsiteY65" fmla="*/ 4869228 h 5143499"/>
              <a:gd name="connsiteX66" fmla="*/ 2848320 w 3717682"/>
              <a:gd name="connsiteY66" fmla="*/ 4869228 h 5143499"/>
              <a:gd name="connsiteX67" fmla="*/ 2845408 w 3717682"/>
              <a:gd name="connsiteY67" fmla="*/ 4871306 h 5143499"/>
              <a:gd name="connsiteX68" fmla="*/ 2842097 w 3717682"/>
              <a:gd name="connsiteY68" fmla="*/ 4888214 h 5143499"/>
              <a:gd name="connsiteX69" fmla="*/ 2886404 w 3717682"/>
              <a:gd name="connsiteY69" fmla="*/ 4909925 h 5143499"/>
              <a:gd name="connsiteX70" fmla="*/ 2882303 w 3717682"/>
              <a:gd name="connsiteY70" fmla="*/ 4930787 h 5143499"/>
              <a:gd name="connsiteX71" fmla="*/ 2893280 w 3717682"/>
              <a:gd name="connsiteY71" fmla="*/ 4930787 h 5143499"/>
              <a:gd name="connsiteX72" fmla="*/ 2898781 w 3717682"/>
              <a:gd name="connsiteY72" fmla="*/ 4926413 h 5143499"/>
              <a:gd name="connsiteX73" fmla="*/ 2909987 w 3717682"/>
              <a:gd name="connsiteY73" fmla="*/ 4869228 h 5143499"/>
              <a:gd name="connsiteX74" fmla="*/ 2896693 w 3717682"/>
              <a:gd name="connsiteY74" fmla="*/ 4869228 h 5143499"/>
              <a:gd name="connsiteX75" fmla="*/ 2893985 w 3717682"/>
              <a:gd name="connsiteY75" fmla="*/ 4871306 h 5143499"/>
              <a:gd name="connsiteX76" fmla="*/ 2888466 w 3717682"/>
              <a:gd name="connsiteY76" fmla="*/ 4899335 h 5143499"/>
              <a:gd name="connsiteX77" fmla="*/ 2857786 w 3717682"/>
              <a:gd name="connsiteY77" fmla="*/ 4887802 h 5143499"/>
              <a:gd name="connsiteX78" fmla="*/ 2861436 w 3717682"/>
              <a:gd name="connsiteY78" fmla="*/ 4869228 h 5143499"/>
              <a:gd name="connsiteX79" fmla="*/ 3334042 w 3717682"/>
              <a:gd name="connsiteY79" fmla="*/ 4869051 h 5143499"/>
              <a:gd name="connsiteX80" fmla="*/ 3305280 w 3717682"/>
              <a:gd name="connsiteY80" fmla="*/ 4880811 h 5143499"/>
              <a:gd name="connsiteX81" fmla="*/ 3324144 w 3717682"/>
              <a:gd name="connsiteY81" fmla="*/ 4902212 h 5143499"/>
              <a:gd name="connsiteX82" fmla="*/ 3341411 w 3717682"/>
              <a:gd name="connsiteY82" fmla="*/ 4917185 h 5143499"/>
              <a:gd name="connsiteX83" fmla="*/ 3329483 w 3717682"/>
              <a:gd name="connsiteY83" fmla="*/ 4921315 h 5143499"/>
              <a:gd name="connsiteX84" fmla="*/ 3302411 w 3717682"/>
              <a:gd name="connsiteY84" fmla="*/ 4921315 h 5143499"/>
              <a:gd name="connsiteX85" fmla="*/ 3297011 w 3717682"/>
              <a:gd name="connsiteY85" fmla="*/ 4925294 h 5143499"/>
              <a:gd name="connsiteX86" fmla="*/ 3295942 w 3717682"/>
              <a:gd name="connsiteY86" fmla="*/ 4930787 h 5143499"/>
              <a:gd name="connsiteX87" fmla="*/ 3330069 w 3717682"/>
              <a:gd name="connsiteY87" fmla="*/ 4930787 h 5143499"/>
              <a:gd name="connsiteX88" fmla="*/ 3359018 w 3717682"/>
              <a:gd name="connsiteY88" fmla="*/ 4920373 h 5143499"/>
              <a:gd name="connsiteX89" fmla="*/ 3356514 w 3717682"/>
              <a:gd name="connsiteY89" fmla="*/ 4906283 h 5143499"/>
              <a:gd name="connsiteX90" fmla="*/ 3346819 w 3717682"/>
              <a:gd name="connsiteY90" fmla="*/ 4899335 h 5143499"/>
              <a:gd name="connsiteX91" fmla="*/ 3323473 w 3717682"/>
              <a:gd name="connsiteY91" fmla="*/ 4881854 h 5143499"/>
              <a:gd name="connsiteX92" fmla="*/ 3333575 w 3717682"/>
              <a:gd name="connsiteY92" fmla="*/ 4878767 h 5143499"/>
              <a:gd name="connsiteX93" fmla="*/ 3356463 w 3717682"/>
              <a:gd name="connsiteY93" fmla="*/ 4878767 h 5143499"/>
              <a:gd name="connsiteX94" fmla="*/ 3361854 w 3717682"/>
              <a:gd name="connsiteY94" fmla="*/ 4874797 h 5143499"/>
              <a:gd name="connsiteX95" fmla="*/ 3362991 w 3717682"/>
              <a:gd name="connsiteY95" fmla="*/ 4869051 h 5143499"/>
              <a:gd name="connsiteX96" fmla="*/ 2952613 w 3717682"/>
              <a:gd name="connsiteY96" fmla="*/ 4869051 h 5143499"/>
              <a:gd name="connsiteX97" fmla="*/ 2923867 w 3717682"/>
              <a:gd name="connsiteY97" fmla="*/ 4880811 h 5143499"/>
              <a:gd name="connsiteX98" fmla="*/ 2942739 w 3717682"/>
              <a:gd name="connsiteY98" fmla="*/ 4902212 h 5143499"/>
              <a:gd name="connsiteX99" fmla="*/ 2960007 w 3717682"/>
              <a:gd name="connsiteY99" fmla="*/ 4917185 h 5143499"/>
              <a:gd name="connsiteX100" fmla="*/ 2948062 w 3717682"/>
              <a:gd name="connsiteY100" fmla="*/ 4921315 h 5143499"/>
              <a:gd name="connsiteX101" fmla="*/ 2920998 w 3717682"/>
              <a:gd name="connsiteY101" fmla="*/ 4921315 h 5143499"/>
              <a:gd name="connsiteX102" fmla="*/ 2915599 w 3717682"/>
              <a:gd name="connsiteY102" fmla="*/ 4925294 h 5143499"/>
              <a:gd name="connsiteX103" fmla="*/ 2914521 w 3717682"/>
              <a:gd name="connsiteY103" fmla="*/ 4930787 h 5143499"/>
              <a:gd name="connsiteX104" fmla="*/ 2948648 w 3717682"/>
              <a:gd name="connsiteY104" fmla="*/ 4930787 h 5143499"/>
              <a:gd name="connsiteX105" fmla="*/ 2977597 w 3717682"/>
              <a:gd name="connsiteY105" fmla="*/ 4920373 h 5143499"/>
              <a:gd name="connsiteX106" fmla="*/ 2975109 w 3717682"/>
              <a:gd name="connsiteY106" fmla="*/ 4906283 h 5143499"/>
              <a:gd name="connsiteX107" fmla="*/ 2965406 w 3717682"/>
              <a:gd name="connsiteY107" fmla="*/ 4899335 h 5143499"/>
              <a:gd name="connsiteX108" fmla="*/ 2942052 w 3717682"/>
              <a:gd name="connsiteY108" fmla="*/ 4881854 h 5143499"/>
              <a:gd name="connsiteX109" fmla="*/ 2952154 w 3717682"/>
              <a:gd name="connsiteY109" fmla="*/ 4878767 h 5143499"/>
              <a:gd name="connsiteX110" fmla="*/ 2975050 w 3717682"/>
              <a:gd name="connsiteY110" fmla="*/ 4878767 h 5143499"/>
              <a:gd name="connsiteX111" fmla="*/ 2980441 w 3717682"/>
              <a:gd name="connsiteY111" fmla="*/ 4874797 h 5143499"/>
              <a:gd name="connsiteX112" fmla="*/ 2981578 w 3717682"/>
              <a:gd name="connsiteY112" fmla="*/ 4869051 h 5143499"/>
              <a:gd name="connsiteX113" fmla="*/ 2802112 w 3717682"/>
              <a:gd name="connsiteY113" fmla="*/ 4869051 h 5143499"/>
              <a:gd name="connsiteX114" fmla="*/ 2773367 w 3717682"/>
              <a:gd name="connsiteY114" fmla="*/ 4880811 h 5143499"/>
              <a:gd name="connsiteX115" fmla="*/ 2792247 w 3717682"/>
              <a:gd name="connsiteY115" fmla="*/ 4902212 h 5143499"/>
              <a:gd name="connsiteX116" fmla="*/ 2809506 w 3717682"/>
              <a:gd name="connsiteY116" fmla="*/ 4917185 h 5143499"/>
              <a:gd name="connsiteX117" fmla="*/ 2797562 w 3717682"/>
              <a:gd name="connsiteY117" fmla="*/ 4921315 h 5143499"/>
              <a:gd name="connsiteX118" fmla="*/ 2770489 w 3717682"/>
              <a:gd name="connsiteY118" fmla="*/ 4921315 h 5143499"/>
              <a:gd name="connsiteX119" fmla="*/ 2765098 w 3717682"/>
              <a:gd name="connsiteY119" fmla="*/ 4925294 h 5143499"/>
              <a:gd name="connsiteX120" fmla="*/ 2764012 w 3717682"/>
              <a:gd name="connsiteY120" fmla="*/ 4930787 h 5143499"/>
              <a:gd name="connsiteX121" fmla="*/ 2798139 w 3717682"/>
              <a:gd name="connsiteY121" fmla="*/ 4930787 h 5143499"/>
              <a:gd name="connsiteX122" fmla="*/ 2827105 w 3717682"/>
              <a:gd name="connsiteY122" fmla="*/ 4920373 h 5143499"/>
              <a:gd name="connsiteX123" fmla="*/ 2824601 w 3717682"/>
              <a:gd name="connsiteY123" fmla="*/ 4906283 h 5143499"/>
              <a:gd name="connsiteX124" fmla="*/ 2814914 w 3717682"/>
              <a:gd name="connsiteY124" fmla="*/ 4899335 h 5143499"/>
              <a:gd name="connsiteX125" fmla="*/ 2791543 w 3717682"/>
              <a:gd name="connsiteY125" fmla="*/ 4881854 h 5143499"/>
              <a:gd name="connsiteX126" fmla="*/ 2801645 w 3717682"/>
              <a:gd name="connsiteY126" fmla="*/ 4878767 h 5143499"/>
              <a:gd name="connsiteX127" fmla="*/ 2824533 w 3717682"/>
              <a:gd name="connsiteY127" fmla="*/ 4878767 h 5143499"/>
              <a:gd name="connsiteX128" fmla="*/ 2829940 w 3717682"/>
              <a:gd name="connsiteY128" fmla="*/ 4874797 h 5143499"/>
              <a:gd name="connsiteX129" fmla="*/ 2831061 w 3717682"/>
              <a:gd name="connsiteY129" fmla="*/ 4869051 h 5143499"/>
              <a:gd name="connsiteX130" fmla="*/ 2554595 w 3717682"/>
              <a:gd name="connsiteY130" fmla="*/ 4818697 h 5143499"/>
              <a:gd name="connsiteX131" fmla="*/ 2506680 w 3717682"/>
              <a:gd name="connsiteY131" fmla="*/ 4832401 h 5143499"/>
              <a:gd name="connsiteX132" fmla="*/ 2536427 w 3717682"/>
              <a:gd name="connsiteY132" fmla="*/ 4837128 h 5143499"/>
              <a:gd name="connsiteX133" fmla="*/ 2592593 w 3717682"/>
              <a:gd name="connsiteY133" fmla="*/ 4852573 h 5143499"/>
              <a:gd name="connsiteX134" fmla="*/ 2515458 w 3717682"/>
              <a:gd name="connsiteY134" fmla="*/ 4932277 h 5143499"/>
              <a:gd name="connsiteX135" fmla="*/ 2537319 w 3717682"/>
              <a:gd name="connsiteY135" fmla="*/ 4875983 h 5143499"/>
              <a:gd name="connsiteX136" fmla="*/ 2542896 w 3717682"/>
              <a:gd name="connsiteY136" fmla="*/ 4853187 h 5143499"/>
              <a:gd name="connsiteX137" fmla="*/ 2524219 w 3717682"/>
              <a:gd name="connsiteY137" fmla="*/ 4872030 h 5143499"/>
              <a:gd name="connsiteX138" fmla="*/ 2487579 w 3717682"/>
              <a:gd name="connsiteY138" fmla="*/ 4935414 h 5143499"/>
              <a:gd name="connsiteX139" fmla="*/ 2477188 w 3717682"/>
              <a:gd name="connsiteY139" fmla="*/ 4965487 h 5143499"/>
              <a:gd name="connsiteX140" fmla="*/ 2518260 w 3717682"/>
              <a:gd name="connsiteY140" fmla="*/ 4955216 h 5143499"/>
              <a:gd name="connsiteX141" fmla="*/ 2622230 w 3717682"/>
              <a:gd name="connsiteY141" fmla="*/ 4857300 h 5143499"/>
              <a:gd name="connsiteX142" fmla="*/ 2613316 w 3717682"/>
              <a:gd name="connsiteY142" fmla="*/ 4831517 h 5143499"/>
              <a:gd name="connsiteX143" fmla="*/ 2554595 w 3717682"/>
              <a:gd name="connsiteY143" fmla="*/ 4818697 h 5143499"/>
              <a:gd name="connsiteX144" fmla="*/ 3137130 w 3717682"/>
              <a:gd name="connsiteY144" fmla="*/ 4793385 h 5143499"/>
              <a:gd name="connsiteX145" fmla="*/ 3151774 w 3717682"/>
              <a:gd name="connsiteY145" fmla="*/ 4809730 h 5143499"/>
              <a:gd name="connsiteX146" fmla="*/ 3151036 w 3717682"/>
              <a:gd name="connsiteY146" fmla="*/ 4813431 h 5143499"/>
              <a:gd name="connsiteX147" fmla="*/ 3146740 w 3717682"/>
              <a:gd name="connsiteY147" fmla="*/ 4818016 h 5143499"/>
              <a:gd name="connsiteX148" fmla="*/ 3113513 w 3717682"/>
              <a:gd name="connsiteY148" fmla="*/ 4818016 h 5143499"/>
              <a:gd name="connsiteX149" fmla="*/ 3115143 w 3717682"/>
              <a:gd name="connsiteY149" fmla="*/ 4809730 h 5143499"/>
              <a:gd name="connsiteX150" fmla="*/ 3137130 w 3717682"/>
              <a:gd name="connsiteY150" fmla="*/ 4793385 h 5143499"/>
              <a:gd name="connsiteX151" fmla="*/ 2908773 w 3717682"/>
              <a:gd name="connsiteY151" fmla="*/ 4793385 h 5143499"/>
              <a:gd name="connsiteX152" fmla="*/ 2923409 w 3717682"/>
              <a:gd name="connsiteY152" fmla="*/ 4809730 h 5143499"/>
              <a:gd name="connsiteX153" fmla="*/ 2922679 w 3717682"/>
              <a:gd name="connsiteY153" fmla="*/ 4813431 h 5143499"/>
              <a:gd name="connsiteX154" fmla="*/ 2918375 w 3717682"/>
              <a:gd name="connsiteY154" fmla="*/ 4818016 h 5143499"/>
              <a:gd name="connsiteX155" fmla="*/ 2885164 w 3717682"/>
              <a:gd name="connsiteY155" fmla="*/ 4818016 h 5143499"/>
              <a:gd name="connsiteX156" fmla="*/ 2886786 w 3717682"/>
              <a:gd name="connsiteY156" fmla="*/ 4809730 h 5143499"/>
              <a:gd name="connsiteX157" fmla="*/ 2908773 w 3717682"/>
              <a:gd name="connsiteY157" fmla="*/ 4793385 h 5143499"/>
              <a:gd name="connsiteX158" fmla="*/ 2671716 w 3717682"/>
              <a:gd name="connsiteY158" fmla="*/ 4783926 h 5143499"/>
              <a:gd name="connsiteX159" fmla="*/ 2638521 w 3717682"/>
              <a:gd name="connsiteY159" fmla="*/ 4801898 h 5143499"/>
              <a:gd name="connsiteX160" fmla="*/ 2664855 w 3717682"/>
              <a:gd name="connsiteY160" fmla="*/ 4864568 h 5143499"/>
              <a:gd name="connsiteX161" fmla="*/ 2687734 w 3717682"/>
              <a:gd name="connsiteY161" fmla="*/ 4909866 h 5143499"/>
              <a:gd name="connsiteX162" fmla="*/ 2639175 w 3717682"/>
              <a:gd name="connsiteY162" fmla="*/ 4918716 h 5143499"/>
              <a:gd name="connsiteX163" fmla="*/ 2602738 w 3717682"/>
              <a:gd name="connsiteY163" fmla="*/ 4921576 h 5143499"/>
              <a:gd name="connsiteX164" fmla="*/ 2609445 w 3717682"/>
              <a:gd name="connsiteY164" fmla="*/ 4931233 h 5143499"/>
              <a:gd name="connsiteX165" fmla="*/ 2663667 w 3717682"/>
              <a:gd name="connsiteY165" fmla="*/ 4936701 h 5143499"/>
              <a:gd name="connsiteX166" fmla="*/ 2718644 w 3717682"/>
              <a:gd name="connsiteY166" fmla="*/ 4911877 h 5143499"/>
              <a:gd name="connsiteX167" fmla="*/ 2694279 w 3717682"/>
              <a:gd name="connsiteY167" fmla="*/ 4859916 h 5143499"/>
              <a:gd name="connsiteX168" fmla="*/ 2665857 w 3717682"/>
              <a:gd name="connsiteY168" fmla="*/ 4812506 h 5143499"/>
              <a:gd name="connsiteX169" fmla="*/ 2718126 w 3717682"/>
              <a:gd name="connsiteY169" fmla="*/ 4800493 h 5143499"/>
              <a:gd name="connsiteX170" fmla="*/ 2735496 w 3717682"/>
              <a:gd name="connsiteY170" fmla="*/ 4794235 h 5143499"/>
              <a:gd name="connsiteX171" fmla="*/ 2711131 w 3717682"/>
              <a:gd name="connsiteY171" fmla="*/ 4785284 h 5143499"/>
              <a:gd name="connsiteX172" fmla="*/ 2671716 w 3717682"/>
              <a:gd name="connsiteY172" fmla="*/ 4783926 h 5143499"/>
              <a:gd name="connsiteX173" fmla="*/ 3324763 w 3717682"/>
              <a:gd name="connsiteY173" fmla="*/ 4783846 h 5143499"/>
              <a:gd name="connsiteX174" fmla="*/ 3319491 w 3717682"/>
              <a:gd name="connsiteY174" fmla="*/ 4787194 h 5143499"/>
              <a:gd name="connsiteX175" fmla="*/ 3318269 w 3717682"/>
              <a:gd name="connsiteY175" fmla="*/ 4793402 h 5143499"/>
              <a:gd name="connsiteX176" fmla="*/ 3342735 w 3717682"/>
              <a:gd name="connsiteY176" fmla="*/ 4793402 h 5143499"/>
              <a:gd name="connsiteX177" fmla="*/ 3332540 w 3717682"/>
              <a:gd name="connsiteY177" fmla="*/ 4845422 h 5143499"/>
              <a:gd name="connsiteX178" fmla="*/ 3343508 w 3717682"/>
              <a:gd name="connsiteY178" fmla="*/ 4845422 h 5143499"/>
              <a:gd name="connsiteX179" fmla="*/ 3349001 w 3717682"/>
              <a:gd name="connsiteY179" fmla="*/ 4841048 h 5143499"/>
              <a:gd name="connsiteX180" fmla="*/ 3358356 w 3717682"/>
              <a:gd name="connsiteY180" fmla="*/ 4793402 h 5143499"/>
              <a:gd name="connsiteX181" fmla="*/ 3378781 w 3717682"/>
              <a:gd name="connsiteY181" fmla="*/ 4793402 h 5143499"/>
              <a:gd name="connsiteX182" fmla="*/ 3383196 w 3717682"/>
              <a:gd name="connsiteY182" fmla="*/ 4789633 h 5143499"/>
              <a:gd name="connsiteX183" fmla="*/ 3384317 w 3717682"/>
              <a:gd name="connsiteY183" fmla="*/ 4783846 h 5143499"/>
              <a:gd name="connsiteX184" fmla="*/ 3274396 w 3717682"/>
              <a:gd name="connsiteY184" fmla="*/ 4783846 h 5143499"/>
              <a:gd name="connsiteX185" fmla="*/ 3262315 w 3717682"/>
              <a:gd name="connsiteY185" fmla="*/ 4845422 h 5143499"/>
              <a:gd name="connsiteX186" fmla="*/ 3314907 w 3717682"/>
              <a:gd name="connsiteY186" fmla="*/ 4845422 h 5143499"/>
              <a:gd name="connsiteX187" fmla="*/ 3316045 w 3717682"/>
              <a:gd name="connsiteY187" fmla="*/ 4839660 h 5143499"/>
              <a:gd name="connsiteX188" fmla="*/ 3313124 w 3717682"/>
              <a:gd name="connsiteY188" fmla="*/ 4835916 h 5143499"/>
              <a:gd name="connsiteX189" fmla="*/ 3279786 w 3717682"/>
              <a:gd name="connsiteY189" fmla="*/ 4835916 h 5143499"/>
              <a:gd name="connsiteX190" fmla="*/ 3289600 w 3717682"/>
              <a:gd name="connsiteY190" fmla="*/ 4785932 h 5143499"/>
              <a:gd name="connsiteX191" fmla="*/ 3287690 w 3717682"/>
              <a:gd name="connsiteY191" fmla="*/ 4783846 h 5143499"/>
              <a:gd name="connsiteX192" fmla="*/ 3190707 w 3717682"/>
              <a:gd name="connsiteY192" fmla="*/ 4783846 h 5143499"/>
              <a:gd name="connsiteX193" fmla="*/ 3187175 w 3717682"/>
              <a:gd name="connsiteY193" fmla="*/ 4786580 h 5143499"/>
              <a:gd name="connsiteX194" fmla="*/ 3181063 w 3717682"/>
              <a:gd name="connsiteY194" fmla="*/ 4817948 h 5143499"/>
              <a:gd name="connsiteX195" fmla="*/ 3209944 w 3717682"/>
              <a:gd name="connsiteY195" fmla="*/ 4846801 h 5143499"/>
              <a:gd name="connsiteX196" fmla="*/ 3209944 w 3717682"/>
              <a:gd name="connsiteY196" fmla="*/ 4846793 h 5143499"/>
              <a:gd name="connsiteX197" fmla="*/ 3249623 w 3717682"/>
              <a:gd name="connsiteY197" fmla="*/ 4817940 h 5143499"/>
              <a:gd name="connsiteX198" fmla="*/ 3255710 w 3717682"/>
              <a:gd name="connsiteY198" fmla="*/ 4786580 h 5143499"/>
              <a:gd name="connsiteX199" fmla="*/ 3253248 w 3717682"/>
              <a:gd name="connsiteY199" fmla="*/ 4783846 h 5143499"/>
              <a:gd name="connsiteX200" fmla="*/ 3240811 w 3717682"/>
              <a:gd name="connsiteY200" fmla="*/ 4783846 h 5143499"/>
              <a:gd name="connsiteX201" fmla="*/ 3237399 w 3717682"/>
              <a:gd name="connsiteY201" fmla="*/ 4801890 h 5143499"/>
              <a:gd name="connsiteX202" fmla="*/ 3235446 w 3717682"/>
              <a:gd name="connsiteY202" fmla="*/ 4811496 h 5143499"/>
              <a:gd name="connsiteX203" fmla="*/ 3233816 w 3717682"/>
              <a:gd name="connsiteY203" fmla="*/ 4819841 h 5143499"/>
              <a:gd name="connsiteX204" fmla="*/ 3211523 w 3717682"/>
              <a:gd name="connsiteY204" fmla="*/ 4836329 h 5143499"/>
              <a:gd name="connsiteX205" fmla="*/ 3196140 w 3717682"/>
              <a:gd name="connsiteY205" fmla="*/ 4819841 h 5143499"/>
              <a:gd name="connsiteX206" fmla="*/ 3196853 w 3717682"/>
              <a:gd name="connsiteY206" fmla="*/ 4816114 h 5143499"/>
              <a:gd name="connsiteX207" fmla="*/ 3199723 w 3717682"/>
              <a:gd name="connsiteY207" fmla="*/ 4801898 h 5143499"/>
              <a:gd name="connsiteX208" fmla="*/ 3203144 w 3717682"/>
              <a:gd name="connsiteY208" fmla="*/ 4783846 h 5143499"/>
              <a:gd name="connsiteX209" fmla="*/ 2786678 w 3717682"/>
              <a:gd name="connsiteY209" fmla="*/ 4783846 h 5143499"/>
              <a:gd name="connsiteX210" fmla="*/ 2786492 w 3717682"/>
              <a:gd name="connsiteY210" fmla="*/ 4784645 h 5143499"/>
              <a:gd name="connsiteX211" fmla="*/ 2793054 w 3717682"/>
              <a:gd name="connsiteY211" fmla="*/ 4793360 h 5143499"/>
              <a:gd name="connsiteX212" fmla="*/ 2825416 w 3717682"/>
              <a:gd name="connsiteY212" fmla="*/ 4793360 h 5143499"/>
              <a:gd name="connsiteX213" fmla="*/ 2840102 w 3717682"/>
              <a:gd name="connsiteY213" fmla="*/ 4814659 h 5143499"/>
              <a:gd name="connsiteX214" fmla="*/ 2820033 w 3717682"/>
              <a:gd name="connsiteY214" fmla="*/ 4835916 h 5143499"/>
              <a:gd name="connsiteX215" fmla="*/ 2797867 w 3717682"/>
              <a:gd name="connsiteY215" fmla="*/ 4835916 h 5143499"/>
              <a:gd name="connsiteX216" fmla="*/ 2804710 w 3717682"/>
              <a:gd name="connsiteY216" fmla="*/ 4800964 h 5143499"/>
              <a:gd name="connsiteX217" fmla="*/ 2791611 w 3717682"/>
              <a:gd name="connsiteY217" fmla="*/ 4800964 h 5143499"/>
              <a:gd name="connsiteX218" fmla="*/ 2788699 w 3717682"/>
              <a:gd name="connsiteY218" fmla="*/ 4803051 h 5143499"/>
              <a:gd name="connsiteX219" fmla="*/ 2780379 w 3717682"/>
              <a:gd name="connsiteY219" fmla="*/ 4845422 h 5143499"/>
              <a:gd name="connsiteX220" fmla="*/ 2817189 w 3717682"/>
              <a:gd name="connsiteY220" fmla="*/ 4845422 h 5143499"/>
              <a:gd name="connsiteX221" fmla="*/ 2856563 w 3717682"/>
              <a:gd name="connsiteY221" fmla="*/ 4814239 h 5143499"/>
              <a:gd name="connsiteX222" fmla="*/ 2831197 w 3717682"/>
              <a:gd name="connsiteY222" fmla="*/ 4783846 h 5143499"/>
              <a:gd name="connsiteX223" fmla="*/ 3055063 w 3717682"/>
              <a:gd name="connsiteY223" fmla="*/ 4783661 h 5143499"/>
              <a:gd name="connsiteX224" fmla="*/ 3026301 w 3717682"/>
              <a:gd name="connsiteY224" fmla="*/ 4795438 h 5143499"/>
              <a:gd name="connsiteX225" fmla="*/ 3045181 w 3717682"/>
              <a:gd name="connsiteY225" fmla="*/ 4816838 h 5143499"/>
              <a:gd name="connsiteX226" fmla="*/ 3062457 w 3717682"/>
              <a:gd name="connsiteY226" fmla="*/ 4831820 h 5143499"/>
              <a:gd name="connsiteX227" fmla="*/ 3050513 w 3717682"/>
              <a:gd name="connsiteY227" fmla="*/ 4835942 h 5143499"/>
              <a:gd name="connsiteX228" fmla="*/ 3023448 w 3717682"/>
              <a:gd name="connsiteY228" fmla="*/ 4835942 h 5143499"/>
              <a:gd name="connsiteX229" fmla="*/ 3018041 w 3717682"/>
              <a:gd name="connsiteY229" fmla="*/ 4839920 h 5143499"/>
              <a:gd name="connsiteX230" fmla="*/ 3016971 w 3717682"/>
              <a:gd name="connsiteY230" fmla="*/ 4845422 h 5143499"/>
              <a:gd name="connsiteX231" fmla="*/ 3051098 w 3717682"/>
              <a:gd name="connsiteY231" fmla="*/ 4845422 h 5143499"/>
              <a:gd name="connsiteX232" fmla="*/ 3080056 w 3717682"/>
              <a:gd name="connsiteY232" fmla="*/ 4834999 h 5143499"/>
              <a:gd name="connsiteX233" fmla="*/ 3080064 w 3717682"/>
              <a:gd name="connsiteY233" fmla="*/ 4834999 h 5143499"/>
              <a:gd name="connsiteX234" fmla="*/ 3077560 w 3717682"/>
              <a:gd name="connsiteY234" fmla="*/ 4820909 h 5143499"/>
              <a:gd name="connsiteX235" fmla="*/ 3067865 w 3717682"/>
              <a:gd name="connsiteY235" fmla="*/ 4813944 h 5143499"/>
              <a:gd name="connsiteX236" fmla="*/ 3044494 w 3717682"/>
              <a:gd name="connsiteY236" fmla="*/ 4796481 h 5143499"/>
              <a:gd name="connsiteX237" fmla="*/ 3054621 w 3717682"/>
              <a:gd name="connsiteY237" fmla="*/ 4793385 h 5143499"/>
              <a:gd name="connsiteX238" fmla="*/ 3077492 w 3717682"/>
              <a:gd name="connsiteY238" fmla="*/ 4793385 h 5143499"/>
              <a:gd name="connsiteX239" fmla="*/ 3082900 w 3717682"/>
              <a:gd name="connsiteY239" fmla="*/ 4789431 h 5143499"/>
              <a:gd name="connsiteX240" fmla="*/ 3084029 w 3717682"/>
              <a:gd name="connsiteY240" fmla="*/ 4783661 h 5143499"/>
              <a:gd name="connsiteX241" fmla="*/ 2982359 w 3717682"/>
              <a:gd name="connsiteY241" fmla="*/ 4783661 h 5143499"/>
              <a:gd name="connsiteX242" fmla="*/ 2953614 w 3717682"/>
              <a:gd name="connsiteY242" fmla="*/ 4795438 h 5143499"/>
              <a:gd name="connsiteX243" fmla="*/ 2972486 w 3717682"/>
              <a:gd name="connsiteY243" fmla="*/ 4816838 h 5143499"/>
              <a:gd name="connsiteX244" fmla="*/ 2989762 w 3717682"/>
              <a:gd name="connsiteY244" fmla="*/ 4831820 h 5143499"/>
              <a:gd name="connsiteX245" fmla="*/ 2977801 w 3717682"/>
              <a:gd name="connsiteY245" fmla="*/ 4835942 h 5143499"/>
              <a:gd name="connsiteX246" fmla="*/ 2950762 w 3717682"/>
              <a:gd name="connsiteY246" fmla="*/ 4835942 h 5143499"/>
              <a:gd name="connsiteX247" fmla="*/ 2945346 w 3717682"/>
              <a:gd name="connsiteY247" fmla="*/ 4839920 h 5143499"/>
              <a:gd name="connsiteX248" fmla="*/ 2944267 w 3717682"/>
              <a:gd name="connsiteY248" fmla="*/ 4845422 h 5143499"/>
              <a:gd name="connsiteX249" fmla="*/ 2978395 w 3717682"/>
              <a:gd name="connsiteY249" fmla="*/ 4845422 h 5143499"/>
              <a:gd name="connsiteX250" fmla="*/ 3007361 w 3717682"/>
              <a:gd name="connsiteY250" fmla="*/ 4834999 h 5143499"/>
              <a:gd name="connsiteX251" fmla="*/ 3004856 w 3717682"/>
              <a:gd name="connsiteY251" fmla="*/ 4820909 h 5143499"/>
              <a:gd name="connsiteX252" fmla="*/ 2995162 w 3717682"/>
              <a:gd name="connsiteY252" fmla="*/ 4813944 h 5143499"/>
              <a:gd name="connsiteX253" fmla="*/ 2971799 w 3717682"/>
              <a:gd name="connsiteY253" fmla="*/ 4796481 h 5143499"/>
              <a:gd name="connsiteX254" fmla="*/ 2981918 w 3717682"/>
              <a:gd name="connsiteY254" fmla="*/ 4793385 h 5143499"/>
              <a:gd name="connsiteX255" fmla="*/ 3004780 w 3717682"/>
              <a:gd name="connsiteY255" fmla="*/ 4793385 h 5143499"/>
              <a:gd name="connsiteX256" fmla="*/ 3010179 w 3717682"/>
              <a:gd name="connsiteY256" fmla="*/ 4789431 h 5143499"/>
              <a:gd name="connsiteX257" fmla="*/ 3011325 w 3717682"/>
              <a:gd name="connsiteY257" fmla="*/ 4783661 h 5143499"/>
              <a:gd name="connsiteX258" fmla="*/ 3138964 w 3717682"/>
              <a:gd name="connsiteY258" fmla="*/ 4783013 h 5143499"/>
              <a:gd name="connsiteX259" fmla="*/ 3100125 w 3717682"/>
              <a:gd name="connsiteY259" fmla="*/ 4811614 h 5143499"/>
              <a:gd name="connsiteX260" fmla="*/ 3094029 w 3717682"/>
              <a:gd name="connsiteY260" fmla="*/ 4842705 h 5143499"/>
              <a:gd name="connsiteX261" fmla="*/ 3096389 w 3717682"/>
              <a:gd name="connsiteY261" fmla="*/ 4845422 h 5143499"/>
              <a:gd name="connsiteX262" fmla="*/ 3108139 w 3717682"/>
              <a:gd name="connsiteY262" fmla="*/ 4845422 h 5143499"/>
              <a:gd name="connsiteX263" fmla="*/ 3111568 w 3717682"/>
              <a:gd name="connsiteY263" fmla="*/ 4827521 h 5143499"/>
              <a:gd name="connsiteX264" fmla="*/ 3148175 w 3717682"/>
              <a:gd name="connsiteY264" fmla="*/ 4827521 h 5143499"/>
              <a:gd name="connsiteX265" fmla="*/ 3144754 w 3717682"/>
              <a:gd name="connsiteY265" fmla="*/ 4845422 h 5143499"/>
              <a:gd name="connsiteX266" fmla="*/ 3156511 w 3717682"/>
              <a:gd name="connsiteY266" fmla="*/ 4845422 h 5143499"/>
              <a:gd name="connsiteX267" fmla="*/ 3159933 w 3717682"/>
              <a:gd name="connsiteY267" fmla="*/ 4842705 h 5143499"/>
              <a:gd name="connsiteX268" fmla="*/ 3166037 w 3717682"/>
              <a:gd name="connsiteY268" fmla="*/ 4811614 h 5143499"/>
              <a:gd name="connsiteX269" fmla="*/ 3138964 w 3717682"/>
              <a:gd name="connsiteY269" fmla="*/ 4783013 h 5143499"/>
              <a:gd name="connsiteX270" fmla="*/ 2910598 w 3717682"/>
              <a:gd name="connsiteY270" fmla="*/ 4783013 h 5143499"/>
              <a:gd name="connsiteX271" fmla="*/ 2871776 w 3717682"/>
              <a:gd name="connsiteY271" fmla="*/ 4811614 h 5143499"/>
              <a:gd name="connsiteX272" fmla="*/ 2865664 w 3717682"/>
              <a:gd name="connsiteY272" fmla="*/ 4842705 h 5143499"/>
              <a:gd name="connsiteX273" fmla="*/ 2868032 w 3717682"/>
              <a:gd name="connsiteY273" fmla="*/ 4845422 h 5143499"/>
              <a:gd name="connsiteX274" fmla="*/ 2879782 w 3717682"/>
              <a:gd name="connsiteY274" fmla="*/ 4845422 h 5143499"/>
              <a:gd name="connsiteX275" fmla="*/ 2883203 w 3717682"/>
              <a:gd name="connsiteY275" fmla="*/ 4827521 h 5143499"/>
              <a:gd name="connsiteX276" fmla="*/ 2919818 w 3717682"/>
              <a:gd name="connsiteY276" fmla="*/ 4827521 h 5143499"/>
              <a:gd name="connsiteX277" fmla="*/ 2916397 w 3717682"/>
              <a:gd name="connsiteY277" fmla="*/ 4845422 h 5143499"/>
              <a:gd name="connsiteX278" fmla="*/ 2928155 w 3717682"/>
              <a:gd name="connsiteY278" fmla="*/ 4845422 h 5143499"/>
              <a:gd name="connsiteX279" fmla="*/ 2931567 w 3717682"/>
              <a:gd name="connsiteY279" fmla="*/ 4842705 h 5143499"/>
              <a:gd name="connsiteX280" fmla="*/ 2937680 w 3717682"/>
              <a:gd name="connsiteY280" fmla="*/ 4811614 h 5143499"/>
              <a:gd name="connsiteX281" fmla="*/ 2910598 w 3717682"/>
              <a:gd name="connsiteY281" fmla="*/ 4783013 h 5143499"/>
              <a:gd name="connsiteX282" fmla="*/ 2604597 w 3717682"/>
              <a:gd name="connsiteY282" fmla="*/ 4694494 h 5143499"/>
              <a:gd name="connsiteX283" fmla="*/ 2604597 w 3717682"/>
              <a:gd name="connsiteY283" fmla="*/ 4694502 h 5143499"/>
              <a:gd name="connsiteX284" fmla="*/ 2561064 w 3717682"/>
              <a:gd name="connsiteY284" fmla="*/ 4706111 h 5143499"/>
              <a:gd name="connsiteX285" fmla="*/ 2584715 w 3717682"/>
              <a:gd name="connsiteY285" fmla="*/ 4710283 h 5143499"/>
              <a:gd name="connsiteX286" fmla="*/ 2633733 w 3717682"/>
              <a:gd name="connsiteY286" fmla="*/ 4720882 h 5143499"/>
              <a:gd name="connsiteX287" fmla="*/ 2585479 w 3717682"/>
              <a:gd name="connsiteY287" fmla="*/ 4787632 h 5143499"/>
              <a:gd name="connsiteX288" fmla="*/ 2569910 w 3717682"/>
              <a:gd name="connsiteY288" fmla="*/ 4802588 h 5143499"/>
              <a:gd name="connsiteX289" fmla="*/ 2571760 w 3717682"/>
              <a:gd name="connsiteY289" fmla="*/ 4806609 h 5143499"/>
              <a:gd name="connsiteX290" fmla="*/ 2588943 w 3717682"/>
              <a:gd name="connsiteY290" fmla="*/ 4800881 h 5143499"/>
              <a:gd name="connsiteX291" fmla="*/ 2661417 w 3717682"/>
              <a:gd name="connsiteY291" fmla="*/ 4714910 h 5143499"/>
              <a:gd name="connsiteX292" fmla="*/ 2604597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3662785 w 3717682"/>
              <a:gd name="connsiteY296" fmla="*/ 5143499 h 5143499"/>
              <a:gd name="connsiteX297" fmla="*/ 1977372 w 3717682"/>
              <a:gd name="connsiteY297" fmla="*/ 5143499 h 5143499"/>
              <a:gd name="connsiteX298" fmla="*/ 1175798 w 3717682"/>
              <a:gd name="connsiteY298" fmla="*/ 5143499 h 5143499"/>
              <a:gd name="connsiteX299" fmla="*/ 1096714 w 3717682"/>
              <a:gd name="connsiteY299" fmla="*/ 5071623 h 5143499"/>
              <a:gd name="connsiteX300" fmla="*/ 0 w 3717682"/>
              <a:gd name="connsiteY300" fmla="*/ 2423921 h 5143499"/>
              <a:gd name="connsiteX301" fmla="*/ 855043 w 3717682"/>
              <a:gd name="connsiteY301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3717682" h="5143499">
                <a:moveTo>
                  <a:pt x="3243188" y="4869228"/>
                </a:moveTo>
                <a:cubicBezTo>
                  <a:pt x="3240489" y="4869228"/>
                  <a:pt x="3238910" y="4870465"/>
                  <a:pt x="3238366" y="4873182"/>
                </a:cubicBezTo>
                <a:lnTo>
                  <a:pt x="3238375" y="4873182"/>
                </a:lnTo>
                <a:lnTo>
                  <a:pt x="3227067" y="4930787"/>
                </a:lnTo>
                <a:lnTo>
                  <a:pt x="3284506" y="4930787"/>
                </a:lnTo>
                <a:lnTo>
                  <a:pt x="3285695" y="4924630"/>
                </a:lnTo>
                <a:cubicBezTo>
                  <a:pt x="3286204" y="4922123"/>
                  <a:pt x="3285585" y="4921282"/>
                  <a:pt x="3282707" y="4921282"/>
                </a:cubicBezTo>
                <a:lnTo>
                  <a:pt x="3244547" y="4921282"/>
                </a:lnTo>
                <a:lnTo>
                  <a:pt x="3247790" y="4904760"/>
                </a:lnTo>
                <a:lnTo>
                  <a:pt x="3281510" y="4904760"/>
                </a:lnTo>
                <a:cubicBezTo>
                  <a:pt x="3282402" y="4904794"/>
                  <a:pt x="3283182" y="4904169"/>
                  <a:pt x="3283335" y="4903297"/>
                </a:cubicBezTo>
                <a:lnTo>
                  <a:pt x="3284625" y="4896744"/>
                </a:lnTo>
                <a:cubicBezTo>
                  <a:pt x="3284795" y="4895919"/>
                  <a:pt x="3284320" y="4895280"/>
                  <a:pt x="3283377" y="4895280"/>
                </a:cubicBezTo>
                <a:lnTo>
                  <a:pt x="3249640" y="4895280"/>
                </a:lnTo>
                <a:lnTo>
                  <a:pt x="3252866" y="4878792"/>
                </a:lnTo>
                <a:lnTo>
                  <a:pt x="3289685" y="4878792"/>
                </a:lnTo>
                <a:cubicBezTo>
                  <a:pt x="3291425" y="4878792"/>
                  <a:pt x="3293149" y="4878792"/>
                  <a:pt x="3293590" y="4876488"/>
                </a:cubicBezTo>
                <a:lnTo>
                  <a:pt x="3295016" y="4869228"/>
                </a:lnTo>
                <a:close/>
                <a:moveTo>
                  <a:pt x="3143540" y="4869228"/>
                </a:moveTo>
                <a:cubicBezTo>
                  <a:pt x="3141230" y="4869228"/>
                  <a:pt x="3139966" y="4870675"/>
                  <a:pt x="3139482" y="4873182"/>
                </a:cubicBezTo>
                <a:lnTo>
                  <a:pt x="3128174" y="4930787"/>
                </a:lnTo>
                <a:lnTo>
                  <a:pt x="3140127" y="4930787"/>
                </a:lnTo>
                <a:cubicBezTo>
                  <a:pt x="3142631" y="4930787"/>
                  <a:pt x="3144032" y="4929542"/>
                  <a:pt x="3144482" y="4927246"/>
                </a:cubicBezTo>
                <a:lnTo>
                  <a:pt x="3152946" y="4884134"/>
                </a:lnTo>
                <a:lnTo>
                  <a:pt x="3166682" y="4903549"/>
                </a:lnTo>
                <a:cubicBezTo>
                  <a:pt x="3167336" y="4904730"/>
                  <a:pt x="3168599" y="4905454"/>
                  <a:pt x="3169959" y="4905425"/>
                </a:cubicBezTo>
                <a:lnTo>
                  <a:pt x="3176139" y="4905425"/>
                </a:lnTo>
                <a:cubicBezTo>
                  <a:pt x="3177679" y="4905357"/>
                  <a:pt x="3179128" y="4904681"/>
                  <a:pt x="3180163" y="4903549"/>
                </a:cubicBezTo>
                <a:lnTo>
                  <a:pt x="3201505" y="4884134"/>
                </a:lnTo>
                <a:lnTo>
                  <a:pt x="3193041" y="4927246"/>
                </a:lnTo>
                <a:cubicBezTo>
                  <a:pt x="3192592" y="4929542"/>
                  <a:pt x="3193500" y="4930787"/>
                  <a:pt x="3196013" y="4930787"/>
                </a:cubicBezTo>
                <a:lnTo>
                  <a:pt x="3207957" y="4930787"/>
                </a:lnTo>
                <a:lnTo>
                  <a:pt x="3219274" y="4873190"/>
                </a:lnTo>
                <a:cubicBezTo>
                  <a:pt x="3219749" y="4870675"/>
                  <a:pt x="3219087" y="4869228"/>
                  <a:pt x="3216769" y="4869228"/>
                </a:cubicBezTo>
                <a:lnTo>
                  <a:pt x="3202694" y="4869228"/>
                </a:lnTo>
                <a:lnTo>
                  <a:pt x="3175443" y="4893227"/>
                </a:lnTo>
                <a:lnTo>
                  <a:pt x="3157615" y="4869228"/>
                </a:lnTo>
                <a:close/>
                <a:moveTo>
                  <a:pt x="3072704" y="4869228"/>
                </a:moveTo>
                <a:cubicBezTo>
                  <a:pt x="3070004" y="4869228"/>
                  <a:pt x="3068408" y="4870465"/>
                  <a:pt x="3067873" y="4873182"/>
                </a:cubicBezTo>
                <a:lnTo>
                  <a:pt x="3056582" y="4930787"/>
                </a:lnTo>
                <a:lnTo>
                  <a:pt x="3113996" y="4930787"/>
                </a:lnTo>
                <a:lnTo>
                  <a:pt x="3115210" y="4924630"/>
                </a:lnTo>
                <a:cubicBezTo>
                  <a:pt x="3115711" y="4922123"/>
                  <a:pt x="3115092" y="4921282"/>
                  <a:pt x="3112197" y="4921282"/>
                </a:cubicBezTo>
                <a:lnTo>
                  <a:pt x="3074054" y="4921282"/>
                </a:lnTo>
                <a:lnTo>
                  <a:pt x="3077288" y="4904760"/>
                </a:lnTo>
                <a:lnTo>
                  <a:pt x="3111008" y="4904760"/>
                </a:lnTo>
                <a:cubicBezTo>
                  <a:pt x="3111900" y="4904787"/>
                  <a:pt x="3112679" y="4904166"/>
                  <a:pt x="3112842" y="4903297"/>
                </a:cubicBezTo>
                <a:lnTo>
                  <a:pt x="3114132" y="4896744"/>
                </a:lnTo>
                <a:cubicBezTo>
                  <a:pt x="3114285" y="4895919"/>
                  <a:pt x="3113835" y="4895280"/>
                  <a:pt x="3112876" y="4895280"/>
                </a:cubicBezTo>
                <a:lnTo>
                  <a:pt x="3079147" y="4895280"/>
                </a:lnTo>
                <a:lnTo>
                  <a:pt x="3082390" y="4878792"/>
                </a:lnTo>
                <a:lnTo>
                  <a:pt x="3119200" y="4878792"/>
                </a:lnTo>
                <a:cubicBezTo>
                  <a:pt x="3120932" y="4878792"/>
                  <a:pt x="3122656" y="4878792"/>
                  <a:pt x="3123123" y="4876488"/>
                </a:cubicBezTo>
                <a:lnTo>
                  <a:pt x="3124532" y="4869228"/>
                </a:lnTo>
                <a:close/>
                <a:moveTo>
                  <a:pt x="2999627" y="4869228"/>
                </a:moveTo>
                <a:cubicBezTo>
                  <a:pt x="2996545" y="4869228"/>
                  <a:pt x="2994788" y="4870263"/>
                  <a:pt x="2994347" y="4872559"/>
                </a:cubicBezTo>
                <a:lnTo>
                  <a:pt x="2993116" y="4878767"/>
                </a:lnTo>
                <a:lnTo>
                  <a:pt x="3017582" y="4878767"/>
                </a:lnTo>
                <a:lnTo>
                  <a:pt x="3007395" y="4930787"/>
                </a:lnTo>
                <a:lnTo>
                  <a:pt x="3018363" y="4930787"/>
                </a:lnTo>
                <a:cubicBezTo>
                  <a:pt x="3021445" y="4930787"/>
                  <a:pt x="3023228" y="4929542"/>
                  <a:pt x="3023864" y="4926413"/>
                </a:cubicBezTo>
                <a:lnTo>
                  <a:pt x="3033203" y="4878767"/>
                </a:lnTo>
                <a:lnTo>
                  <a:pt x="3053628" y="4878767"/>
                </a:lnTo>
                <a:cubicBezTo>
                  <a:pt x="3056515" y="4878767"/>
                  <a:pt x="3057533" y="4877514"/>
                  <a:pt x="3058026" y="4874999"/>
                </a:cubicBezTo>
                <a:lnTo>
                  <a:pt x="3058026" y="4875007"/>
                </a:lnTo>
                <a:lnTo>
                  <a:pt x="3059163" y="4869228"/>
                </a:lnTo>
                <a:close/>
                <a:moveTo>
                  <a:pt x="2848320" y="4869228"/>
                </a:moveTo>
                <a:cubicBezTo>
                  <a:pt x="2846775" y="4869228"/>
                  <a:pt x="2845612" y="4870254"/>
                  <a:pt x="2845408" y="4871306"/>
                </a:cubicBezTo>
                <a:lnTo>
                  <a:pt x="2842097" y="4888214"/>
                </a:lnTo>
                <a:cubicBezTo>
                  <a:pt x="2835790" y="4920365"/>
                  <a:pt x="2866513" y="4915974"/>
                  <a:pt x="2886404" y="4909925"/>
                </a:cubicBezTo>
                <a:lnTo>
                  <a:pt x="2882303" y="4930787"/>
                </a:lnTo>
                <a:lnTo>
                  <a:pt x="2893280" y="4930787"/>
                </a:lnTo>
                <a:cubicBezTo>
                  <a:pt x="2896370" y="4930787"/>
                  <a:pt x="2898153" y="4929542"/>
                  <a:pt x="2898781" y="4926413"/>
                </a:cubicBezTo>
                <a:lnTo>
                  <a:pt x="2909987" y="4869228"/>
                </a:lnTo>
                <a:lnTo>
                  <a:pt x="2896693" y="4869228"/>
                </a:lnTo>
                <a:cubicBezTo>
                  <a:pt x="2895351" y="4869228"/>
                  <a:pt x="2894180" y="4870254"/>
                  <a:pt x="2893985" y="4871306"/>
                </a:cubicBezTo>
                <a:lnTo>
                  <a:pt x="2888466" y="4899335"/>
                </a:lnTo>
                <a:cubicBezTo>
                  <a:pt x="2878848" y="4902262"/>
                  <a:pt x="2853898" y="4907629"/>
                  <a:pt x="2857786" y="4887802"/>
                </a:cubicBezTo>
                <a:lnTo>
                  <a:pt x="2861436" y="4869228"/>
                </a:lnTo>
                <a:close/>
                <a:moveTo>
                  <a:pt x="3334042" y="4869051"/>
                </a:moveTo>
                <a:cubicBezTo>
                  <a:pt x="3317632" y="4869051"/>
                  <a:pt x="3307784" y="4869152"/>
                  <a:pt x="3305280" y="4880811"/>
                </a:cubicBezTo>
                <a:cubicBezTo>
                  <a:pt x="3303429" y="4889476"/>
                  <a:pt x="3310272" y="4893665"/>
                  <a:pt x="3324144" y="4902212"/>
                </a:cubicBezTo>
                <a:cubicBezTo>
                  <a:pt x="3339357" y="4911549"/>
                  <a:pt x="3342829" y="4912264"/>
                  <a:pt x="3341411" y="4917185"/>
                </a:cubicBezTo>
                <a:cubicBezTo>
                  <a:pt x="3340307" y="4921155"/>
                  <a:pt x="3336317" y="4921315"/>
                  <a:pt x="3329483" y="4921315"/>
                </a:cubicBezTo>
                <a:lnTo>
                  <a:pt x="3302411" y="4921315"/>
                </a:lnTo>
                <a:cubicBezTo>
                  <a:pt x="3299337" y="4921315"/>
                  <a:pt x="3297546" y="4922577"/>
                  <a:pt x="3297011" y="4925294"/>
                </a:cubicBezTo>
                <a:lnTo>
                  <a:pt x="3295942" y="4930787"/>
                </a:lnTo>
                <a:lnTo>
                  <a:pt x="3330069" y="4930787"/>
                </a:lnTo>
                <a:cubicBezTo>
                  <a:pt x="3345681" y="4930787"/>
                  <a:pt x="3355461" y="4929828"/>
                  <a:pt x="3359018" y="4920373"/>
                </a:cubicBezTo>
                <a:cubicBezTo>
                  <a:pt x="3360758" y="4915763"/>
                  <a:pt x="3360733" y="4910994"/>
                  <a:pt x="3356514" y="4906283"/>
                </a:cubicBezTo>
                <a:cubicBezTo>
                  <a:pt x="3354374" y="4903886"/>
                  <a:pt x="3351199" y="4901774"/>
                  <a:pt x="3346819" y="4899335"/>
                </a:cubicBezTo>
                <a:cubicBezTo>
                  <a:pt x="3327327" y="4888407"/>
                  <a:pt x="3322225" y="4887146"/>
                  <a:pt x="3323473" y="4881854"/>
                </a:cubicBezTo>
                <a:cubicBezTo>
                  <a:pt x="3324152" y="4878877"/>
                  <a:pt x="3326240" y="4878767"/>
                  <a:pt x="3333575" y="4878767"/>
                </a:cubicBezTo>
                <a:lnTo>
                  <a:pt x="3356463" y="4878767"/>
                </a:lnTo>
                <a:cubicBezTo>
                  <a:pt x="3359536" y="4878767"/>
                  <a:pt x="3361319" y="4877514"/>
                  <a:pt x="3361854" y="4874797"/>
                </a:cubicBezTo>
                <a:lnTo>
                  <a:pt x="3362991" y="4869051"/>
                </a:lnTo>
                <a:close/>
                <a:moveTo>
                  <a:pt x="2952613" y="4869051"/>
                </a:moveTo>
                <a:cubicBezTo>
                  <a:pt x="2936211" y="4869051"/>
                  <a:pt x="2926372" y="4869152"/>
                  <a:pt x="2923867" y="4880811"/>
                </a:cubicBezTo>
                <a:cubicBezTo>
                  <a:pt x="2922017" y="4889476"/>
                  <a:pt x="2928851" y="4893665"/>
                  <a:pt x="2942739" y="4902212"/>
                </a:cubicBezTo>
                <a:cubicBezTo>
                  <a:pt x="2957944" y="4911549"/>
                  <a:pt x="2961416" y="4912264"/>
                  <a:pt x="2960007" y="4917185"/>
                </a:cubicBezTo>
                <a:cubicBezTo>
                  <a:pt x="2958878" y="4921155"/>
                  <a:pt x="2954896" y="4921315"/>
                  <a:pt x="2948062" y="4921315"/>
                </a:cubicBezTo>
                <a:lnTo>
                  <a:pt x="2920998" y="4921315"/>
                </a:lnTo>
                <a:cubicBezTo>
                  <a:pt x="2917925" y="4921315"/>
                  <a:pt x="2916134" y="4922577"/>
                  <a:pt x="2915599" y="4925294"/>
                </a:cubicBezTo>
                <a:lnTo>
                  <a:pt x="2914521" y="4930787"/>
                </a:lnTo>
                <a:lnTo>
                  <a:pt x="2948648" y="4930787"/>
                </a:lnTo>
                <a:cubicBezTo>
                  <a:pt x="2964269" y="4930787"/>
                  <a:pt x="2974048" y="4929828"/>
                  <a:pt x="2977597" y="4920373"/>
                </a:cubicBezTo>
                <a:cubicBezTo>
                  <a:pt x="2979346" y="4915763"/>
                  <a:pt x="2979329" y="4910994"/>
                  <a:pt x="2975109" y="4906283"/>
                </a:cubicBezTo>
                <a:cubicBezTo>
                  <a:pt x="2972953" y="4903886"/>
                  <a:pt x="2969795" y="4901774"/>
                  <a:pt x="2965406" y="4899335"/>
                </a:cubicBezTo>
                <a:cubicBezTo>
                  <a:pt x="2945906" y="4888407"/>
                  <a:pt x="2940821" y="4887146"/>
                  <a:pt x="2942052" y="4881854"/>
                </a:cubicBezTo>
                <a:cubicBezTo>
                  <a:pt x="2942731" y="4878877"/>
                  <a:pt x="2944811" y="4878767"/>
                  <a:pt x="2952154" y="4878767"/>
                </a:cubicBezTo>
                <a:lnTo>
                  <a:pt x="2975050" y="4878767"/>
                </a:lnTo>
                <a:cubicBezTo>
                  <a:pt x="2978115" y="4878767"/>
                  <a:pt x="2979915" y="4877514"/>
                  <a:pt x="2980441" y="4874797"/>
                </a:cubicBezTo>
                <a:lnTo>
                  <a:pt x="2981578" y="4869051"/>
                </a:lnTo>
                <a:close/>
                <a:moveTo>
                  <a:pt x="2802112" y="4869051"/>
                </a:moveTo>
                <a:cubicBezTo>
                  <a:pt x="2785711" y="4869051"/>
                  <a:pt x="2775863" y="4869152"/>
                  <a:pt x="2773367" y="4880811"/>
                </a:cubicBezTo>
                <a:cubicBezTo>
                  <a:pt x="2771499" y="4889476"/>
                  <a:pt x="2778350" y="4893665"/>
                  <a:pt x="2792247" y="4902212"/>
                </a:cubicBezTo>
                <a:cubicBezTo>
                  <a:pt x="2807435" y="4911549"/>
                  <a:pt x="2810907" y="4912264"/>
                  <a:pt x="2809506" y="4917185"/>
                </a:cubicBezTo>
                <a:cubicBezTo>
                  <a:pt x="2808386" y="4921155"/>
                  <a:pt x="2804404" y="4921315"/>
                  <a:pt x="2797562" y="4921315"/>
                </a:cubicBezTo>
                <a:lnTo>
                  <a:pt x="2770489" y="4921315"/>
                </a:lnTo>
                <a:cubicBezTo>
                  <a:pt x="2767416" y="4921315"/>
                  <a:pt x="2765633" y="4922577"/>
                  <a:pt x="2765098" y="4925294"/>
                </a:cubicBezTo>
                <a:lnTo>
                  <a:pt x="2764012" y="4930787"/>
                </a:lnTo>
                <a:lnTo>
                  <a:pt x="2798139" y="4930787"/>
                </a:lnTo>
                <a:cubicBezTo>
                  <a:pt x="2813760" y="4930787"/>
                  <a:pt x="2823548" y="4929828"/>
                  <a:pt x="2827105" y="4920373"/>
                </a:cubicBezTo>
                <a:cubicBezTo>
                  <a:pt x="2828828" y="4915763"/>
                  <a:pt x="2828811" y="4910994"/>
                  <a:pt x="2824601" y="4906283"/>
                </a:cubicBezTo>
                <a:cubicBezTo>
                  <a:pt x="2822453" y="4903886"/>
                  <a:pt x="2819278" y="4901774"/>
                  <a:pt x="2814914" y="4899335"/>
                </a:cubicBezTo>
                <a:cubicBezTo>
                  <a:pt x="2795405" y="4888407"/>
                  <a:pt x="2790312" y="4887146"/>
                  <a:pt x="2791543" y="4881854"/>
                </a:cubicBezTo>
                <a:cubicBezTo>
                  <a:pt x="2792239" y="4878877"/>
                  <a:pt x="2794319" y="4878767"/>
                  <a:pt x="2801645" y="4878767"/>
                </a:cubicBezTo>
                <a:lnTo>
                  <a:pt x="2824533" y="4878767"/>
                </a:lnTo>
                <a:cubicBezTo>
                  <a:pt x="2827614" y="4878767"/>
                  <a:pt x="2829406" y="4877514"/>
                  <a:pt x="2829940" y="4874797"/>
                </a:cubicBezTo>
                <a:lnTo>
                  <a:pt x="2831061" y="4869051"/>
                </a:lnTo>
                <a:close/>
                <a:moveTo>
                  <a:pt x="2554595" y="4818697"/>
                </a:moveTo>
                <a:cubicBezTo>
                  <a:pt x="2536546" y="4819757"/>
                  <a:pt x="2505500" y="4826092"/>
                  <a:pt x="2506680" y="4832401"/>
                </a:cubicBezTo>
                <a:cubicBezTo>
                  <a:pt x="2507767" y="4839231"/>
                  <a:pt x="2527428" y="4837128"/>
                  <a:pt x="2536427" y="4837128"/>
                </a:cubicBezTo>
                <a:cubicBezTo>
                  <a:pt x="2556216" y="4837128"/>
                  <a:pt x="2587644" y="4838466"/>
                  <a:pt x="2592593" y="4852573"/>
                </a:cubicBezTo>
                <a:cubicBezTo>
                  <a:pt x="2603264" y="4882957"/>
                  <a:pt x="2530884" y="4937517"/>
                  <a:pt x="2515458" y="4932277"/>
                </a:cubicBezTo>
                <a:cubicBezTo>
                  <a:pt x="2508480" y="4929904"/>
                  <a:pt x="2529636" y="4890250"/>
                  <a:pt x="2537319" y="4875983"/>
                </a:cubicBezTo>
                <a:cubicBezTo>
                  <a:pt x="2541886" y="4867470"/>
                  <a:pt x="2548839" y="4854095"/>
                  <a:pt x="2542896" y="4853187"/>
                </a:cubicBezTo>
                <a:cubicBezTo>
                  <a:pt x="2536274" y="4852186"/>
                  <a:pt x="2528957" y="4864770"/>
                  <a:pt x="2524219" y="4872030"/>
                </a:cubicBezTo>
                <a:cubicBezTo>
                  <a:pt x="2511350" y="4891756"/>
                  <a:pt x="2498148" y="4913291"/>
                  <a:pt x="2487579" y="4935414"/>
                </a:cubicBezTo>
                <a:cubicBezTo>
                  <a:pt x="2484311" y="4942245"/>
                  <a:pt x="2473453" y="4962829"/>
                  <a:pt x="2477188" y="4965487"/>
                </a:cubicBezTo>
                <a:cubicBezTo>
                  <a:pt x="2480669" y="4967960"/>
                  <a:pt x="2497206" y="4964436"/>
                  <a:pt x="2518260" y="4955216"/>
                </a:cubicBezTo>
                <a:cubicBezTo>
                  <a:pt x="2584452" y="4926220"/>
                  <a:pt x="2614250" y="4888484"/>
                  <a:pt x="2622230" y="4857300"/>
                </a:cubicBezTo>
                <a:cubicBezTo>
                  <a:pt x="2624774" y="4847711"/>
                  <a:pt x="2621260" y="4837546"/>
                  <a:pt x="2613316" y="4831517"/>
                </a:cubicBezTo>
                <a:cubicBezTo>
                  <a:pt x="2599487" y="4821027"/>
                  <a:pt x="2574867" y="4817520"/>
                  <a:pt x="2554595" y="4818697"/>
                </a:cubicBezTo>
                <a:close/>
                <a:moveTo>
                  <a:pt x="3137130" y="4793385"/>
                </a:moveTo>
                <a:cubicBezTo>
                  <a:pt x="3150450" y="4793385"/>
                  <a:pt x="3153931" y="4798340"/>
                  <a:pt x="3151774" y="4809730"/>
                </a:cubicBezTo>
                <a:cubicBezTo>
                  <a:pt x="3151774" y="4809730"/>
                  <a:pt x="3151231" y="4812573"/>
                  <a:pt x="3151036" y="4813431"/>
                </a:cubicBezTo>
                <a:cubicBezTo>
                  <a:pt x="3150773" y="4814710"/>
                  <a:pt x="3150187" y="4818016"/>
                  <a:pt x="3146740" y="4818016"/>
                </a:cubicBezTo>
                <a:lnTo>
                  <a:pt x="3113513" y="4818016"/>
                </a:lnTo>
                <a:lnTo>
                  <a:pt x="3115143" y="4809730"/>
                </a:lnTo>
                <a:cubicBezTo>
                  <a:pt x="3117486" y="4797734"/>
                  <a:pt x="3124532" y="4793385"/>
                  <a:pt x="3137130" y="4793385"/>
                </a:cubicBezTo>
                <a:close/>
                <a:moveTo>
                  <a:pt x="2908773" y="4793385"/>
                </a:moveTo>
                <a:cubicBezTo>
                  <a:pt x="2922085" y="4793385"/>
                  <a:pt x="2925582" y="4798340"/>
                  <a:pt x="2923409" y="4809730"/>
                </a:cubicBezTo>
                <a:cubicBezTo>
                  <a:pt x="2923409" y="4809730"/>
                  <a:pt x="2922866" y="4812573"/>
                  <a:pt x="2922679" y="4813431"/>
                </a:cubicBezTo>
                <a:cubicBezTo>
                  <a:pt x="2922424" y="4814710"/>
                  <a:pt x="2921830" y="4818016"/>
                  <a:pt x="2918375" y="4818016"/>
                </a:cubicBezTo>
                <a:lnTo>
                  <a:pt x="2885164" y="4818016"/>
                </a:lnTo>
                <a:lnTo>
                  <a:pt x="2886786" y="4809730"/>
                </a:lnTo>
                <a:cubicBezTo>
                  <a:pt x="2889112" y="4797734"/>
                  <a:pt x="2896175" y="4793385"/>
                  <a:pt x="2908773" y="4793385"/>
                </a:cubicBezTo>
                <a:close/>
                <a:moveTo>
                  <a:pt x="2671716" y="4783926"/>
                </a:moveTo>
                <a:cubicBezTo>
                  <a:pt x="2657864" y="4785815"/>
                  <a:pt x="2645050" y="4790925"/>
                  <a:pt x="2638521" y="4801898"/>
                </a:cubicBezTo>
                <a:cubicBezTo>
                  <a:pt x="2628436" y="4818857"/>
                  <a:pt x="2647503" y="4842074"/>
                  <a:pt x="2664855" y="4864568"/>
                </a:cubicBezTo>
                <a:cubicBezTo>
                  <a:pt x="2678769" y="4882595"/>
                  <a:pt x="2693923" y="4899814"/>
                  <a:pt x="2687734" y="4909866"/>
                </a:cubicBezTo>
                <a:cubicBezTo>
                  <a:pt x="2682691" y="4918085"/>
                  <a:pt x="2650321" y="4918068"/>
                  <a:pt x="2639175" y="4918716"/>
                </a:cubicBezTo>
                <a:cubicBezTo>
                  <a:pt x="2625634" y="4919515"/>
                  <a:pt x="2606151" y="4919557"/>
                  <a:pt x="2602738" y="4921576"/>
                </a:cubicBezTo>
                <a:cubicBezTo>
                  <a:pt x="2599682" y="4923385"/>
                  <a:pt x="2597984" y="4928995"/>
                  <a:pt x="2609445" y="4931233"/>
                </a:cubicBezTo>
                <a:cubicBezTo>
                  <a:pt x="2618639" y="4933050"/>
                  <a:pt x="2640541" y="4936718"/>
                  <a:pt x="2663667" y="4936701"/>
                </a:cubicBezTo>
                <a:cubicBezTo>
                  <a:pt x="2687802" y="4936692"/>
                  <a:pt x="2713151" y="4932360"/>
                  <a:pt x="2718644" y="4911877"/>
                </a:cubicBezTo>
                <a:cubicBezTo>
                  <a:pt x="2723059" y="4895423"/>
                  <a:pt x="2707752" y="4877791"/>
                  <a:pt x="2694279" y="4859916"/>
                </a:cubicBezTo>
                <a:cubicBezTo>
                  <a:pt x="2679525" y="4840333"/>
                  <a:pt x="2664600" y="4826377"/>
                  <a:pt x="2665857" y="4812506"/>
                </a:cubicBezTo>
                <a:cubicBezTo>
                  <a:pt x="2666825" y="4801730"/>
                  <a:pt x="2686121" y="4801107"/>
                  <a:pt x="2718126" y="4800493"/>
                </a:cubicBezTo>
                <a:cubicBezTo>
                  <a:pt x="2724799" y="4800350"/>
                  <a:pt x="2738042" y="4800005"/>
                  <a:pt x="2735496" y="4794235"/>
                </a:cubicBezTo>
                <a:cubicBezTo>
                  <a:pt x="2733212" y="4789154"/>
                  <a:pt x="2723296" y="4787463"/>
                  <a:pt x="2711131" y="4785284"/>
                </a:cubicBezTo>
                <a:cubicBezTo>
                  <a:pt x="2700456" y="4783371"/>
                  <a:pt x="2685567" y="4782037"/>
                  <a:pt x="2671716" y="4783926"/>
                </a:cubicBezTo>
                <a:close/>
                <a:moveTo>
                  <a:pt x="3324763" y="4783846"/>
                </a:moveTo>
                <a:cubicBezTo>
                  <a:pt x="3321682" y="4783846"/>
                  <a:pt x="3319950" y="4784889"/>
                  <a:pt x="3319491" y="4787194"/>
                </a:cubicBezTo>
                <a:lnTo>
                  <a:pt x="3318269" y="4793402"/>
                </a:lnTo>
                <a:lnTo>
                  <a:pt x="3342735" y="4793402"/>
                </a:lnTo>
                <a:lnTo>
                  <a:pt x="3332540" y="4845422"/>
                </a:lnTo>
                <a:lnTo>
                  <a:pt x="3343508" y="4845422"/>
                </a:lnTo>
                <a:cubicBezTo>
                  <a:pt x="3346598" y="4845422"/>
                  <a:pt x="3348389" y="4844169"/>
                  <a:pt x="3349001" y="4841048"/>
                </a:cubicBezTo>
                <a:lnTo>
                  <a:pt x="3358356" y="4793402"/>
                </a:lnTo>
                <a:lnTo>
                  <a:pt x="3378781" y="4793402"/>
                </a:lnTo>
                <a:cubicBezTo>
                  <a:pt x="3381668" y="4793402"/>
                  <a:pt x="3382687" y="4792140"/>
                  <a:pt x="3383196" y="4789633"/>
                </a:cubicBezTo>
                <a:lnTo>
                  <a:pt x="3384317" y="4783846"/>
                </a:lnTo>
                <a:close/>
                <a:moveTo>
                  <a:pt x="3274396" y="4783846"/>
                </a:moveTo>
                <a:lnTo>
                  <a:pt x="3262315" y="4845422"/>
                </a:lnTo>
                <a:lnTo>
                  <a:pt x="3314907" y="4845422"/>
                </a:lnTo>
                <a:lnTo>
                  <a:pt x="3316045" y="4839660"/>
                </a:lnTo>
                <a:cubicBezTo>
                  <a:pt x="3316579" y="4836968"/>
                  <a:pt x="3315620" y="4835916"/>
                  <a:pt x="3313124" y="4835916"/>
                </a:cubicBezTo>
                <a:lnTo>
                  <a:pt x="3279786" y="4835916"/>
                </a:lnTo>
                <a:lnTo>
                  <a:pt x="3289600" y="4785932"/>
                </a:lnTo>
                <a:cubicBezTo>
                  <a:pt x="3289795" y="4784889"/>
                  <a:pt x="3289031" y="4783846"/>
                  <a:pt x="3287690" y="4783846"/>
                </a:cubicBezTo>
                <a:close/>
                <a:moveTo>
                  <a:pt x="3190707" y="4783846"/>
                </a:moveTo>
                <a:cubicBezTo>
                  <a:pt x="3189094" y="4783846"/>
                  <a:pt x="3187583" y="4784477"/>
                  <a:pt x="3187175" y="4786580"/>
                </a:cubicBezTo>
                <a:lnTo>
                  <a:pt x="3181063" y="4817948"/>
                </a:lnTo>
                <a:cubicBezTo>
                  <a:pt x="3176895" y="4840063"/>
                  <a:pt x="3187999" y="4846801"/>
                  <a:pt x="3209944" y="4846801"/>
                </a:cubicBezTo>
                <a:lnTo>
                  <a:pt x="3209944" y="4846793"/>
                </a:lnTo>
                <a:cubicBezTo>
                  <a:pt x="3235650" y="4846793"/>
                  <a:pt x="3245557" y="4838078"/>
                  <a:pt x="3249623" y="4817940"/>
                </a:cubicBezTo>
                <a:lnTo>
                  <a:pt x="3255710" y="4786580"/>
                </a:lnTo>
                <a:cubicBezTo>
                  <a:pt x="3256118" y="4784477"/>
                  <a:pt x="3254853" y="4783846"/>
                  <a:pt x="3253248" y="4783846"/>
                </a:cubicBezTo>
                <a:lnTo>
                  <a:pt x="3240811" y="4783846"/>
                </a:lnTo>
                <a:lnTo>
                  <a:pt x="3237399" y="4801890"/>
                </a:lnTo>
                <a:lnTo>
                  <a:pt x="3235446" y="4811496"/>
                </a:lnTo>
                <a:lnTo>
                  <a:pt x="3233816" y="4819841"/>
                </a:lnTo>
                <a:cubicBezTo>
                  <a:pt x="3231541" y="4831206"/>
                  <a:pt x="3224113" y="4836329"/>
                  <a:pt x="3211523" y="4836329"/>
                </a:cubicBezTo>
                <a:cubicBezTo>
                  <a:pt x="3197677" y="4836329"/>
                  <a:pt x="3193967" y="4831332"/>
                  <a:pt x="3196140" y="4819841"/>
                </a:cubicBezTo>
                <a:cubicBezTo>
                  <a:pt x="3196140" y="4819841"/>
                  <a:pt x="3196675" y="4816972"/>
                  <a:pt x="3196853" y="4816114"/>
                </a:cubicBezTo>
                <a:lnTo>
                  <a:pt x="3199723" y="4801898"/>
                </a:lnTo>
                <a:lnTo>
                  <a:pt x="3203144" y="4783846"/>
                </a:lnTo>
                <a:close/>
                <a:moveTo>
                  <a:pt x="2786678" y="4783846"/>
                </a:moveTo>
                <a:lnTo>
                  <a:pt x="2786492" y="4784645"/>
                </a:lnTo>
                <a:cubicBezTo>
                  <a:pt x="2785490" y="4788784"/>
                  <a:pt x="2786016" y="4793360"/>
                  <a:pt x="2793054" y="4793360"/>
                </a:cubicBezTo>
                <a:lnTo>
                  <a:pt x="2825416" y="4793360"/>
                </a:lnTo>
                <a:cubicBezTo>
                  <a:pt x="2840985" y="4793360"/>
                  <a:pt x="2843209" y="4801074"/>
                  <a:pt x="2840102" y="4814659"/>
                </a:cubicBezTo>
                <a:cubicBezTo>
                  <a:pt x="2837046" y="4828001"/>
                  <a:pt x="2831723" y="4834865"/>
                  <a:pt x="2820033" y="4835916"/>
                </a:cubicBezTo>
                <a:lnTo>
                  <a:pt x="2797867" y="4835916"/>
                </a:lnTo>
                <a:lnTo>
                  <a:pt x="2804710" y="4800964"/>
                </a:lnTo>
                <a:lnTo>
                  <a:pt x="2791611" y="4800964"/>
                </a:lnTo>
                <a:cubicBezTo>
                  <a:pt x="2790066" y="4800964"/>
                  <a:pt x="2788903" y="4802007"/>
                  <a:pt x="2788699" y="4803051"/>
                </a:cubicBezTo>
                <a:lnTo>
                  <a:pt x="2780379" y="4845422"/>
                </a:lnTo>
                <a:lnTo>
                  <a:pt x="2817189" y="4845422"/>
                </a:lnTo>
                <a:cubicBezTo>
                  <a:pt x="2837810" y="4845422"/>
                  <a:pt x="2852098" y="4837834"/>
                  <a:pt x="2856563" y="4814239"/>
                </a:cubicBezTo>
                <a:cubicBezTo>
                  <a:pt x="2859883" y="4796674"/>
                  <a:pt x="2852208" y="4783846"/>
                  <a:pt x="2831197" y="4783846"/>
                </a:cubicBezTo>
                <a:close/>
                <a:moveTo>
                  <a:pt x="3055063" y="4783661"/>
                </a:moveTo>
                <a:cubicBezTo>
                  <a:pt x="3038661" y="4783661"/>
                  <a:pt x="3028814" y="4783762"/>
                  <a:pt x="3026301" y="4795438"/>
                </a:cubicBezTo>
                <a:cubicBezTo>
                  <a:pt x="3024459" y="4804094"/>
                  <a:pt x="3031301" y="4808291"/>
                  <a:pt x="3045181" y="4816838"/>
                </a:cubicBezTo>
                <a:cubicBezTo>
                  <a:pt x="3060377" y="4826175"/>
                  <a:pt x="3063849" y="4826882"/>
                  <a:pt x="3062457" y="4831820"/>
                </a:cubicBezTo>
                <a:cubicBezTo>
                  <a:pt x="3061328" y="4835790"/>
                  <a:pt x="3057347" y="4835942"/>
                  <a:pt x="3050513" y="4835942"/>
                </a:cubicBezTo>
                <a:lnTo>
                  <a:pt x="3023448" y="4835942"/>
                </a:lnTo>
                <a:cubicBezTo>
                  <a:pt x="3020367" y="4835942"/>
                  <a:pt x="3018575" y="4837203"/>
                  <a:pt x="3018041" y="4839920"/>
                </a:cubicBezTo>
                <a:lnTo>
                  <a:pt x="3016971" y="4845422"/>
                </a:lnTo>
                <a:lnTo>
                  <a:pt x="3051098" y="4845422"/>
                </a:lnTo>
                <a:cubicBezTo>
                  <a:pt x="3066702" y="4845422"/>
                  <a:pt x="3076507" y="4844471"/>
                  <a:pt x="3080056" y="4834999"/>
                </a:cubicBezTo>
                <a:lnTo>
                  <a:pt x="3080064" y="4834999"/>
                </a:lnTo>
                <a:cubicBezTo>
                  <a:pt x="3081796" y="4830381"/>
                  <a:pt x="3081779" y="4825612"/>
                  <a:pt x="3077560" y="4820909"/>
                </a:cubicBezTo>
                <a:cubicBezTo>
                  <a:pt x="3075412" y="4818503"/>
                  <a:pt x="3072245" y="4816409"/>
                  <a:pt x="3067865" y="4813944"/>
                </a:cubicBezTo>
                <a:cubicBezTo>
                  <a:pt x="3048365" y="4803017"/>
                  <a:pt x="3043271" y="4801772"/>
                  <a:pt x="3044494" y="4796481"/>
                </a:cubicBezTo>
                <a:cubicBezTo>
                  <a:pt x="3045190" y="4793511"/>
                  <a:pt x="3047278" y="4793385"/>
                  <a:pt x="3054621" y="4793385"/>
                </a:cubicBezTo>
                <a:lnTo>
                  <a:pt x="3077492" y="4793385"/>
                </a:lnTo>
                <a:cubicBezTo>
                  <a:pt x="3080574" y="4793385"/>
                  <a:pt x="3082365" y="4792140"/>
                  <a:pt x="3082900" y="4789431"/>
                </a:cubicBezTo>
                <a:lnTo>
                  <a:pt x="3084029" y="4783661"/>
                </a:lnTo>
                <a:close/>
                <a:moveTo>
                  <a:pt x="2982359" y="4783661"/>
                </a:moveTo>
                <a:cubicBezTo>
                  <a:pt x="2965958" y="4783661"/>
                  <a:pt x="2956119" y="4783762"/>
                  <a:pt x="2953614" y="4795438"/>
                </a:cubicBezTo>
                <a:cubicBezTo>
                  <a:pt x="2951755" y="4804094"/>
                  <a:pt x="2958606" y="4808291"/>
                  <a:pt x="2972486" y="4816838"/>
                </a:cubicBezTo>
                <a:cubicBezTo>
                  <a:pt x="2987682" y="4826175"/>
                  <a:pt x="2991163" y="4826882"/>
                  <a:pt x="2989762" y="4831820"/>
                </a:cubicBezTo>
                <a:cubicBezTo>
                  <a:pt x="2988642" y="4835790"/>
                  <a:pt x="2984652" y="4835942"/>
                  <a:pt x="2977801" y="4835942"/>
                </a:cubicBezTo>
                <a:lnTo>
                  <a:pt x="2950762" y="4835942"/>
                </a:lnTo>
                <a:cubicBezTo>
                  <a:pt x="2947672" y="4835942"/>
                  <a:pt x="2945889" y="4837203"/>
                  <a:pt x="2945346" y="4839920"/>
                </a:cubicBezTo>
                <a:lnTo>
                  <a:pt x="2944267" y="4845422"/>
                </a:lnTo>
                <a:lnTo>
                  <a:pt x="2978395" y="4845422"/>
                </a:lnTo>
                <a:cubicBezTo>
                  <a:pt x="2994015" y="4845422"/>
                  <a:pt x="3003804" y="4844471"/>
                  <a:pt x="3007361" y="4834999"/>
                </a:cubicBezTo>
                <a:cubicBezTo>
                  <a:pt x="3009084" y="4830381"/>
                  <a:pt x="3009067" y="4825612"/>
                  <a:pt x="3004856" y="4820909"/>
                </a:cubicBezTo>
                <a:cubicBezTo>
                  <a:pt x="3002700" y="4818503"/>
                  <a:pt x="2999534" y="4816409"/>
                  <a:pt x="2995162" y="4813944"/>
                </a:cubicBezTo>
                <a:cubicBezTo>
                  <a:pt x="2975644" y="4803017"/>
                  <a:pt x="2970568" y="4801772"/>
                  <a:pt x="2971799" y="4796481"/>
                </a:cubicBezTo>
                <a:cubicBezTo>
                  <a:pt x="2972478" y="4793511"/>
                  <a:pt x="2974558" y="4793385"/>
                  <a:pt x="2981918" y="4793385"/>
                </a:cubicBezTo>
                <a:lnTo>
                  <a:pt x="3004780" y="4793385"/>
                </a:lnTo>
                <a:cubicBezTo>
                  <a:pt x="3007870" y="4793385"/>
                  <a:pt x="3009661" y="4792140"/>
                  <a:pt x="3010179" y="4789431"/>
                </a:cubicBezTo>
                <a:lnTo>
                  <a:pt x="3011325" y="4783661"/>
                </a:lnTo>
                <a:close/>
                <a:moveTo>
                  <a:pt x="3138964" y="4783013"/>
                </a:moveTo>
                <a:cubicBezTo>
                  <a:pt x="3117248" y="4783013"/>
                  <a:pt x="3104862" y="4788414"/>
                  <a:pt x="3100125" y="4811614"/>
                </a:cubicBezTo>
                <a:lnTo>
                  <a:pt x="3094029" y="4842705"/>
                </a:lnTo>
                <a:cubicBezTo>
                  <a:pt x="3093622" y="4844791"/>
                  <a:pt x="3094836" y="4845422"/>
                  <a:pt x="3096389" y="4845422"/>
                </a:cubicBezTo>
                <a:lnTo>
                  <a:pt x="3108139" y="4845422"/>
                </a:lnTo>
                <a:lnTo>
                  <a:pt x="3111568" y="4827521"/>
                </a:lnTo>
                <a:lnTo>
                  <a:pt x="3148175" y="4827521"/>
                </a:lnTo>
                <a:lnTo>
                  <a:pt x="3144754" y="4845422"/>
                </a:lnTo>
                <a:lnTo>
                  <a:pt x="3156511" y="4845422"/>
                </a:lnTo>
                <a:cubicBezTo>
                  <a:pt x="3158057" y="4845422"/>
                  <a:pt x="3159525" y="4844791"/>
                  <a:pt x="3159933" y="4842705"/>
                </a:cubicBezTo>
                <a:lnTo>
                  <a:pt x="3166037" y="4811614"/>
                </a:lnTo>
                <a:cubicBezTo>
                  <a:pt x="3170536" y="4788027"/>
                  <a:pt x="3157089" y="4783013"/>
                  <a:pt x="3138964" y="4783013"/>
                </a:cubicBezTo>
                <a:close/>
                <a:moveTo>
                  <a:pt x="2910598" y="4783013"/>
                </a:moveTo>
                <a:cubicBezTo>
                  <a:pt x="2888891" y="4783013"/>
                  <a:pt x="2876505" y="4788414"/>
                  <a:pt x="2871776" y="4811614"/>
                </a:cubicBezTo>
                <a:lnTo>
                  <a:pt x="2865664" y="4842705"/>
                </a:lnTo>
                <a:cubicBezTo>
                  <a:pt x="2865265" y="4844791"/>
                  <a:pt x="2866479" y="4845422"/>
                  <a:pt x="2868032" y="4845422"/>
                </a:cubicBezTo>
                <a:lnTo>
                  <a:pt x="2879782" y="4845422"/>
                </a:lnTo>
                <a:lnTo>
                  <a:pt x="2883203" y="4827521"/>
                </a:lnTo>
                <a:lnTo>
                  <a:pt x="2919818" y="4827521"/>
                </a:lnTo>
                <a:lnTo>
                  <a:pt x="2916397" y="4845422"/>
                </a:lnTo>
                <a:lnTo>
                  <a:pt x="2928155" y="4845422"/>
                </a:lnTo>
                <a:cubicBezTo>
                  <a:pt x="2929700" y="4845422"/>
                  <a:pt x="2931168" y="4844791"/>
                  <a:pt x="2931567" y="4842705"/>
                </a:cubicBezTo>
                <a:lnTo>
                  <a:pt x="2937680" y="4811614"/>
                </a:lnTo>
                <a:cubicBezTo>
                  <a:pt x="2942171" y="4788027"/>
                  <a:pt x="2928723" y="4783013"/>
                  <a:pt x="2910598" y="4783013"/>
                </a:cubicBezTo>
                <a:close/>
                <a:moveTo>
                  <a:pt x="2604597" y="4694494"/>
                </a:moveTo>
                <a:lnTo>
                  <a:pt x="2604597" y="4694502"/>
                </a:lnTo>
                <a:cubicBezTo>
                  <a:pt x="2581133" y="4695596"/>
                  <a:pt x="2559731" y="4701543"/>
                  <a:pt x="2561064" y="4706111"/>
                </a:cubicBezTo>
                <a:cubicBezTo>
                  <a:pt x="2562702" y="4711671"/>
                  <a:pt x="2578645" y="4710283"/>
                  <a:pt x="2584715" y="4710283"/>
                </a:cubicBezTo>
                <a:cubicBezTo>
                  <a:pt x="2607068" y="4710283"/>
                  <a:pt x="2628597" y="4714624"/>
                  <a:pt x="2633733" y="4720882"/>
                </a:cubicBezTo>
                <a:cubicBezTo>
                  <a:pt x="2641756" y="4730657"/>
                  <a:pt x="2627943" y="4754766"/>
                  <a:pt x="2585479" y="4787632"/>
                </a:cubicBezTo>
                <a:cubicBezTo>
                  <a:pt x="2577338" y="4793932"/>
                  <a:pt x="2571259" y="4799737"/>
                  <a:pt x="2569910" y="4802588"/>
                </a:cubicBezTo>
                <a:cubicBezTo>
                  <a:pt x="2569188" y="4804102"/>
                  <a:pt x="2569528" y="4806306"/>
                  <a:pt x="2571760" y="4806609"/>
                </a:cubicBezTo>
                <a:cubicBezTo>
                  <a:pt x="2574095" y="4806937"/>
                  <a:pt x="2579698" y="4805633"/>
                  <a:pt x="2588943" y="4800881"/>
                </a:cubicBezTo>
                <a:cubicBezTo>
                  <a:pt x="2626670" y="4781491"/>
                  <a:pt x="2669957" y="4741996"/>
                  <a:pt x="2661417" y="4714910"/>
                </a:cubicBezTo>
                <a:cubicBezTo>
                  <a:pt x="2656213" y="4698380"/>
                  <a:pt x="2628240" y="4693392"/>
                  <a:pt x="2604597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3662785" y="5143499"/>
                </a:lnTo>
                <a:lnTo>
                  <a:pt x="197737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871CBCA8-16AF-4BF2-B46D-4D12AA7528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0F6A7C5-FCC8-4C24-A9B4-11D980A0B2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6A5BD94-A85E-48F5-AEFE-4FCF2D7573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544942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BF8DFB14-F605-442D-8A29-80BCBC3F43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8AA81F04-A4CD-438D-89D0-CDBF79F7E0A6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4" name="Connecteur droit 8">
            <a:extLst>
              <a:ext uri="{FF2B5EF4-FFF2-40B4-BE49-F238E27FC236}">
                <a16:creationId xmlns:a16="http://schemas.microsoft.com/office/drawing/2014/main" id="{21691B72-DFDE-477D-B4DC-13F5A4C2EC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2A6E7488-EEA7-49AF-974E-E8A71CCD0F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A89BE57-76DA-46F9-8724-D576C6C27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0CAB12E-6579-43F1-87C7-8FCA4B6691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301305"/>
            <a:ext cx="8199437" cy="32575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BADD6E3-7D3F-4040-9F0A-E895B7DC48E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82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4BAD4DE2-1D10-4376-9B8C-69A7343C9951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06E888DC-EE36-4126-B419-6416AC4396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A7E9C05A-4D57-4496-9472-379C50F46D3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5FE3F0F2-2B21-4C40-8023-BCF049B068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9D41D6A-6B93-4D82-91D4-94587FE8B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E571C35-E95D-47E5-85B1-6986FAA90F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904" y="1533106"/>
            <a:ext cx="8199437" cy="30388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2522FD5-DEEF-48A2-B1EA-17DE2117B30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06287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97F5B4CC-C4A6-45CA-81E0-EA5CF067E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B8C03A33-7651-F14B-9E61-1FD1CCA71A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1034648"/>
            <a:ext cx="561905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76E86959-47EF-40FD-8178-D84F5E7A058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4BA3E254-0FAD-4923-8423-37B7665EFF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6EB06358-24BE-4AD7-82C3-18149F56A0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5619012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9F01B3-1F1F-4F63-A41E-9A6103791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94F32DA-4488-4F4D-A3F3-79DC4E9A0C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525674"/>
            <a:ext cx="5619012" cy="30463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74D8B8D-389F-4312-BD6C-F5E4CB207E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66237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B2E8A73-FE19-4F09-B5E9-7F09BC1C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5497910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DFB9808-374D-4A9D-8F58-FD27E9969A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5" y="630181"/>
            <a:ext cx="5497640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DF97314C-3489-4C47-BC83-C45A78C87D18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5B3B106-37D0-49FD-98BD-B6E794868C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899" y="2"/>
            <a:ext cx="3086100" cy="5143499"/>
          </a:xfrm>
          <a:custGeom>
            <a:avLst/>
            <a:gdLst>
              <a:gd name="connsiteX0" fmla="*/ 2611605 w 3086100"/>
              <a:gd name="connsiteY0" fmla="*/ 4869227 h 5143499"/>
              <a:gd name="connsiteX1" fmla="*/ 2606783 w 3086100"/>
              <a:gd name="connsiteY1" fmla="*/ 4873181 h 5143499"/>
              <a:gd name="connsiteX2" fmla="*/ 2606792 w 3086100"/>
              <a:gd name="connsiteY2" fmla="*/ 4873181 h 5143499"/>
              <a:gd name="connsiteX3" fmla="*/ 2595484 w 3086100"/>
              <a:gd name="connsiteY3" fmla="*/ 4930786 h 5143499"/>
              <a:gd name="connsiteX4" fmla="*/ 2652923 w 3086100"/>
              <a:gd name="connsiteY4" fmla="*/ 4930786 h 5143499"/>
              <a:gd name="connsiteX5" fmla="*/ 2654112 w 3086100"/>
              <a:gd name="connsiteY5" fmla="*/ 4924629 h 5143499"/>
              <a:gd name="connsiteX6" fmla="*/ 2651124 w 3086100"/>
              <a:gd name="connsiteY6" fmla="*/ 4921281 h 5143499"/>
              <a:gd name="connsiteX7" fmla="*/ 2612964 w 3086100"/>
              <a:gd name="connsiteY7" fmla="*/ 4921281 h 5143499"/>
              <a:gd name="connsiteX8" fmla="*/ 2616207 w 3086100"/>
              <a:gd name="connsiteY8" fmla="*/ 4904759 h 5143499"/>
              <a:gd name="connsiteX9" fmla="*/ 2649927 w 3086100"/>
              <a:gd name="connsiteY9" fmla="*/ 4904759 h 5143499"/>
              <a:gd name="connsiteX10" fmla="*/ 2651752 w 3086100"/>
              <a:gd name="connsiteY10" fmla="*/ 4903296 h 5143499"/>
              <a:gd name="connsiteX11" fmla="*/ 2653042 w 3086100"/>
              <a:gd name="connsiteY11" fmla="*/ 4896743 h 5143499"/>
              <a:gd name="connsiteX12" fmla="*/ 2651794 w 3086100"/>
              <a:gd name="connsiteY12" fmla="*/ 4895279 h 5143499"/>
              <a:gd name="connsiteX13" fmla="*/ 2618057 w 3086100"/>
              <a:gd name="connsiteY13" fmla="*/ 4895279 h 5143499"/>
              <a:gd name="connsiteX14" fmla="*/ 2621283 w 3086100"/>
              <a:gd name="connsiteY14" fmla="*/ 4878791 h 5143499"/>
              <a:gd name="connsiteX15" fmla="*/ 2658102 w 3086100"/>
              <a:gd name="connsiteY15" fmla="*/ 4878791 h 5143499"/>
              <a:gd name="connsiteX16" fmla="*/ 2662007 w 3086100"/>
              <a:gd name="connsiteY16" fmla="*/ 4876487 h 5143499"/>
              <a:gd name="connsiteX17" fmla="*/ 2663433 w 3086100"/>
              <a:gd name="connsiteY17" fmla="*/ 4869227 h 5143499"/>
              <a:gd name="connsiteX18" fmla="*/ 2511957 w 3086100"/>
              <a:gd name="connsiteY18" fmla="*/ 4869227 h 5143499"/>
              <a:gd name="connsiteX19" fmla="*/ 2507899 w 3086100"/>
              <a:gd name="connsiteY19" fmla="*/ 4873181 h 5143499"/>
              <a:gd name="connsiteX20" fmla="*/ 2496591 w 3086100"/>
              <a:gd name="connsiteY20" fmla="*/ 4930786 h 5143499"/>
              <a:gd name="connsiteX21" fmla="*/ 2508544 w 3086100"/>
              <a:gd name="connsiteY21" fmla="*/ 4930786 h 5143499"/>
              <a:gd name="connsiteX22" fmla="*/ 2512899 w 3086100"/>
              <a:gd name="connsiteY22" fmla="*/ 4927245 h 5143499"/>
              <a:gd name="connsiteX23" fmla="*/ 2521363 w 3086100"/>
              <a:gd name="connsiteY23" fmla="*/ 4884133 h 5143499"/>
              <a:gd name="connsiteX24" fmla="*/ 2535099 w 3086100"/>
              <a:gd name="connsiteY24" fmla="*/ 4903548 h 5143499"/>
              <a:gd name="connsiteX25" fmla="*/ 2538376 w 3086100"/>
              <a:gd name="connsiteY25" fmla="*/ 4905424 h 5143499"/>
              <a:gd name="connsiteX26" fmla="*/ 2544556 w 3086100"/>
              <a:gd name="connsiteY26" fmla="*/ 4905424 h 5143499"/>
              <a:gd name="connsiteX27" fmla="*/ 2548580 w 3086100"/>
              <a:gd name="connsiteY27" fmla="*/ 4903548 h 5143499"/>
              <a:gd name="connsiteX28" fmla="*/ 2569922 w 3086100"/>
              <a:gd name="connsiteY28" fmla="*/ 4884133 h 5143499"/>
              <a:gd name="connsiteX29" fmla="*/ 2561458 w 3086100"/>
              <a:gd name="connsiteY29" fmla="*/ 4927245 h 5143499"/>
              <a:gd name="connsiteX30" fmla="*/ 2564430 w 3086100"/>
              <a:gd name="connsiteY30" fmla="*/ 4930786 h 5143499"/>
              <a:gd name="connsiteX31" fmla="*/ 2576374 w 3086100"/>
              <a:gd name="connsiteY31" fmla="*/ 4930786 h 5143499"/>
              <a:gd name="connsiteX32" fmla="*/ 2587691 w 3086100"/>
              <a:gd name="connsiteY32" fmla="*/ 4873189 h 5143499"/>
              <a:gd name="connsiteX33" fmla="*/ 2585186 w 3086100"/>
              <a:gd name="connsiteY33" fmla="*/ 4869227 h 5143499"/>
              <a:gd name="connsiteX34" fmla="*/ 2571111 w 3086100"/>
              <a:gd name="connsiteY34" fmla="*/ 4869227 h 5143499"/>
              <a:gd name="connsiteX35" fmla="*/ 2543860 w 3086100"/>
              <a:gd name="connsiteY35" fmla="*/ 4893226 h 5143499"/>
              <a:gd name="connsiteX36" fmla="*/ 2526032 w 3086100"/>
              <a:gd name="connsiteY36" fmla="*/ 4869227 h 5143499"/>
              <a:gd name="connsiteX37" fmla="*/ 2441121 w 3086100"/>
              <a:gd name="connsiteY37" fmla="*/ 4869227 h 5143499"/>
              <a:gd name="connsiteX38" fmla="*/ 2436290 w 3086100"/>
              <a:gd name="connsiteY38" fmla="*/ 4873181 h 5143499"/>
              <a:gd name="connsiteX39" fmla="*/ 2424999 w 3086100"/>
              <a:gd name="connsiteY39" fmla="*/ 4930786 h 5143499"/>
              <a:gd name="connsiteX40" fmla="*/ 2482413 w 3086100"/>
              <a:gd name="connsiteY40" fmla="*/ 4930786 h 5143499"/>
              <a:gd name="connsiteX41" fmla="*/ 2483627 w 3086100"/>
              <a:gd name="connsiteY41" fmla="*/ 4924629 h 5143499"/>
              <a:gd name="connsiteX42" fmla="*/ 2480614 w 3086100"/>
              <a:gd name="connsiteY42" fmla="*/ 4921281 h 5143499"/>
              <a:gd name="connsiteX43" fmla="*/ 2442471 w 3086100"/>
              <a:gd name="connsiteY43" fmla="*/ 4921281 h 5143499"/>
              <a:gd name="connsiteX44" fmla="*/ 2445705 w 3086100"/>
              <a:gd name="connsiteY44" fmla="*/ 4904759 h 5143499"/>
              <a:gd name="connsiteX45" fmla="*/ 2479425 w 3086100"/>
              <a:gd name="connsiteY45" fmla="*/ 4904759 h 5143499"/>
              <a:gd name="connsiteX46" fmla="*/ 2481259 w 3086100"/>
              <a:gd name="connsiteY46" fmla="*/ 4903296 h 5143499"/>
              <a:gd name="connsiteX47" fmla="*/ 2482549 w 3086100"/>
              <a:gd name="connsiteY47" fmla="*/ 4896743 h 5143499"/>
              <a:gd name="connsiteX48" fmla="*/ 2481293 w 3086100"/>
              <a:gd name="connsiteY48" fmla="*/ 4895279 h 5143499"/>
              <a:gd name="connsiteX49" fmla="*/ 2447564 w 3086100"/>
              <a:gd name="connsiteY49" fmla="*/ 4895279 h 5143499"/>
              <a:gd name="connsiteX50" fmla="*/ 2450807 w 3086100"/>
              <a:gd name="connsiteY50" fmla="*/ 4878791 h 5143499"/>
              <a:gd name="connsiteX51" fmla="*/ 2487617 w 3086100"/>
              <a:gd name="connsiteY51" fmla="*/ 4878791 h 5143499"/>
              <a:gd name="connsiteX52" fmla="*/ 2491540 w 3086100"/>
              <a:gd name="connsiteY52" fmla="*/ 4876487 h 5143499"/>
              <a:gd name="connsiteX53" fmla="*/ 2492949 w 3086100"/>
              <a:gd name="connsiteY53" fmla="*/ 4869227 h 5143499"/>
              <a:gd name="connsiteX54" fmla="*/ 2368044 w 3086100"/>
              <a:gd name="connsiteY54" fmla="*/ 4869227 h 5143499"/>
              <a:gd name="connsiteX55" fmla="*/ 2362764 w 3086100"/>
              <a:gd name="connsiteY55" fmla="*/ 4872558 h 5143499"/>
              <a:gd name="connsiteX56" fmla="*/ 2361533 w 3086100"/>
              <a:gd name="connsiteY56" fmla="*/ 4878766 h 5143499"/>
              <a:gd name="connsiteX57" fmla="*/ 2385999 w 3086100"/>
              <a:gd name="connsiteY57" fmla="*/ 4878766 h 5143499"/>
              <a:gd name="connsiteX58" fmla="*/ 2375812 w 3086100"/>
              <a:gd name="connsiteY58" fmla="*/ 4930786 h 5143499"/>
              <a:gd name="connsiteX59" fmla="*/ 2386780 w 3086100"/>
              <a:gd name="connsiteY59" fmla="*/ 4930786 h 5143499"/>
              <a:gd name="connsiteX60" fmla="*/ 2392281 w 3086100"/>
              <a:gd name="connsiteY60" fmla="*/ 4926412 h 5143499"/>
              <a:gd name="connsiteX61" fmla="*/ 2401620 w 3086100"/>
              <a:gd name="connsiteY61" fmla="*/ 4878766 h 5143499"/>
              <a:gd name="connsiteX62" fmla="*/ 2422045 w 3086100"/>
              <a:gd name="connsiteY62" fmla="*/ 4878766 h 5143499"/>
              <a:gd name="connsiteX63" fmla="*/ 2426443 w 3086100"/>
              <a:gd name="connsiteY63" fmla="*/ 4874998 h 5143499"/>
              <a:gd name="connsiteX64" fmla="*/ 2426443 w 3086100"/>
              <a:gd name="connsiteY64" fmla="*/ 4875006 h 5143499"/>
              <a:gd name="connsiteX65" fmla="*/ 2427580 w 3086100"/>
              <a:gd name="connsiteY65" fmla="*/ 4869227 h 5143499"/>
              <a:gd name="connsiteX66" fmla="*/ 2216737 w 3086100"/>
              <a:gd name="connsiteY66" fmla="*/ 4869227 h 5143499"/>
              <a:gd name="connsiteX67" fmla="*/ 2213825 w 3086100"/>
              <a:gd name="connsiteY67" fmla="*/ 4871305 h 5143499"/>
              <a:gd name="connsiteX68" fmla="*/ 2210514 w 3086100"/>
              <a:gd name="connsiteY68" fmla="*/ 4888213 h 5143499"/>
              <a:gd name="connsiteX69" fmla="*/ 2254821 w 3086100"/>
              <a:gd name="connsiteY69" fmla="*/ 4909924 h 5143499"/>
              <a:gd name="connsiteX70" fmla="*/ 2250720 w 3086100"/>
              <a:gd name="connsiteY70" fmla="*/ 4930786 h 5143499"/>
              <a:gd name="connsiteX71" fmla="*/ 2261697 w 3086100"/>
              <a:gd name="connsiteY71" fmla="*/ 4930786 h 5143499"/>
              <a:gd name="connsiteX72" fmla="*/ 2267198 w 3086100"/>
              <a:gd name="connsiteY72" fmla="*/ 4926412 h 5143499"/>
              <a:gd name="connsiteX73" fmla="*/ 2278404 w 3086100"/>
              <a:gd name="connsiteY73" fmla="*/ 4869227 h 5143499"/>
              <a:gd name="connsiteX74" fmla="*/ 2265110 w 3086100"/>
              <a:gd name="connsiteY74" fmla="*/ 4869227 h 5143499"/>
              <a:gd name="connsiteX75" fmla="*/ 2262402 w 3086100"/>
              <a:gd name="connsiteY75" fmla="*/ 4871305 h 5143499"/>
              <a:gd name="connsiteX76" fmla="*/ 2256883 w 3086100"/>
              <a:gd name="connsiteY76" fmla="*/ 4899334 h 5143499"/>
              <a:gd name="connsiteX77" fmla="*/ 2226203 w 3086100"/>
              <a:gd name="connsiteY77" fmla="*/ 4887801 h 5143499"/>
              <a:gd name="connsiteX78" fmla="*/ 2229853 w 3086100"/>
              <a:gd name="connsiteY78" fmla="*/ 4869227 h 5143499"/>
              <a:gd name="connsiteX79" fmla="*/ 2702459 w 3086100"/>
              <a:gd name="connsiteY79" fmla="*/ 4869050 h 5143499"/>
              <a:gd name="connsiteX80" fmla="*/ 2673697 w 3086100"/>
              <a:gd name="connsiteY80" fmla="*/ 4880810 h 5143499"/>
              <a:gd name="connsiteX81" fmla="*/ 2692561 w 3086100"/>
              <a:gd name="connsiteY81" fmla="*/ 4902211 h 5143499"/>
              <a:gd name="connsiteX82" fmla="*/ 2709828 w 3086100"/>
              <a:gd name="connsiteY82" fmla="*/ 4917184 h 5143499"/>
              <a:gd name="connsiteX83" fmla="*/ 2697900 w 3086100"/>
              <a:gd name="connsiteY83" fmla="*/ 4921314 h 5143499"/>
              <a:gd name="connsiteX84" fmla="*/ 2670828 w 3086100"/>
              <a:gd name="connsiteY84" fmla="*/ 4921314 h 5143499"/>
              <a:gd name="connsiteX85" fmla="*/ 2665428 w 3086100"/>
              <a:gd name="connsiteY85" fmla="*/ 4925293 h 5143499"/>
              <a:gd name="connsiteX86" fmla="*/ 2664359 w 3086100"/>
              <a:gd name="connsiteY86" fmla="*/ 4930786 h 5143499"/>
              <a:gd name="connsiteX87" fmla="*/ 2698486 w 3086100"/>
              <a:gd name="connsiteY87" fmla="*/ 4930786 h 5143499"/>
              <a:gd name="connsiteX88" fmla="*/ 2727435 w 3086100"/>
              <a:gd name="connsiteY88" fmla="*/ 4920372 h 5143499"/>
              <a:gd name="connsiteX89" fmla="*/ 2724931 w 3086100"/>
              <a:gd name="connsiteY89" fmla="*/ 4906282 h 5143499"/>
              <a:gd name="connsiteX90" fmla="*/ 2715236 w 3086100"/>
              <a:gd name="connsiteY90" fmla="*/ 4899334 h 5143499"/>
              <a:gd name="connsiteX91" fmla="*/ 2691890 w 3086100"/>
              <a:gd name="connsiteY91" fmla="*/ 4881853 h 5143499"/>
              <a:gd name="connsiteX92" fmla="*/ 2701992 w 3086100"/>
              <a:gd name="connsiteY92" fmla="*/ 4878766 h 5143499"/>
              <a:gd name="connsiteX93" fmla="*/ 2724880 w 3086100"/>
              <a:gd name="connsiteY93" fmla="*/ 4878766 h 5143499"/>
              <a:gd name="connsiteX94" fmla="*/ 2730271 w 3086100"/>
              <a:gd name="connsiteY94" fmla="*/ 4874796 h 5143499"/>
              <a:gd name="connsiteX95" fmla="*/ 2731408 w 3086100"/>
              <a:gd name="connsiteY95" fmla="*/ 4869050 h 5143499"/>
              <a:gd name="connsiteX96" fmla="*/ 2321030 w 3086100"/>
              <a:gd name="connsiteY96" fmla="*/ 4869050 h 5143499"/>
              <a:gd name="connsiteX97" fmla="*/ 2292284 w 3086100"/>
              <a:gd name="connsiteY97" fmla="*/ 4880810 h 5143499"/>
              <a:gd name="connsiteX98" fmla="*/ 2311156 w 3086100"/>
              <a:gd name="connsiteY98" fmla="*/ 4902211 h 5143499"/>
              <a:gd name="connsiteX99" fmla="*/ 2328424 w 3086100"/>
              <a:gd name="connsiteY99" fmla="*/ 4917184 h 5143499"/>
              <a:gd name="connsiteX100" fmla="*/ 2316479 w 3086100"/>
              <a:gd name="connsiteY100" fmla="*/ 4921314 h 5143499"/>
              <a:gd name="connsiteX101" fmla="*/ 2289415 w 3086100"/>
              <a:gd name="connsiteY101" fmla="*/ 4921314 h 5143499"/>
              <a:gd name="connsiteX102" fmla="*/ 2284016 w 3086100"/>
              <a:gd name="connsiteY102" fmla="*/ 4925293 h 5143499"/>
              <a:gd name="connsiteX103" fmla="*/ 2282938 w 3086100"/>
              <a:gd name="connsiteY103" fmla="*/ 4930786 h 5143499"/>
              <a:gd name="connsiteX104" fmla="*/ 2317065 w 3086100"/>
              <a:gd name="connsiteY104" fmla="*/ 4930786 h 5143499"/>
              <a:gd name="connsiteX105" fmla="*/ 2346014 w 3086100"/>
              <a:gd name="connsiteY105" fmla="*/ 4920372 h 5143499"/>
              <a:gd name="connsiteX106" fmla="*/ 2343526 w 3086100"/>
              <a:gd name="connsiteY106" fmla="*/ 4906282 h 5143499"/>
              <a:gd name="connsiteX107" fmla="*/ 2333823 w 3086100"/>
              <a:gd name="connsiteY107" fmla="*/ 4899334 h 5143499"/>
              <a:gd name="connsiteX108" fmla="*/ 2310469 w 3086100"/>
              <a:gd name="connsiteY108" fmla="*/ 4881853 h 5143499"/>
              <a:gd name="connsiteX109" fmla="*/ 2320571 w 3086100"/>
              <a:gd name="connsiteY109" fmla="*/ 4878766 h 5143499"/>
              <a:gd name="connsiteX110" fmla="*/ 2343467 w 3086100"/>
              <a:gd name="connsiteY110" fmla="*/ 4878766 h 5143499"/>
              <a:gd name="connsiteX111" fmla="*/ 2348858 w 3086100"/>
              <a:gd name="connsiteY111" fmla="*/ 4874796 h 5143499"/>
              <a:gd name="connsiteX112" fmla="*/ 2349995 w 3086100"/>
              <a:gd name="connsiteY112" fmla="*/ 4869050 h 5143499"/>
              <a:gd name="connsiteX113" fmla="*/ 2170529 w 3086100"/>
              <a:gd name="connsiteY113" fmla="*/ 4869050 h 5143499"/>
              <a:gd name="connsiteX114" fmla="*/ 2141784 w 3086100"/>
              <a:gd name="connsiteY114" fmla="*/ 4880810 h 5143499"/>
              <a:gd name="connsiteX115" fmla="*/ 2160664 w 3086100"/>
              <a:gd name="connsiteY115" fmla="*/ 4902211 h 5143499"/>
              <a:gd name="connsiteX116" fmla="*/ 2177923 w 3086100"/>
              <a:gd name="connsiteY116" fmla="*/ 4917184 h 5143499"/>
              <a:gd name="connsiteX117" fmla="*/ 2165979 w 3086100"/>
              <a:gd name="connsiteY117" fmla="*/ 4921314 h 5143499"/>
              <a:gd name="connsiteX118" fmla="*/ 2138906 w 3086100"/>
              <a:gd name="connsiteY118" fmla="*/ 4921314 h 5143499"/>
              <a:gd name="connsiteX119" fmla="*/ 2133515 w 3086100"/>
              <a:gd name="connsiteY119" fmla="*/ 4925293 h 5143499"/>
              <a:gd name="connsiteX120" fmla="*/ 2132429 w 3086100"/>
              <a:gd name="connsiteY120" fmla="*/ 4930786 h 5143499"/>
              <a:gd name="connsiteX121" fmla="*/ 2166556 w 3086100"/>
              <a:gd name="connsiteY121" fmla="*/ 4930786 h 5143499"/>
              <a:gd name="connsiteX122" fmla="*/ 2195522 w 3086100"/>
              <a:gd name="connsiteY122" fmla="*/ 4920372 h 5143499"/>
              <a:gd name="connsiteX123" fmla="*/ 2193018 w 3086100"/>
              <a:gd name="connsiteY123" fmla="*/ 4906282 h 5143499"/>
              <a:gd name="connsiteX124" fmla="*/ 2183331 w 3086100"/>
              <a:gd name="connsiteY124" fmla="*/ 4899334 h 5143499"/>
              <a:gd name="connsiteX125" fmla="*/ 2159960 w 3086100"/>
              <a:gd name="connsiteY125" fmla="*/ 4881853 h 5143499"/>
              <a:gd name="connsiteX126" fmla="*/ 2170062 w 3086100"/>
              <a:gd name="connsiteY126" fmla="*/ 4878766 h 5143499"/>
              <a:gd name="connsiteX127" fmla="*/ 2192950 w 3086100"/>
              <a:gd name="connsiteY127" fmla="*/ 4878766 h 5143499"/>
              <a:gd name="connsiteX128" fmla="*/ 2198357 w 3086100"/>
              <a:gd name="connsiteY128" fmla="*/ 4874796 h 5143499"/>
              <a:gd name="connsiteX129" fmla="*/ 2199478 w 3086100"/>
              <a:gd name="connsiteY129" fmla="*/ 4869050 h 5143499"/>
              <a:gd name="connsiteX130" fmla="*/ 1923012 w 3086100"/>
              <a:gd name="connsiteY130" fmla="*/ 4818696 h 5143499"/>
              <a:gd name="connsiteX131" fmla="*/ 1875097 w 3086100"/>
              <a:gd name="connsiteY131" fmla="*/ 4832400 h 5143499"/>
              <a:gd name="connsiteX132" fmla="*/ 1904844 w 3086100"/>
              <a:gd name="connsiteY132" fmla="*/ 4837127 h 5143499"/>
              <a:gd name="connsiteX133" fmla="*/ 1961010 w 3086100"/>
              <a:gd name="connsiteY133" fmla="*/ 4852572 h 5143499"/>
              <a:gd name="connsiteX134" fmla="*/ 1883875 w 3086100"/>
              <a:gd name="connsiteY134" fmla="*/ 4932276 h 5143499"/>
              <a:gd name="connsiteX135" fmla="*/ 1905736 w 3086100"/>
              <a:gd name="connsiteY135" fmla="*/ 4875982 h 5143499"/>
              <a:gd name="connsiteX136" fmla="*/ 1911313 w 3086100"/>
              <a:gd name="connsiteY136" fmla="*/ 4853186 h 5143499"/>
              <a:gd name="connsiteX137" fmla="*/ 1892636 w 3086100"/>
              <a:gd name="connsiteY137" fmla="*/ 4872029 h 5143499"/>
              <a:gd name="connsiteX138" fmla="*/ 1855996 w 3086100"/>
              <a:gd name="connsiteY138" fmla="*/ 4935413 h 5143499"/>
              <a:gd name="connsiteX139" fmla="*/ 1845605 w 3086100"/>
              <a:gd name="connsiteY139" fmla="*/ 4965486 h 5143499"/>
              <a:gd name="connsiteX140" fmla="*/ 1886677 w 3086100"/>
              <a:gd name="connsiteY140" fmla="*/ 4955215 h 5143499"/>
              <a:gd name="connsiteX141" fmla="*/ 1990647 w 3086100"/>
              <a:gd name="connsiteY141" fmla="*/ 4857299 h 5143499"/>
              <a:gd name="connsiteX142" fmla="*/ 1981733 w 3086100"/>
              <a:gd name="connsiteY142" fmla="*/ 4831516 h 5143499"/>
              <a:gd name="connsiteX143" fmla="*/ 1923012 w 3086100"/>
              <a:gd name="connsiteY143" fmla="*/ 4818696 h 5143499"/>
              <a:gd name="connsiteX144" fmla="*/ 2505547 w 3086100"/>
              <a:gd name="connsiteY144" fmla="*/ 4793384 h 5143499"/>
              <a:gd name="connsiteX145" fmla="*/ 2520191 w 3086100"/>
              <a:gd name="connsiteY145" fmla="*/ 4809729 h 5143499"/>
              <a:gd name="connsiteX146" fmla="*/ 2519453 w 3086100"/>
              <a:gd name="connsiteY146" fmla="*/ 4813430 h 5143499"/>
              <a:gd name="connsiteX147" fmla="*/ 2515157 w 3086100"/>
              <a:gd name="connsiteY147" fmla="*/ 4818015 h 5143499"/>
              <a:gd name="connsiteX148" fmla="*/ 2481930 w 3086100"/>
              <a:gd name="connsiteY148" fmla="*/ 4818015 h 5143499"/>
              <a:gd name="connsiteX149" fmla="*/ 2483560 w 3086100"/>
              <a:gd name="connsiteY149" fmla="*/ 4809729 h 5143499"/>
              <a:gd name="connsiteX150" fmla="*/ 2505547 w 3086100"/>
              <a:gd name="connsiteY150" fmla="*/ 4793384 h 5143499"/>
              <a:gd name="connsiteX151" fmla="*/ 2277190 w 3086100"/>
              <a:gd name="connsiteY151" fmla="*/ 4793384 h 5143499"/>
              <a:gd name="connsiteX152" fmla="*/ 2291826 w 3086100"/>
              <a:gd name="connsiteY152" fmla="*/ 4809729 h 5143499"/>
              <a:gd name="connsiteX153" fmla="*/ 2291096 w 3086100"/>
              <a:gd name="connsiteY153" fmla="*/ 4813430 h 5143499"/>
              <a:gd name="connsiteX154" fmla="*/ 2286792 w 3086100"/>
              <a:gd name="connsiteY154" fmla="*/ 4818015 h 5143499"/>
              <a:gd name="connsiteX155" fmla="*/ 2253581 w 3086100"/>
              <a:gd name="connsiteY155" fmla="*/ 4818015 h 5143499"/>
              <a:gd name="connsiteX156" fmla="*/ 2255203 w 3086100"/>
              <a:gd name="connsiteY156" fmla="*/ 4809729 h 5143499"/>
              <a:gd name="connsiteX157" fmla="*/ 2277190 w 3086100"/>
              <a:gd name="connsiteY157" fmla="*/ 4793384 h 5143499"/>
              <a:gd name="connsiteX158" fmla="*/ 2040133 w 3086100"/>
              <a:gd name="connsiteY158" fmla="*/ 4783925 h 5143499"/>
              <a:gd name="connsiteX159" fmla="*/ 2006938 w 3086100"/>
              <a:gd name="connsiteY159" fmla="*/ 4801897 h 5143499"/>
              <a:gd name="connsiteX160" fmla="*/ 2033272 w 3086100"/>
              <a:gd name="connsiteY160" fmla="*/ 4864567 h 5143499"/>
              <a:gd name="connsiteX161" fmla="*/ 2056151 w 3086100"/>
              <a:gd name="connsiteY161" fmla="*/ 4909865 h 5143499"/>
              <a:gd name="connsiteX162" fmla="*/ 2007592 w 3086100"/>
              <a:gd name="connsiteY162" fmla="*/ 4918715 h 5143499"/>
              <a:gd name="connsiteX163" fmla="*/ 1971155 w 3086100"/>
              <a:gd name="connsiteY163" fmla="*/ 4921575 h 5143499"/>
              <a:gd name="connsiteX164" fmla="*/ 1977862 w 3086100"/>
              <a:gd name="connsiteY164" fmla="*/ 4931232 h 5143499"/>
              <a:gd name="connsiteX165" fmla="*/ 2032084 w 3086100"/>
              <a:gd name="connsiteY165" fmla="*/ 4936700 h 5143499"/>
              <a:gd name="connsiteX166" fmla="*/ 2087061 w 3086100"/>
              <a:gd name="connsiteY166" fmla="*/ 4911876 h 5143499"/>
              <a:gd name="connsiteX167" fmla="*/ 2062696 w 3086100"/>
              <a:gd name="connsiteY167" fmla="*/ 4859915 h 5143499"/>
              <a:gd name="connsiteX168" fmla="*/ 2034274 w 3086100"/>
              <a:gd name="connsiteY168" fmla="*/ 4812505 h 5143499"/>
              <a:gd name="connsiteX169" fmla="*/ 2086543 w 3086100"/>
              <a:gd name="connsiteY169" fmla="*/ 4800492 h 5143499"/>
              <a:gd name="connsiteX170" fmla="*/ 2103913 w 3086100"/>
              <a:gd name="connsiteY170" fmla="*/ 4794234 h 5143499"/>
              <a:gd name="connsiteX171" fmla="*/ 2079548 w 3086100"/>
              <a:gd name="connsiteY171" fmla="*/ 4785283 h 5143499"/>
              <a:gd name="connsiteX172" fmla="*/ 2040133 w 3086100"/>
              <a:gd name="connsiteY172" fmla="*/ 4783925 h 5143499"/>
              <a:gd name="connsiteX173" fmla="*/ 2693180 w 3086100"/>
              <a:gd name="connsiteY173" fmla="*/ 4783845 h 5143499"/>
              <a:gd name="connsiteX174" fmla="*/ 2687908 w 3086100"/>
              <a:gd name="connsiteY174" fmla="*/ 4787193 h 5143499"/>
              <a:gd name="connsiteX175" fmla="*/ 2686686 w 3086100"/>
              <a:gd name="connsiteY175" fmla="*/ 4793401 h 5143499"/>
              <a:gd name="connsiteX176" fmla="*/ 2711152 w 3086100"/>
              <a:gd name="connsiteY176" fmla="*/ 4793401 h 5143499"/>
              <a:gd name="connsiteX177" fmla="*/ 2700957 w 3086100"/>
              <a:gd name="connsiteY177" fmla="*/ 4845421 h 5143499"/>
              <a:gd name="connsiteX178" fmla="*/ 2711925 w 3086100"/>
              <a:gd name="connsiteY178" fmla="*/ 4845421 h 5143499"/>
              <a:gd name="connsiteX179" fmla="*/ 2717418 w 3086100"/>
              <a:gd name="connsiteY179" fmla="*/ 4841047 h 5143499"/>
              <a:gd name="connsiteX180" fmla="*/ 2726773 w 3086100"/>
              <a:gd name="connsiteY180" fmla="*/ 4793401 h 5143499"/>
              <a:gd name="connsiteX181" fmla="*/ 2747198 w 3086100"/>
              <a:gd name="connsiteY181" fmla="*/ 4793401 h 5143499"/>
              <a:gd name="connsiteX182" fmla="*/ 2751613 w 3086100"/>
              <a:gd name="connsiteY182" fmla="*/ 4789632 h 5143499"/>
              <a:gd name="connsiteX183" fmla="*/ 2752734 w 3086100"/>
              <a:gd name="connsiteY183" fmla="*/ 4783845 h 5143499"/>
              <a:gd name="connsiteX184" fmla="*/ 2642813 w 3086100"/>
              <a:gd name="connsiteY184" fmla="*/ 4783845 h 5143499"/>
              <a:gd name="connsiteX185" fmla="*/ 2630732 w 3086100"/>
              <a:gd name="connsiteY185" fmla="*/ 4845421 h 5143499"/>
              <a:gd name="connsiteX186" fmla="*/ 2683324 w 3086100"/>
              <a:gd name="connsiteY186" fmla="*/ 4845421 h 5143499"/>
              <a:gd name="connsiteX187" fmla="*/ 2684462 w 3086100"/>
              <a:gd name="connsiteY187" fmla="*/ 4839659 h 5143499"/>
              <a:gd name="connsiteX188" fmla="*/ 2681541 w 3086100"/>
              <a:gd name="connsiteY188" fmla="*/ 4835915 h 5143499"/>
              <a:gd name="connsiteX189" fmla="*/ 2648203 w 3086100"/>
              <a:gd name="connsiteY189" fmla="*/ 4835915 h 5143499"/>
              <a:gd name="connsiteX190" fmla="*/ 2658017 w 3086100"/>
              <a:gd name="connsiteY190" fmla="*/ 4785931 h 5143499"/>
              <a:gd name="connsiteX191" fmla="*/ 2656107 w 3086100"/>
              <a:gd name="connsiteY191" fmla="*/ 4783845 h 5143499"/>
              <a:gd name="connsiteX192" fmla="*/ 2559124 w 3086100"/>
              <a:gd name="connsiteY192" fmla="*/ 4783845 h 5143499"/>
              <a:gd name="connsiteX193" fmla="*/ 2555592 w 3086100"/>
              <a:gd name="connsiteY193" fmla="*/ 4786579 h 5143499"/>
              <a:gd name="connsiteX194" fmla="*/ 2549480 w 3086100"/>
              <a:gd name="connsiteY194" fmla="*/ 4817947 h 5143499"/>
              <a:gd name="connsiteX195" fmla="*/ 2578361 w 3086100"/>
              <a:gd name="connsiteY195" fmla="*/ 4846800 h 5143499"/>
              <a:gd name="connsiteX196" fmla="*/ 2578361 w 3086100"/>
              <a:gd name="connsiteY196" fmla="*/ 4846792 h 5143499"/>
              <a:gd name="connsiteX197" fmla="*/ 2618040 w 3086100"/>
              <a:gd name="connsiteY197" fmla="*/ 4817939 h 5143499"/>
              <a:gd name="connsiteX198" fmla="*/ 2624127 w 3086100"/>
              <a:gd name="connsiteY198" fmla="*/ 4786579 h 5143499"/>
              <a:gd name="connsiteX199" fmla="*/ 2621665 w 3086100"/>
              <a:gd name="connsiteY199" fmla="*/ 4783845 h 5143499"/>
              <a:gd name="connsiteX200" fmla="*/ 2609228 w 3086100"/>
              <a:gd name="connsiteY200" fmla="*/ 4783845 h 5143499"/>
              <a:gd name="connsiteX201" fmla="*/ 2605816 w 3086100"/>
              <a:gd name="connsiteY201" fmla="*/ 4801889 h 5143499"/>
              <a:gd name="connsiteX202" fmla="*/ 2603863 w 3086100"/>
              <a:gd name="connsiteY202" fmla="*/ 4811495 h 5143499"/>
              <a:gd name="connsiteX203" fmla="*/ 2602233 w 3086100"/>
              <a:gd name="connsiteY203" fmla="*/ 4819840 h 5143499"/>
              <a:gd name="connsiteX204" fmla="*/ 2579940 w 3086100"/>
              <a:gd name="connsiteY204" fmla="*/ 4836328 h 5143499"/>
              <a:gd name="connsiteX205" fmla="*/ 2564557 w 3086100"/>
              <a:gd name="connsiteY205" fmla="*/ 4819840 h 5143499"/>
              <a:gd name="connsiteX206" fmla="*/ 2565270 w 3086100"/>
              <a:gd name="connsiteY206" fmla="*/ 4816113 h 5143499"/>
              <a:gd name="connsiteX207" fmla="*/ 2568140 w 3086100"/>
              <a:gd name="connsiteY207" fmla="*/ 4801897 h 5143499"/>
              <a:gd name="connsiteX208" fmla="*/ 2571561 w 3086100"/>
              <a:gd name="connsiteY208" fmla="*/ 4783845 h 5143499"/>
              <a:gd name="connsiteX209" fmla="*/ 2155095 w 3086100"/>
              <a:gd name="connsiteY209" fmla="*/ 4783845 h 5143499"/>
              <a:gd name="connsiteX210" fmla="*/ 2154909 w 3086100"/>
              <a:gd name="connsiteY210" fmla="*/ 4784644 h 5143499"/>
              <a:gd name="connsiteX211" fmla="*/ 2161471 w 3086100"/>
              <a:gd name="connsiteY211" fmla="*/ 4793359 h 5143499"/>
              <a:gd name="connsiteX212" fmla="*/ 2193833 w 3086100"/>
              <a:gd name="connsiteY212" fmla="*/ 4793359 h 5143499"/>
              <a:gd name="connsiteX213" fmla="*/ 2208519 w 3086100"/>
              <a:gd name="connsiteY213" fmla="*/ 4814658 h 5143499"/>
              <a:gd name="connsiteX214" fmla="*/ 2188450 w 3086100"/>
              <a:gd name="connsiteY214" fmla="*/ 4835915 h 5143499"/>
              <a:gd name="connsiteX215" fmla="*/ 2166284 w 3086100"/>
              <a:gd name="connsiteY215" fmla="*/ 4835915 h 5143499"/>
              <a:gd name="connsiteX216" fmla="*/ 2173127 w 3086100"/>
              <a:gd name="connsiteY216" fmla="*/ 4800963 h 5143499"/>
              <a:gd name="connsiteX217" fmla="*/ 2160028 w 3086100"/>
              <a:gd name="connsiteY217" fmla="*/ 4800963 h 5143499"/>
              <a:gd name="connsiteX218" fmla="*/ 2157116 w 3086100"/>
              <a:gd name="connsiteY218" fmla="*/ 4803050 h 5143499"/>
              <a:gd name="connsiteX219" fmla="*/ 2148796 w 3086100"/>
              <a:gd name="connsiteY219" fmla="*/ 4845421 h 5143499"/>
              <a:gd name="connsiteX220" fmla="*/ 2185606 w 3086100"/>
              <a:gd name="connsiteY220" fmla="*/ 4845421 h 5143499"/>
              <a:gd name="connsiteX221" fmla="*/ 2224980 w 3086100"/>
              <a:gd name="connsiteY221" fmla="*/ 4814238 h 5143499"/>
              <a:gd name="connsiteX222" fmla="*/ 2199614 w 3086100"/>
              <a:gd name="connsiteY222" fmla="*/ 4783845 h 5143499"/>
              <a:gd name="connsiteX223" fmla="*/ 2423480 w 3086100"/>
              <a:gd name="connsiteY223" fmla="*/ 4783660 h 5143499"/>
              <a:gd name="connsiteX224" fmla="*/ 2394718 w 3086100"/>
              <a:gd name="connsiteY224" fmla="*/ 4795437 h 5143499"/>
              <a:gd name="connsiteX225" fmla="*/ 2413598 w 3086100"/>
              <a:gd name="connsiteY225" fmla="*/ 4816837 h 5143499"/>
              <a:gd name="connsiteX226" fmla="*/ 2430874 w 3086100"/>
              <a:gd name="connsiteY226" fmla="*/ 4831819 h 5143499"/>
              <a:gd name="connsiteX227" fmla="*/ 2418930 w 3086100"/>
              <a:gd name="connsiteY227" fmla="*/ 4835941 h 5143499"/>
              <a:gd name="connsiteX228" fmla="*/ 2391865 w 3086100"/>
              <a:gd name="connsiteY228" fmla="*/ 4835941 h 5143499"/>
              <a:gd name="connsiteX229" fmla="*/ 2386458 w 3086100"/>
              <a:gd name="connsiteY229" fmla="*/ 4839919 h 5143499"/>
              <a:gd name="connsiteX230" fmla="*/ 2385388 w 3086100"/>
              <a:gd name="connsiteY230" fmla="*/ 4845421 h 5143499"/>
              <a:gd name="connsiteX231" fmla="*/ 2419515 w 3086100"/>
              <a:gd name="connsiteY231" fmla="*/ 4845421 h 5143499"/>
              <a:gd name="connsiteX232" fmla="*/ 2448473 w 3086100"/>
              <a:gd name="connsiteY232" fmla="*/ 4834998 h 5143499"/>
              <a:gd name="connsiteX233" fmla="*/ 2448481 w 3086100"/>
              <a:gd name="connsiteY233" fmla="*/ 4834998 h 5143499"/>
              <a:gd name="connsiteX234" fmla="*/ 2445977 w 3086100"/>
              <a:gd name="connsiteY234" fmla="*/ 4820908 h 5143499"/>
              <a:gd name="connsiteX235" fmla="*/ 2436282 w 3086100"/>
              <a:gd name="connsiteY235" fmla="*/ 4813943 h 5143499"/>
              <a:gd name="connsiteX236" fmla="*/ 2412911 w 3086100"/>
              <a:gd name="connsiteY236" fmla="*/ 4796480 h 5143499"/>
              <a:gd name="connsiteX237" fmla="*/ 2423038 w 3086100"/>
              <a:gd name="connsiteY237" fmla="*/ 4793384 h 5143499"/>
              <a:gd name="connsiteX238" fmla="*/ 2445909 w 3086100"/>
              <a:gd name="connsiteY238" fmla="*/ 4793384 h 5143499"/>
              <a:gd name="connsiteX239" fmla="*/ 2451317 w 3086100"/>
              <a:gd name="connsiteY239" fmla="*/ 4789430 h 5143499"/>
              <a:gd name="connsiteX240" fmla="*/ 2452446 w 3086100"/>
              <a:gd name="connsiteY240" fmla="*/ 4783660 h 5143499"/>
              <a:gd name="connsiteX241" fmla="*/ 2350776 w 3086100"/>
              <a:gd name="connsiteY241" fmla="*/ 4783660 h 5143499"/>
              <a:gd name="connsiteX242" fmla="*/ 2322031 w 3086100"/>
              <a:gd name="connsiteY242" fmla="*/ 4795437 h 5143499"/>
              <a:gd name="connsiteX243" fmla="*/ 2340903 w 3086100"/>
              <a:gd name="connsiteY243" fmla="*/ 4816837 h 5143499"/>
              <a:gd name="connsiteX244" fmla="*/ 2358179 w 3086100"/>
              <a:gd name="connsiteY244" fmla="*/ 4831819 h 5143499"/>
              <a:gd name="connsiteX245" fmla="*/ 2346218 w 3086100"/>
              <a:gd name="connsiteY245" fmla="*/ 4835941 h 5143499"/>
              <a:gd name="connsiteX246" fmla="*/ 2319179 w 3086100"/>
              <a:gd name="connsiteY246" fmla="*/ 4835941 h 5143499"/>
              <a:gd name="connsiteX247" fmla="*/ 2313763 w 3086100"/>
              <a:gd name="connsiteY247" fmla="*/ 4839919 h 5143499"/>
              <a:gd name="connsiteX248" fmla="*/ 2312684 w 3086100"/>
              <a:gd name="connsiteY248" fmla="*/ 4845421 h 5143499"/>
              <a:gd name="connsiteX249" fmla="*/ 2346812 w 3086100"/>
              <a:gd name="connsiteY249" fmla="*/ 4845421 h 5143499"/>
              <a:gd name="connsiteX250" fmla="*/ 2375778 w 3086100"/>
              <a:gd name="connsiteY250" fmla="*/ 4834998 h 5143499"/>
              <a:gd name="connsiteX251" fmla="*/ 2373273 w 3086100"/>
              <a:gd name="connsiteY251" fmla="*/ 4820908 h 5143499"/>
              <a:gd name="connsiteX252" fmla="*/ 2363579 w 3086100"/>
              <a:gd name="connsiteY252" fmla="*/ 4813943 h 5143499"/>
              <a:gd name="connsiteX253" fmla="*/ 2340216 w 3086100"/>
              <a:gd name="connsiteY253" fmla="*/ 4796480 h 5143499"/>
              <a:gd name="connsiteX254" fmla="*/ 2350335 w 3086100"/>
              <a:gd name="connsiteY254" fmla="*/ 4793384 h 5143499"/>
              <a:gd name="connsiteX255" fmla="*/ 2373197 w 3086100"/>
              <a:gd name="connsiteY255" fmla="*/ 4793384 h 5143499"/>
              <a:gd name="connsiteX256" fmla="*/ 2378596 w 3086100"/>
              <a:gd name="connsiteY256" fmla="*/ 4789430 h 5143499"/>
              <a:gd name="connsiteX257" fmla="*/ 2379742 w 3086100"/>
              <a:gd name="connsiteY257" fmla="*/ 4783660 h 5143499"/>
              <a:gd name="connsiteX258" fmla="*/ 2507381 w 3086100"/>
              <a:gd name="connsiteY258" fmla="*/ 4783012 h 5143499"/>
              <a:gd name="connsiteX259" fmla="*/ 2468542 w 3086100"/>
              <a:gd name="connsiteY259" fmla="*/ 4811613 h 5143499"/>
              <a:gd name="connsiteX260" fmla="*/ 2462446 w 3086100"/>
              <a:gd name="connsiteY260" fmla="*/ 4842704 h 5143499"/>
              <a:gd name="connsiteX261" fmla="*/ 2464806 w 3086100"/>
              <a:gd name="connsiteY261" fmla="*/ 4845421 h 5143499"/>
              <a:gd name="connsiteX262" fmla="*/ 2476556 w 3086100"/>
              <a:gd name="connsiteY262" fmla="*/ 4845421 h 5143499"/>
              <a:gd name="connsiteX263" fmla="*/ 2479985 w 3086100"/>
              <a:gd name="connsiteY263" fmla="*/ 4827520 h 5143499"/>
              <a:gd name="connsiteX264" fmla="*/ 2516592 w 3086100"/>
              <a:gd name="connsiteY264" fmla="*/ 4827520 h 5143499"/>
              <a:gd name="connsiteX265" fmla="*/ 2513171 w 3086100"/>
              <a:gd name="connsiteY265" fmla="*/ 4845421 h 5143499"/>
              <a:gd name="connsiteX266" fmla="*/ 2524928 w 3086100"/>
              <a:gd name="connsiteY266" fmla="*/ 4845421 h 5143499"/>
              <a:gd name="connsiteX267" fmla="*/ 2528350 w 3086100"/>
              <a:gd name="connsiteY267" fmla="*/ 4842704 h 5143499"/>
              <a:gd name="connsiteX268" fmla="*/ 2534454 w 3086100"/>
              <a:gd name="connsiteY268" fmla="*/ 4811613 h 5143499"/>
              <a:gd name="connsiteX269" fmla="*/ 2507381 w 3086100"/>
              <a:gd name="connsiteY269" fmla="*/ 4783012 h 5143499"/>
              <a:gd name="connsiteX270" fmla="*/ 2279015 w 3086100"/>
              <a:gd name="connsiteY270" fmla="*/ 4783012 h 5143499"/>
              <a:gd name="connsiteX271" fmla="*/ 2240193 w 3086100"/>
              <a:gd name="connsiteY271" fmla="*/ 4811613 h 5143499"/>
              <a:gd name="connsiteX272" fmla="*/ 2234081 w 3086100"/>
              <a:gd name="connsiteY272" fmla="*/ 4842704 h 5143499"/>
              <a:gd name="connsiteX273" fmla="*/ 2236449 w 3086100"/>
              <a:gd name="connsiteY273" fmla="*/ 4845421 h 5143499"/>
              <a:gd name="connsiteX274" fmla="*/ 2248199 w 3086100"/>
              <a:gd name="connsiteY274" fmla="*/ 4845421 h 5143499"/>
              <a:gd name="connsiteX275" fmla="*/ 2251620 w 3086100"/>
              <a:gd name="connsiteY275" fmla="*/ 4827520 h 5143499"/>
              <a:gd name="connsiteX276" fmla="*/ 2288235 w 3086100"/>
              <a:gd name="connsiteY276" fmla="*/ 4827520 h 5143499"/>
              <a:gd name="connsiteX277" fmla="*/ 2284814 w 3086100"/>
              <a:gd name="connsiteY277" fmla="*/ 4845421 h 5143499"/>
              <a:gd name="connsiteX278" fmla="*/ 2296572 w 3086100"/>
              <a:gd name="connsiteY278" fmla="*/ 4845421 h 5143499"/>
              <a:gd name="connsiteX279" fmla="*/ 2299984 w 3086100"/>
              <a:gd name="connsiteY279" fmla="*/ 4842704 h 5143499"/>
              <a:gd name="connsiteX280" fmla="*/ 2306097 w 3086100"/>
              <a:gd name="connsiteY280" fmla="*/ 4811613 h 5143499"/>
              <a:gd name="connsiteX281" fmla="*/ 2279015 w 3086100"/>
              <a:gd name="connsiteY281" fmla="*/ 4783012 h 5143499"/>
              <a:gd name="connsiteX282" fmla="*/ 1973014 w 3086100"/>
              <a:gd name="connsiteY282" fmla="*/ 4694493 h 5143499"/>
              <a:gd name="connsiteX283" fmla="*/ 1973014 w 3086100"/>
              <a:gd name="connsiteY283" fmla="*/ 4694501 h 5143499"/>
              <a:gd name="connsiteX284" fmla="*/ 1929481 w 3086100"/>
              <a:gd name="connsiteY284" fmla="*/ 4706110 h 5143499"/>
              <a:gd name="connsiteX285" fmla="*/ 1953132 w 3086100"/>
              <a:gd name="connsiteY285" fmla="*/ 4710282 h 5143499"/>
              <a:gd name="connsiteX286" fmla="*/ 2002150 w 3086100"/>
              <a:gd name="connsiteY286" fmla="*/ 4720881 h 5143499"/>
              <a:gd name="connsiteX287" fmla="*/ 1953896 w 3086100"/>
              <a:gd name="connsiteY287" fmla="*/ 4787631 h 5143499"/>
              <a:gd name="connsiteX288" fmla="*/ 1938327 w 3086100"/>
              <a:gd name="connsiteY288" fmla="*/ 4802587 h 5143499"/>
              <a:gd name="connsiteX289" fmla="*/ 1940177 w 3086100"/>
              <a:gd name="connsiteY289" fmla="*/ 4806608 h 5143499"/>
              <a:gd name="connsiteX290" fmla="*/ 1957360 w 3086100"/>
              <a:gd name="connsiteY290" fmla="*/ 4800880 h 5143499"/>
              <a:gd name="connsiteX291" fmla="*/ 2029834 w 3086100"/>
              <a:gd name="connsiteY291" fmla="*/ 4714909 h 5143499"/>
              <a:gd name="connsiteX292" fmla="*/ 1973014 w 3086100"/>
              <a:gd name="connsiteY292" fmla="*/ 4694493 h 5143499"/>
              <a:gd name="connsiteX293" fmla="*/ 460601 w 3086100"/>
              <a:gd name="connsiteY293" fmla="*/ 0 h 5143499"/>
              <a:gd name="connsiteX294" fmla="*/ 3086100 w 3086100"/>
              <a:gd name="connsiteY294" fmla="*/ 0 h 5143499"/>
              <a:gd name="connsiteX295" fmla="*/ 3086100 w 3086100"/>
              <a:gd name="connsiteY295" fmla="*/ 842036 h 5143499"/>
              <a:gd name="connsiteX296" fmla="*/ 3086100 w 3086100"/>
              <a:gd name="connsiteY296" fmla="*/ 1941749 h 5143499"/>
              <a:gd name="connsiteX297" fmla="*/ 3086100 w 3086100"/>
              <a:gd name="connsiteY297" fmla="*/ 3201749 h 5143499"/>
              <a:gd name="connsiteX298" fmla="*/ 3086100 w 3086100"/>
              <a:gd name="connsiteY298" fmla="*/ 3743118 h 5143499"/>
              <a:gd name="connsiteX299" fmla="*/ 3086100 w 3086100"/>
              <a:gd name="connsiteY299" fmla="*/ 5143499 h 5143499"/>
              <a:gd name="connsiteX300" fmla="*/ 547192 w 3086100"/>
              <a:gd name="connsiteY300" fmla="*/ 5143499 h 5143499"/>
              <a:gd name="connsiteX301" fmla="*/ 451948 w 3086100"/>
              <a:gd name="connsiteY301" fmla="*/ 4947929 h 5143499"/>
              <a:gd name="connsiteX302" fmla="*/ 0 w 3086100"/>
              <a:gd name="connsiteY302" fmla="*/ 2482849 h 5143499"/>
              <a:gd name="connsiteX303" fmla="*/ 451948 w 3086100"/>
              <a:gd name="connsiteY303" fmla="*/ 17768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3086100" h="5143499">
                <a:moveTo>
                  <a:pt x="2611605" y="4869227"/>
                </a:moveTo>
                <a:cubicBezTo>
                  <a:pt x="2608906" y="4869227"/>
                  <a:pt x="2607327" y="4870464"/>
                  <a:pt x="2606783" y="4873181"/>
                </a:cubicBezTo>
                <a:lnTo>
                  <a:pt x="2606792" y="4873181"/>
                </a:lnTo>
                <a:lnTo>
                  <a:pt x="2595484" y="4930786"/>
                </a:lnTo>
                <a:lnTo>
                  <a:pt x="2652923" y="4930786"/>
                </a:lnTo>
                <a:lnTo>
                  <a:pt x="2654112" y="4924629"/>
                </a:lnTo>
                <a:cubicBezTo>
                  <a:pt x="2654621" y="4922122"/>
                  <a:pt x="2654002" y="4921281"/>
                  <a:pt x="2651124" y="4921281"/>
                </a:cubicBezTo>
                <a:lnTo>
                  <a:pt x="2612964" y="4921281"/>
                </a:lnTo>
                <a:lnTo>
                  <a:pt x="2616207" y="4904759"/>
                </a:lnTo>
                <a:lnTo>
                  <a:pt x="2649927" y="4904759"/>
                </a:lnTo>
                <a:cubicBezTo>
                  <a:pt x="2650819" y="4904793"/>
                  <a:pt x="2651599" y="4904168"/>
                  <a:pt x="2651752" y="4903296"/>
                </a:cubicBezTo>
                <a:lnTo>
                  <a:pt x="2653042" y="4896743"/>
                </a:lnTo>
                <a:cubicBezTo>
                  <a:pt x="2653212" y="4895918"/>
                  <a:pt x="2652737" y="4895279"/>
                  <a:pt x="2651794" y="4895279"/>
                </a:cubicBezTo>
                <a:lnTo>
                  <a:pt x="2618057" y="4895279"/>
                </a:lnTo>
                <a:lnTo>
                  <a:pt x="2621283" y="4878791"/>
                </a:lnTo>
                <a:lnTo>
                  <a:pt x="2658102" y="4878791"/>
                </a:lnTo>
                <a:cubicBezTo>
                  <a:pt x="2659842" y="4878791"/>
                  <a:pt x="2661566" y="4878791"/>
                  <a:pt x="2662007" y="4876487"/>
                </a:cubicBezTo>
                <a:lnTo>
                  <a:pt x="2663433" y="4869227"/>
                </a:lnTo>
                <a:close/>
                <a:moveTo>
                  <a:pt x="2511957" y="4869227"/>
                </a:moveTo>
                <a:cubicBezTo>
                  <a:pt x="2509647" y="4869227"/>
                  <a:pt x="2508383" y="4870674"/>
                  <a:pt x="2507899" y="4873181"/>
                </a:cubicBezTo>
                <a:lnTo>
                  <a:pt x="2496591" y="4930786"/>
                </a:lnTo>
                <a:lnTo>
                  <a:pt x="2508544" y="4930786"/>
                </a:lnTo>
                <a:cubicBezTo>
                  <a:pt x="2511048" y="4930786"/>
                  <a:pt x="2512449" y="4929541"/>
                  <a:pt x="2512899" y="4927245"/>
                </a:cubicBezTo>
                <a:lnTo>
                  <a:pt x="2521363" y="4884133"/>
                </a:lnTo>
                <a:lnTo>
                  <a:pt x="2535099" y="4903548"/>
                </a:lnTo>
                <a:cubicBezTo>
                  <a:pt x="2535753" y="4904729"/>
                  <a:pt x="2537016" y="4905453"/>
                  <a:pt x="2538376" y="4905424"/>
                </a:cubicBezTo>
                <a:lnTo>
                  <a:pt x="2544556" y="4905424"/>
                </a:lnTo>
                <a:cubicBezTo>
                  <a:pt x="2546096" y="4905356"/>
                  <a:pt x="2547545" y="4904680"/>
                  <a:pt x="2548580" y="4903548"/>
                </a:cubicBezTo>
                <a:lnTo>
                  <a:pt x="2569922" y="4884133"/>
                </a:lnTo>
                <a:lnTo>
                  <a:pt x="2561458" y="4927245"/>
                </a:lnTo>
                <a:cubicBezTo>
                  <a:pt x="2561009" y="4929541"/>
                  <a:pt x="2561917" y="4930786"/>
                  <a:pt x="2564430" y="4930786"/>
                </a:cubicBezTo>
                <a:lnTo>
                  <a:pt x="2576374" y="4930786"/>
                </a:lnTo>
                <a:lnTo>
                  <a:pt x="2587691" y="4873189"/>
                </a:lnTo>
                <a:cubicBezTo>
                  <a:pt x="2588166" y="4870674"/>
                  <a:pt x="2587504" y="4869227"/>
                  <a:pt x="2585186" y="4869227"/>
                </a:cubicBezTo>
                <a:lnTo>
                  <a:pt x="2571111" y="4869227"/>
                </a:lnTo>
                <a:lnTo>
                  <a:pt x="2543860" y="4893226"/>
                </a:lnTo>
                <a:lnTo>
                  <a:pt x="2526032" y="4869227"/>
                </a:lnTo>
                <a:close/>
                <a:moveTo>
                  <a:pt x="2441121" y="4869227"/>
                </a:moveTo>
                <a:cubicBezTo>
                  <a:pt x="2438421" y="4869227"/>
                  <a:pt x="2436825" y="4870464"/>
                  <a:pt x="2436290" y="4873181"/>
                </a:cubicBezTo>
                <a:lnTo>
                  <a:pt x="2424999" y="4930786"/>
                </a:lnTo>
                <a:lnTo>
                  <a:pt x="2482413" y="4930786"/>
                </a:lnTo>
                <a:lnTo>
                  <a:pt x="2483627" y="4924629"/>
                </a:lnTo>
                <a:cubicBezTo>
                  <a:pt x="2484128" y="4922122"/>
                  <a:pt x="2483509" y="4921281"/>
                  <a:pt x="2480614" y="4921281"/>
                </a:cubicBezTo>
                <a:lnTo>
                  <a:pt x="2442471" y="4921281"/>
                </a:lnTo>
                <a:lnTo>
                  <a:pt x="2445705" y="4904759"/>
                </a:lnTo>
                <a:lnTo>
                  <a:pt x="2479425" y="4904759"/>
                </a:lnTo>
                <a:cubicBezTo>
                  <a:pt x="2480317" y="4904786"/>
                  <a:pt x="2481096" y="4904165"/>
                  <a:pt x="2481259" y="4903296"/>
                </a:cubicBezTo>
                <a:lnTo>
                  <a:pt x="2482549" y="4896743"/>
                </a:lnTo>
                <a:cubicBezTo>
                  <a:pt x="2482702" y="4895918"/>
                  <a:pt x="2482252" y="4895279"/>
                  <a:pt x="2481293" y="4895279"/>
                </a:cubicBezTo>
                <a:lnTo>
                  <a:pt x="2447564" y="4895279"/>
                </a:lnTo>
                <a:lnTo>
                  <a:pt x="2450807" y="4878791"/>
                </a:lnTo>
                <a:lnTo>
                  <a:pt x="2487617" y="4878791"/>
                </a:lnTo>
                <a:cubicBezTo>
                  <a:pt x="2489349" y="4878791"/>
                  <a:pt x="2491073" y="4878791"/>
                  <a:pt x="2491540" y="4876487"/>
                </a:cubicBezTo>
                <a:lnTo>
                  <a:pt x="2492949" y="4869227"/>
                </a:lnTo>
                <a:close/>
                <a:moveTo>
                  <a:pt x="2368044" y="4869227"/>
                </a:moveTo>
                <a:cubicBezTo>
                  <a:pt x="2364962" y="4869227"/>
                  <a:pt x="2363205" y="4870262"/>
                  <a:pt x="2362764" y="4872558"/>
                </a:cubicBezTo>
                <a:lnTo>
                  <a:pt x="2361533" y="4878766"/>
                </a:lnTo>
                <a:lnTo>
                  <a:pt x="2385999" y="4878766"/>
                </a:lnTo>
                <a:lnTo>
                  <a:pt x="2375812" y="4930786"/>
                </a:lnTo>
                <a:lnTo>
                  <a:pt x="2386780" y="4930786"/>
                </a:lnTo>
                <a:cubicBezTo>
                  <a:pt x="2389862" y="4930786"/>
                  <a:pt x="2391645" y="4929541"/>
                  <a:pt x="2392281" y="4926412"/>
                </a:cubicBezTo>
                <a:lnTo>
                  <a:pt x="2401620" y="4878766"/>
                </a:lnTo>
                <a:lnTo>
                  <a:pt x="2422045" y="4878766"/>
                </a:lnTo>
                <a:cubicBezTo>
                  <a:pt x="2424932" y="4878766"/>
                  <a:pt x="2425950" y="4877513"/>
                  <a:pt x="2426443" y="4874998"/>
                </a:cubicBezTo>
                <a:lnTo>
                  <a:pt x="2426443" y="4875006"/>
                </a:lnTo>
                <a:lnTo>
                  <a:pt x="2427580" y="4869227"/>
                </a:lnTo>
                <a:close/>
                <a:moveTo>
                  <a:pt x="2216737" y="4869227"/>
                </a:moveTo>
                <a:cubicBezTo>
                  <a:pt x="2215192" y="4869227"/>
                  <a:pt x="2214029" y="4870253"/>
                  <a:pt x="2213825" y="4871305"/>
                </a:cubicBezTo>
                <a:lnTo>
                  <a:pt x="2210514" y="4888213"/>
                </a:lnTo>
                <a:cubicBezTo>
                  <a:pt x="2204207" y="4920364"/>
                  <a:pt x="2234930" y="4915973"/>
                  <a:pt x="2254821" y="4909924"/>
                </a:cubicBezTo>
                <a:lnTo>
                  <a:pt x="2250720" y="4930786"/>
                </a:lnTo>
                <a:lnTo>
                  <a:pt x="2261697" y="4930786"/>
                </a:lnTo>
                <a:cubicBezTo>
                  <a:pt x="2264787" y="4930786"/>
                  <a:pt x="2266570" y="4929541"/>
                  <a:pt x="2267198" y="4926412"/>
                </a:cubicBezTo>
                <a:lnTo>
                  <a:pt x="2278404" y="4869227"/>
                </a:lnTo>
                <a:lnTo>
                  <a:pt x="2265110" y="4869227"/>
                </a:lnTo>
                <a:cubicBezTo>
                  <a:pt x="2263768" y="4869227"/>
                  <a:pt x="2262597" y="4870253"/>
                  <a:pt x="2262402" y="4871305"/>
                </a:cubicBezTo>
                <a:lnTo>
                  <a:pt x="2256883" y="4899334"/>
                </a:lnTo>
                <a:cubicBezTo>
                  <a:pt x="2247265" y="4902261"/>
                  <a:pt x="2222315" y="4907628"/>
                  <a:pt x="2226203" y="4887801"/>
                </a:cubicBezTo>
                <a:lnTo>
                  <a:pt x="2229853" y="4869227"/>
                </a:lnTo>
                <a:close/>
                <a:moveTo>
                  <a:pt x="2702459" y="4869050"/>
                </a:moveTo>
                <a:cubicBezTo>
                  <a:pt x="2686049" y="4869050"/>
                  <a:pt x="2676201" y="4869151"/>
                  <a:pt x="2673697" y="4880810"/>
                </a:cubicBezTo>
                <a:cubicBezTo>
                  <a:pt x="2671846" y="4889475"/>
                  <a:pt x="2678689" y="4893664"/>
                  <a:pt x="2692561" y="4902211"/>
                </a:cubicBezTo>
                <a:cubicBezTo>
                  <a:pt x="2707774" y="4911548"/>
                  <a:pt x="2711246" y="4912263"/>
                  <a:pt x="2709828" y="4917184"/>
                </a:cubicBezTo>
                <a:cubicBezTo>
                  <a:pt x="2708724" y="4921154"/>
                  <a:pt x="2704734" y="4921314"/>
                  <a:pt x="2697900" y="4921314"/>
                </a:cubicBezTo>
                <a:lnTo>
                  <a:pt x="2670828" y="4921314"/>
                </a:lnTo>
                <a:cubicBezTo>
                  <a:pt x="2667754" y="4921314"/>
                  <a:pt x="2665963" y="4922576"/>
                  <a:pt x="2665428" y="4925293"/>
                </a:cubicBezTo>
                <a:lnTo>
                  <a:pt x="2664359" y="4930786"/>
                </a:lnTo>
                <a:lnTo>
                  <a:pt x="2698486" y="4930786"/>
                </a:lnTo>
                <a:cubicBezTo>
                  <a:pt x="2714098" y="4930786"/>
                  <a:pt x="2723878" y="4929827"/>
                  <a:pt x="2727435" y="4920372"/>
                </a:cubicBezTo>
                <a:cubicBezTo>
                  <a:pt x="2729175" y="4915762"/>
                  <a:pt x="2729150" y="4910993"/>
                  <a:pt x="2724931" y="4906282"/>
                </a:cubicBezTo>
                <a:cubicBezTo>
                  <a:pt x="2722791" y="4903885"/>
                  <a:pt x="2719616" y="4901773"/>
                  <a:pt x="2715236" y="4899334"/>
                </a:cubicBezTo>
                <a:cubicBezTo>
                  <a:pt x="2695744" y="4888406"/>
                  <a:pt x="2690642" y="4887145"/>
                  <a:pt x="2691890" y="4881853"/>
                </a:cubicBezTo>
                <a:cubicBezTo>
                  <a:pt x="2692569" y="4878876"/>
                  <a:pt x="2694657" y="4878766"/>
                  <a:pt x="2701992" y="4878766"/>
                </a:cubicBezTo>
                <a:lnTo>
                  <a:pt x="2724880" y="4878766"/>
                </a:lnTo>
                <a:cubicBezTo>
                  <a:pt x="2727953" y="4878766"/>
                  <a:pt x="2729736" y="4877513"/>
                  <a:pt x="2730271" y="4874796"/>
                </a:cubicBezTo>
                <a:lnTo>
                  <a:pt x="2731408" y="4869050"/>
                </a:lnTo>
                <a:close/>
                <a:moveTo>
                  <a:pt x="2321030" y="4869050"/>
                </a:moveTo>
                <a:cubicBezTo>
                  <a:pt x="2304628" y="4869050"/>
                  <a:pt x="2294789" y="4869151"/>
                  <a:pt x="2292284" y="4880810"/>
                </a:cubicBezTo>
                <a:cubicBezTo>
                  <a:pt x="2290434" y="4889475"/>
                  <a:pt x="2297268" y="4893664"/>
                  <a:pt x="2311156" y="4902211"/>
                </a:cubicBezTo>
                <a:cubicBezTo>
                  <a:pt x="2326361" y="4911548"/>
                  <a:pt x="2329833" y="4912263"/>
                  <a:pt x="2328424" y="4917184"/>
                </a:cubicBezTo>
                <a:cubicBezTo>
                  <a:pt x="2327295" y="4921154"/>
                  <a:pt x="2323313" y="4921314"/>
                  <a:pt x="2316479" y="4921314"/>
                </a:cubicBezTo>
                <a:lnTo>
                  <a:pt x="2289415" y="4921314"/>
                </a:lnTo>
                <a:cubicBezTo>
                  <a:pt x="2286342" y="4921314"/>
                  <a:pt x="2284551" y="4922576"/>
                  <a:pt x="2284016" y="4925293"/>
                </a:cubicBezTo>
                <a:lnTo>
                  <a:pt x="2282938" y="4930786"/>
                </a:lnTo>
                <a:lnTo>
                  <a:pt x="2317065" y="4930786"/>
                </a:lnTo>
                <a:cubicBezTo>
                  <a:pt x="2332686" y="4930786"/>
                  <a:pt x="2342465" y="4929827"/>
                  <a:pt x="2346014" y="4920372"/>
                </a:cubicBezTo>
                <a:cubicBezTo>
                  <a:pt x="2347763" y="4915762"/>
                  <a:pt x="2347746" y="4910993"/>
                  <a:pt x="2343526" y="4906282"/>
                </a:cubicBezTo>
                <a:cubicBezTo>
                  <a:pt x="2341370" y="4903885"/>
                  <a:pt x="2338212" y="4901773"/>
                  <a:pt x="2333823" y="4899334"/>
                </a:cubicBezTo>
                <a:cubicBezTo>
                  <a:pt x="2314323" y="4888406"/>
                  <a:pt x="2309238" y="4887145"/>
                  <a:pt x="2310469" y="4881853"/>
                </a:cubicBezTo>
                <a:cubicBezTo>
                  <a:pt x="2311148" y="4878876"/>
                  <a:pt x="2313228" y="4878766"/>
                  <a:pt x="2320571" y="4878766"/>
                </a:cubicBezTo>
                <a:lnTo>
                  <a:pt x="2343467" y="4878766"/>
                </a:lnTo>
                <a:cubicBezTo>
                  <a:pt x="2346532" y="4878766"/>
                  <a:pt x="2348332" y="4877513"/>
                  <a:pt x="2348858" y="4874796"/>
                </a:cubicBezTo>
                <a:lnTo>
                  <a:pt x="2349995" y="4869050"/>
                </a:lnTo>
                <a:close/>
                <a:moveTo>
                  <a:pt x="2170529" y="4869050"/>
                </a:moveTo>
                <a:cubicBezTo>
                  <a:pt x="2154128" y="4869050"/>
                  <a:pt x="2144280" y="4869151"/>
                  <a:pt x="2141784" y="4880810"/>
                </a:cubicBezTo>
                <a:cubicBezTo>
                  <a:pt x="2139916" y="4889475"/>
                  <a:pt x="2146767" y="4893664"/>
                  <a:pt x="2160664" y="4902211"/>
                </a:cubicBezTo>
                <a:cubicBezTo>
                  <a:pt x="2175852" y="4911548"/>
                  <a:pt x="2179324" y="4912263"/>
                  <a:pt x="2177923" y="4917184"/>
                </a:cubicBezTo>
                <a:cubicBezTo>
                  <a:pt x="2176803" y="4921154"/>
                  <a:pt x="2172821" y="4921314"/>
                  <a:pt x="2165979" y="4921314"/>
                </a:cubicBezTo>
                <a:lnTo>
                  <a:pt x="2138906" y="4921314"/>
                </a:lnTo>
                <a:cubicBezTo>
                  <a:pt x="2135833" y="4921314"/>
                  <a:pt x="2134050" y="4922576"/>
                  <a:pt x="2133515" y="4925293"/>
                </a:cubicBezTo>
                <a:lnTo>
                  <a:pt x="2132429" y="4930786"/>
                </a:lnTo>
                <a:lnTo>
                  <a:pt x="2166556" y="4930786"/>
                </a:lnTo>
                <a:cubicBezTo>
                  <a:pt x="2182177" y="4930786"/>
                  <a:pt x="2191965" y="4929827"/>
                  <a:pt x="2195522" y="4920372"/>
                </a:cubicBezTo>
                <a:cubicBezTo>
                  <a:pt x="2197245" y="4915762"/>
                  <a:pt x="2197228" y="4910993"/>
                  <a:pt x="2193018" y="4906282"/>
                </a:cubicBezTo>
                <a:cubicBezTo>
                  <a:pt x="2190870" y="4903885"/>
                  <a:pt x="2187695" y="4901773"/>
                  <a:pt x="2183331" y="4899334"/>
                </a:cubicBezTo>
                <a:cubicBezTo>
                  <a:pt x="2163822" y="4888406"/>
                  <a:pt x="2158729" y="4887145"/>
                  <a:pt x="2159960" y="4881853"/>
                </a:cubicBezTo>
                <a:cubicBezTo>
                  <a:pt x="2160656" y="4878876"/>
                  <a:pt x="2162736" y="4878766"/>
                  <a:pt x="2170062" y="4878766"/>
                </a:cubicBezTo>
                <a:lnTo>
                  <a:pt x="2192950" y="4878766"/>
                </a:lnTo>
                <a:cubicBezTo>
                  <a:pt x="2196031" y="4878766"/>
                  <a:pt x="2197823" y="4877513"/>
                  <a:pt x="2198357" y="4874796"/>
                </a:cubicBezTo>
                <a:lnTo>
                  <a:pt x="2199478" y="4869050"/>
                </a:lnTo>
                <a:close/>
                <a:moveTo>
                  <a:pt x="1923012" y="4818696"/>
                </a:moveTo>
                <a:cubicBezTo>
                  <a:pt x="1904963" y="4819756"/>
                  <a:pt x="1873917" y="4826091"/>
                  <a:pt x="1875097" y="4832400"/>
                </a:cubicBezTo>
                <a:cubicBezTo>
                  <a:pt x="1876184" y="4839230"/>
                  <a:pt x="1895845" y="4837127"/>
                  <a:pt x="1904844" y="4837127"/>
                </a:cubicBezTo>
                <a:cubicBezTo>
                  <a:pt x="1924633" y="4837127"/>
                  <a:pt x="1956061" y="4838465"/>
                  <a:pt x="1961010" y="4852572"/>
                </a:cubicBezTo>
                <a:cubicBezTo>
                  <a:pt x="1971681" y="4882956"/>
                  <a:pt x="1899301" y="4937516"/>
                  <a:pt x="1883875" y="4932276"/>
                </a:cubicBezTo>
                <a:cubicBezTo>
                  <a:pt x="1876897" y="4929903"/>
                  <a:pt x="1898053" y="4890249"/>
                  <a:pt x="1905736" y="4875982"/>
                </a:cubicBezTo>
                <a:cubicBezTo>
                  <a:pt x="1910303" y="4867469"/>
                  <a:pt x="1917256" y="4854094"/>
                  <a:pt x="1911313" y="4853186"/>
                </a:cubicBezTo>
                <a:cubicBezTo>
                  <a:pt x="1904691" y="4852185"/>
                  <a:pt x="1897374" y="4864769"/>
                  <a:pt x="1892636" y="4872029"/>
                </a:cubicBezTo>
                <a:cubicBezTo>
                  <a:pt x="1879767" y="4891755"/>
                  <a:pt x="1866565" y="4913290"/>
                  <a:pt x="1855996" y="4935413"/>
                </a:cubicBezTo>
                <a:cubicBezTo>
                  <a:pt x="1852728" y="4942244"/>
                  <a:pt x="1841870" y="4962828"/>
                  <a:pt x="1845605" y="4965486"/>
                </a:cubicBezTo>
                <a:cubicBezTo>
                  <a:pt x="1849086" y="4967959"/>
                  <a:pt x="1865623" y="4964435"/>
                  <a:pt x="1886677" y="4955215"/>
                </a:cubicBezTo>
                <a:cubicBezTo>
                  <a:pt x="1952869" y="4926219"/>
                  <a:pt x="1982667" y="4888483"/>
                  <a:pt x="1990647" y="4857299"/>
                </a:cubicBezTo>
                <a:cubicBezTo>
                  <a:pt x="1993191" y="4847710"/>
                  <a:pt x="1989677" y="4837545"/>
                  <a:pt x="1981733" y="4831516"/>
                </a:cubicBezTo>
                <a:cubicBezTo>
                  <a:pt x="1967904" y="4821026"/>
                  <a:pt x="1943284" y="4817519"/>
                  <a:pt x="1923012" y="4818696"/>
                </a:cubicBezTo>
                <a:close/>
                <a:moveTo>
                  <a:pt x="2505547" y="4793384"/>
                </a:moveTo>
                <a:cubicBezTo>
                  <a:pt x="2518867" y="4793384"/>
                  <a:pt x="2522348" y="4798339"/>
                  <a:pt x="2520191" y="4809729"/>
                </a:cubicBezTo>
                <a:cubicBezTo>
                  <a:pt x="2520191" y="4809729"/>
                  <a:pt x="2519648" y="4812572"/>
                  <a:pt x="2519453" y="4813430"/>
                </a:cubicBezTo>
                <a:cubicBezTo>
                  <a:pt x="2519190" y="4814709"/>
                  <a:pt x="2518604" y="4818015"/>
                  <a:pt x="2515157" y="4818015"/>
                </a:cubicBezTo>
                <a:lnTo>
                  <a:pt x="2481930" y="4818015"/>
                </a:lnTo>
                <a:lnTo>
                  <a:pt x="2483560" y="4809729"/>
                </a:lnTo>
                <a:cubicBezTo>
                  <a:pt x="2485903" y="4797733"/>
                  <a:pt x="2492949" y="4793384"/>
                  <a:pt x="2505547" y="4793384"/>
                </a:cubicBezTo>
                <a:close/>
                <a:moveTo>
                  <a:pt x="2277190" y="4793384"/>
                </a:moveTo>
                <a:cubicBezTo>
                  <a:pt x="2290502" y="4793384"/>
                  <a:pt x="2293999" y="4798339"/>
                  <a:pt x="2291826" y="4809729"/>
                </a:cubicBezTo>
                <a:cubicBezTo>
                  <a:pt x="2291826" y="4809729"/>
                  <a:pt x="2291283" y="4812572"/>
                  <a:pt x="2291096" y="4813430"/>
                </a:cubicBezTo>
                <a:cubicBezTo>
                  <a:pt x="2290841" y="4814709"/>
                  <a:pt x="2290247" y="4818015"/>
                  <a:pt x="2286792" y="4818015"/>
                </a:cubicBezTo>
                <a:lnTo>
                  <a:pt x="2253581" y="4818015"/>
                </a:lnTo>
                <a:lnTo>
                  <a:pt x="2255203" y="4809729"/>
                </a:lnTo>
                <a:cubicBezTo>
                  <a:pt x="2257529" y="4797733"/>
                  <a:pt x="2264592" y="4793384"/>
                  <a:pt x="2277190" y="4793384"/>
                </a:cubicBezTo>
                <a:close/>
                <a:moveTo>
                  <a:pt x="2040133" y="4783925"/>
                </a:moveTo>
                <a:cubicBezTo>
                  <a:pt x="2026282" y="4785814"/>
                  <a:pt x="2013467" y="4790924"/>
                  <a:pt x="2006938" y="4801897"/>
                </a:cubicBezTo>
                <a:cubicBezTo>
                  <a:pt x="1996853" y="4818856"/>
                  <a:pt x="2015920" y="4842073"/>
                  <a:pt x="2033272" y="4864567"/>
                </a:cubicBezTo>
                <a:cubicBezTo>
                  <a:pt x="2047186" y="4882594"/>
                  <a:pt x="2062340" y="4899813"/>
                  <a:pt x="2056151" y="4909865"/>
                </a:cubicBezTo>
                <a:cubicBezTo>
                  <a:pt x="2051108" y="4918084"/>
                  <a:pt x="2018738" y="4918067"/>
                  <a:pt x="2007592" y="4918715"/>
                </a:cubicBezTo>
                <a:cubicBezTo>
                  <a:pt x="1994051" y="4919514"/>
                  <a:pt x="1974568" y="4919556"/>
                  <a:pt x="1971155" y="4921575"/>
                </a:cubicBezTo>
                <a:cubicBezTo>
                  <a:pt x="1968099" y="4923384"/>
                  <a:pt x="1966401" y="4928994"/>
                  <a:pt x="1977862" y="4931232"/>
                </a:cubicBezTo>
                <a:cubicBezTo>
                  <a:pt x="1987056" y="4933049"/>
                  <a:pt x="2008958" y="4936717"/>
                  <a:pt x="2032084" y="4936700"/>
                </a:cubicBezTo>
                <a:cubicBezTo>
                  <a:pt x="2056219" y="4936691"/>
                  <a:pt x="2081568" y="4932359"/>
                  <a:pt x="2087061" y="4911876"/>
                </a:cubicBezTo>
                <a:cubicBezTo>
                  <a:pt x="2091476" y="4895422"/>
                  <a:pt x="2076169" y="4877790"/>
                  <a:pt x="2062696" y="4859915"/>
                </a:cubicBezTo>
                <a:cubicBezTo>
                  <a:pt x="2047942" y="4840332"/>
                  <a:pt x="2033017" y="4826376"/>
                  <a:pt x="2034274" y="4812505"/>
                </a:cubicBezTo>
                <a:cubicBezTo>
                  <a:pt x="2035242" y="4801729"/>
                  <a:pt x="2054538" y="4801106"/>
                  <a:pt x="2086543" y="4800492"/>
                </a:cubicBezTo>
                <a:cubicBezTo>
                  <a:pt x="2093216" y="4800349"/>
                  <a:pt x="2106459" y="4800004"/>
                  <a:pt x="2103913" y="4794234"/>
                </a:cubicBezTo>
                <a:cubicBezTo>
                  <a:pt x="2101629" y="4789153"/>
                  <a:pt x="2091713" y="4787462"/>
                  <a:pt x="2079548" y="4785283"/>
                </a:cubicBezTo>
                <a:cubicBezTo>
                  <a:pt x="2068873" y="4783370"/>
                  <a:pt x="2053985" y="4782037"/>
                  <a:pt x="2040133" y="4783925"/>
                </a:cubicBezTo>
                <a:close/>
                <a:moveTo>
                  <a:pt x="2693180" y="4783845"/>
                </a:moveTo>
                <a:cubicBezTo>
                  <a:pt x="2690099" y="4783845"/>
                  <a:pt x="2688367" y="4784888"/>
                  <a:pt x="2687908" y="4787193"/>
                </a:cubicBezTo>
                <a:lnTo>
                  <a:pt x="2686686" y="4793401"/>
                </a:lnTo>
                <a:lnTo>
                  <a:pt x="2711152" y="4793401"/>
                </a:lnTo>
                <a:lnTo>
                  <a:pt x="2700957" y="4845421"/>
                </a:lnTo>
                <a:lnTo>
                  <a:pt x="2711925" y="4845421"/>
                </a:lnTo>
                <a:cubicBezTo>
                  <a:pt x="2715015" y="4845421"/>
                  <a:pt x="2716806" y="4844168"/>
                  <a:pt x="2717418" y="4841047"/>
                </a:cubicBezTo>
                <a:lnTo>
                  <a:pt x="2726773" y="4793401"/>
                </a:lnTo>
                <a:lnTo>
                  <a:pt x="2747198" y="4793401"/>
                </a:lnTo>
                <a:cubicBezTo>
                  <a:pt x="2750085" y="4793401"/>
                  <a:pt x="2751104" y="4792139"/>
                  <a:pt x="2751613" y="4789632"/>
                </a:cubicBezTo>
                <a:lnTo>
                  <a:pt x="2752734" y="4783845"/>
                </a:lnTo>
                <a:close/>
                <a:moveTo>
                  <a:pt x="2642813" y="4783845"/>
                </a:moveTo>
                <a:lnTo>
                  <a:pt x="2630732" y="4845421"/>
                </a:lnTo>
                <a:lnTo>
                  <a:pt x="2683324" y="4845421"/>
                </a:lnTo>
                <a:lnTo>
                  <a:pt x="2684462" y="4839659"/>
                </a:lnTo>
                <a:cubicBezTo>
                  <a:pt x="2684996" y="4836967"/>
                  <a:pt x="2684037" y="4835915"/>
                  <a:pt x="2681541" y="4835915"/>
                </a:cubicBezTo>
                <a:lnTo>
                  <a:pt x="2648203" y="4835915"/>
                </a:lnTo>
                <a:lnTo>
                  <a:pt x="2658017" y="4785931"/>
                </a:lnTo>
                <a:cubicBezTo>
                  <a:pt x="2658212" y="4784888"/>
                  <a:pt x="2657448" y="4783845"/>
                  <a:pt x="2656107" y="4783845"/>
                </a:cubicBezTo>
                <a:close/>
                <a:moveTo>
                  <a:pt x="2559124" y="4783845"/>
                </a:moveTo>
                <a:cubicBezTo>
                  <a:pt x="2557511" y="4783845"/>
                  <a:pt x="2556000" y="4784476"/>
                  <a:pt x="2555592" y="4786579"/>
                </a:cubicBezTo>
                <a:lnTo>
                  <a:pt x="2549480" y="4817947"/>
                </a:lnTo>
                <a:cubicBezTo>
                  <a:pt x="2545312" y="4840062"/>
                  <a:pt x="2556416" y="4846800"/>
                  <a:pt x="2578361" y="4846800"/>
                </a:cubicBezTo>
                <a:lnTo>
                  <a:pt x="2578361" y="4846792"/>
                </a:lnTo>
                <a:cubicBezTo>
                  <a:pt x="2604067" y="4846792"/>
                  <a:pt x="2613974" y="4838077"/>
                  <a:pt x="2618040" y="4817939"/>
                </a:cubicBezTo>
                <a:lnTo>
                  <a:pt x="2624127" y="4786579"/>
                </a:lnTo>
                <a:cubicBezTo>
                  <a:pt x="2624535" y="4784476"/>
                  <a:pt x="2623270" y="4783845"/>
                  <a:pt x="2621665" y="4783845"/>
                </a:cubicBezTo>
                <a:lnTo>
                  <a:pt x="2609228" y="4783845"/>
                </a:lnTo>
                <a:lnTo>
                  <a:pt x="2605816" y="4801889"/>
                </a:lnTo>
                <a:lnTo>
                  <a:pt x="2603863" y="4811495"/>
                </a:lnTo>
                <a:lnTo>
                  <a:pt x="2602233" y="4819840"/>
                </a:lnTo>
                <a:cubicBezTo>
                  <a:pt x="2599958" y="4831205"/>
                  <a:pt x="2592530" y="4836328"/>
                  <a:pt x="2579940" y="4836328"/>
                </a:cubicBezTo>
                <a:cubicBezTo>
                  <a:pt x="2566094" y="4836328"/>
                  <a:pt x="2562384" y="4831331"/>
                  <a:pt x="2564557" y="4819840"/>
                </a:cubicBezTo>
                <a:cubicBezTo>
                  <a:pt x="2564557" y="4819840"/>
                  <a:pt x="2565092" y="4816971"/>
                  <a:pt x="2565270" y="4816113"/>
                </a:cubicBezTo>
                <a:lnTo>
                  <a:pt x="2568140" y="4801897"/>
                </a:lnTo>
                <a:lnTo>
                  <a:pt x="2571561" y="4783845"/>
                </a:lnTo>
                <a:close/>
                <a:moveTo>
                  <a:pt x="2155095" y="4783845"/>
                </a:moveTo>
                <a:lnTo>
                  <a:pt x="2154909" y="4784644"/>
                </a:lnTo>
                <a:cubicBezTo>
                  <a:pt x="2153907" y="4788783"/>
                  <a:pt x="2154433" y="4793359"/>
                  <a:pt x="2161471" y="4793359"/>
                </a:cubicBezTo>
                <a:lnTo>
                  <a:pt x="2193833" y="4793359"/>
                </a:lnTo>
                <a:cubicBezTo>
                  <a:pt x="2209402" y="4793359"/>
                  <a:pt x="2211626" y="4801073"/>
                  <a:pt x="2208519" y="4814658"/>
                </a:cubicBezTo>
                <a:cubicBezTo>
                  <a:pt x="2205463" y="4828000"/>
                  <a:pt x="2200140" y="4834864"/>
                  <a:pt x="2188450" y="4835915"/>
                </a:cubicBezTo>
                <a:lnTo>
                  <a:pt x="2166284" y="4835915"/>
                </a:lnTo>
                <a:lnTo>
                  <a:pt x="2173127" y="4800963"/>
                </a:lnTo>
                <a:lnTo>
                  <a:pt x="2160028" y="4800963"/>
                </a:lnTo>
                <a:cubicBezTo>
                  <a:pt x="2158483" y="4800963"/>
                  <a:pt x="2157320" y="4802006"/>
                  <a:pt x="2157116" y="4803050"/>
                </a:cubicBezTo>
                <a:lnTo>
                  <a:pt x="2148796" y="4845421"/>
                </a:lnTo>
                <a:lnTo>
                  <a:pt x="2185606" y="4845421"/>
                </a:lnTo>
                <a:cubicBezTo>
                  <a:pt x="2206227" y="4845421"/>
                  <a:pt x="2220515" y="4837833"/>
                  <a:pt x="2224980" y="4814238"/>
                </a:cubicBezTo>
                <a:cubicBezTo>
                  <a:pt x="2228300" y="4796673"/>
                  <a:pt x="2220625" y="4783845"/>
                  <a:pt x="2199614" y="4783845"/>
                </a:cubicBezTo>
                <a:close/>
                <a:moveTo>
                  <a:pt x="2423480" y="4783660"/>
                </a:moveTo>
                <a:cubicBezTo>
                  <a:pt x="2407078" y="4783660"/>
                  <a:pt x="2397231" y="4783761"/>
                  <a:pt x="2394718" y="4795437"/>
                </a:cubicBezTo>
                <a:cubicBezTo>
                  <a:pt x="2392876" y="4804093"/>
                  <a:pt x="2399718" y="4808290"/>
                  <a:pt x="2413598" y="4816837"/>
                </a:cubicBezTo>
                <a:cubicBezTo>
                  <a:pt x="2428794" y="4826174"/>
                  <a:pt x="2432266" y="4826881"/>
                  <a:pt x="2430874" y="4831819"/>
                </a:cubicBezTo>
                <a:cubicBezTo>
                  <a:pt x="2429745" y="4835789"/>
                  <a:pt x="2425764" y="4835941"/>
                  <a:pt x="2418930" y="4835941"/>
                </a:cubicBezTo>
                <a:lnTo>
                  <a:pt x="2391865" y="4835941"/>
                </a:lnTo>
                <a:cubicBezTo>
                  <a:pt x="2388784" y="4835941"/>
                  <a:pt x="2386992" y="4837202"/>
                  <a:pt x="2386458" y="4839919"/>
                </a:cubicBezTo>
                <a:lnTo>
                  <a:pt x="2385388" y="4845421"/>
                </a:lnTo>
                <a:lnTo>
                  <a:pt x="2419515" y="4845421"/>
                </a:lnTo>
                <a:cubicBezTo>
                  <a:pt x="2435119" y="4845421"/>
                  <a:pt x="2444924" y="4844470"/>
                  <a:pt x="2448473" y="4834998"/>
                </a:cubicBezTo>
                <a:lnTo>
                  <a:pt x="2448481" y="4834998"/>
                </a:lnTo>
                <a:cubicBezTo>
                  <a:pt x="2450213" y="4830380"/>
                  <a:pt x="2450196" y="4825611"/>
                  <a:pt x="2445977" y="4820908"/>
                </a:cubicBezTo>
                <a:cubicBezTo>
                  <a:pt x="2443829" y="4818502"/>
                  <a:pt x="2440662" y="4816408"/>
                  <a:pt x="2436282" y="4813943"/>
                </a:cubicBezTo>
                <a:cubicBezTo>
                  <a:pt x="2416782" y="4803016"/>
                  <a:pt x="2411688" y="4801771"/>
                  <a:pt x="2412911" y="4796480"/>
                </a:cubicBezTo>
                <a:cubicBezTo>
                  <a:pt x="2413607" y="4793510"/>
                  <a:pt x="2415695" y="4793384"/>
                  <a:pt x="2423038" y="4793384"/>
                </a:cubicBezTo>
                <a:lnTo>
                  <a:pt x="2445909" y="4793384"/>
                </a:lnTo>
                <a:cubicBezTo>
                  <a:pt x="2448991" y="4793384"/>
                  <a:pt x="2450782" y="4792139"/>
                  <a:pt x="2451317" y="4789430"/>
                </a:cubicBezTo>
                <a:lnTo>
                  <a:pt x="2452446" y="4783660"/>
                </a:lnTo>
                <a:close/>
                <a:moveTo>
                  <a:pt x="2350776" y="4783660"/>
                </a:moveTo>
                <a:cubicBezTo>
                  <a:pt x="2334375" y="4783660"/>
                  <a:pt x="2324536" y="4783761"/>
                  <a:pt x="2322031" y="4795437"/>
                </a:cubicBezTo>
                <a:cubicBezTo>
                  <a:pt x="2320172" y="4804093"/>
                  <a:pt x="2327023" y="4808290"/>
                  <a:pt x="2340903" y="4816837"/>
                </a:cubicBezTo>
                <a:cubicBezTo>
                  <a:pt x="2356099" y="4826174"/>
                  <a:pt x="2359580" y="4826881"/>
                  <a:pt x="2358179" y="4831819"/>
                </a:cubicBezTo>
                <a:cubicBezTo>
                  <a:pt x="2357059" y="4835789"/>
                  <a:pt x="2353069" y="4835941"/>
                  <a:pt x="2346218" y="4835941"/>
                </a:cubicBezTo>
                <a:lnTo>
                  <a:pt x="2319179" y="4835941"/>
                </a:lnTo>
                <a:cubicBezTo>
                  <a:pt x="2316089" y="4835941"/>
                  <a:pt x="2314306" y="4837202"/>
                  <a:pt x="2313763" y="4839919"/>
                </a:cubicBezTo>
                <a:lnTo>
                  <a:pt x="2312684" y="4845421"/>
                </a:lnTo>
                <a:lnTo>
                  <a:pt x="2346812" y="4845421"/>
                </a:lnTo>
                <a:cubicBezTo>
                  <a:pt x="2362432" y="4845421"/>
                  <a:pt x="2372221" y="4844470"/>
                  <a:pt x="2375778" y="4834998"/>
                </a:cubicBezTo>
                <a:cubicBezTo>
                  <a:pt x="2377501" y="4830380"/>
                  <a:pt x="2377484" y="4825611"/>
                  <a:pt x="2373273" y="4820908"/>
                </a:cubicBezTo>
                <a:cubicBezTo>
                  <a:pt x="2371117" y="4818502"/>
                  <a:pt x="2367951" y="4816408"/>
                  <a:pt x="2363579" y="4813943"/>
                </a:cubicBezTo>
                <a:cubicBezTo>
                  <a:pt x="2344061" y="4803016"/>
                  <a:pt x="2338985" y="4801771"/>
                  <a:pt x="2340216" y="4796480"/>
                </a:cubicBezTo>
                <a:cubicBezTo>
                  <a:pt x="2340895" y="4793510"/>
                  <a:pt x="2342975" y="4793384"/>
                  <a:pt x="2350335" y="4793384"/>
                </a:cubicBezTo>
                <a:lnTo>
                  <a:pt x="2373197" y="4793384"/>
                </a:lnTo>
                <a:cubicBezTo>
                  <a:pt x="2376287" y="4793384"/>
                  <a:pt x="2378078" y="4792139"/>
                  <a:pt x="2378596" y="4789430"/>
                </a:cubicBezTo>
                <a:lnTo>
                  <a:pt x="2379742" y="4783660"/>
                </a:lnTo>
                <a:close/>
                <a:moveTo>
                  <a:pt x="2507381" y="4783012"/>
                </a:moveTo>
                <a:cubicBezTo>
                  <a:pt x="2485665" y="4783012"/>
                  <a:pt x="2473279" y="4788413"/>
                  <a:pt x="2468542" y="4811613"/>
                </a:cubicBezTo>
                <a:lnTo>
                  <a:pt x="2462446" y="4842704"/>
                </a:lnTo>
                <a:cubicBezTo>
                  <a:pt x="2462039" y="4844790"/>
                  <a:pt x="2463253" y="4845421"/>
                  <a:pt x="2464806" y="4845421"/>
                </a:cubicBezTo>
                <a:lnTo>
                  <a:pt x="2476556" y="4845421"/>
                </a:lnTo>
                <a:lnTo>
                  <a:pt x="2479985" y="4827520"/>
                </a:lnTo>
                <a:lnTo>
                  <a:pt x="2516592" y="4827520"/>
                </a:lnTo>
                <a:lnTo>
                  <a:pt x="2513171" y="4845421"/>
                </a:lnTo>
                <a:lnTo>
                  <a:pt x="2524928" y="4845421"/>
                </a:lnTo>
                <a:cubicBezTo>
                  <a:pt x="2526474" y="4845421"/>
                  <a:pt x="2527942" y="4844790"/>
                  <a:pt x="2528350" y="4842704"/>
                </a:cubicBezTo>
                <a:lnTo>
                  <a:pt x="2534454" y="4811613"/>
                </a:lnTo>
                <a:cubicBezTo>
                  <a:pt x="2538953" y="4788026"/>
                  <a:pt x="2525506" y="4783012"/>
                  <a:pt x="2507381" y="4783012"/>
                </a:cubicBezTo>
                <a:close/>
                <a:moveTo>
                  <a:pt x="2279015" y="4783012"/>
                </a:moveTo>
                <a:cubicBezTo>
                  <a:pt x="2257308" y="4783012"/>
                  <a:pt x="2244922" y="4788413"/>
                  <a:pt x="2240193" y="4811613"/>
                </a:cubicBezTo>
                <a:lnTo>
                  <a:pt x="2234081" y="4842704"/>
                </a:lnTo>
                <a:cubicBezTo>
                  <a:pt x="2233682" y="4844790"/>
                  <a:pt x="2234896" y="4845421"/>
                  <a:pt x="2236449" y="4845421"/>
                </a:cubicBezTo>
                <a:lnTo>
                  <a:pt x="2248199" y="4845421"/>
                </a:lnTo>
                <a:lnTo>
                  <a:pt x="2251620" y="4827520"/>
                </a:lnTo>
                <a:lnTo>
                  <a:pt x="2288235" y="4827520"/>
                </a:lnTo>
                <a:lnTo>
                  <a:pt x="2284814" y="4845421"/>
                </a:lnTo>
                <a:lnTo>
                  <a:pt x="2296572" y="4845421"/>
                </a:lnTo>
                <a:cubicBezTo>
                  <a:pt x="2298117" y="4845421"/>
                  <a:pt x="2299585" y="4844790"/>
                  <a:pt x="2299984" y="4842704"/>
                </a:cubicBezTo>
                <a:lnTo>
                  <a:pt x="2306097" y="4811613"/>
                </a:lnTo>
                <a:cubicBezTo>
                  <a:pt x="2310588" y="4788026"/>
                  <a:pt x="2297140" y="4783012"/>
                  <a:pt x="2279015" y="4783012"/>
                </a:cubicBezTo>
                <a:close/>
                <a:moveTo>
                  <a:pt x="1973014" y="4694493"/>
                </a:moveTo>
                <a:lnTo>
                  <a:pt x="1973014" y="4694501"/>
                </a:lnTo>
                <a:cubicBezTo>
                  <a:pt x="1949550" y="4695595"/>
                  <a:pt x="1928148" y="4701542"/>
                  <a:pt x="1929481" y="4706110"/>
                </a:cubicBezTo>
                <a:cubicBezTo>
                  <a:pt x="1931119" y="4711670"/>
                  <a:pt x="1947062" y="4710282"/>
                  <a:pt x="1953132" y="4710282"/>
                </a:cubicBezTo>
                <a:cubicBezTo>
                  <a:pt x="1975485" y="4710282"/>
                  <a:pt x="1997014" y="4714623"/>
                  <a:pt x="2002150" y="4720881"/>
                </a:cubicBezTo>
                <a:cubicBezTo>
                  <a:pt x="2010173" y="4730656"/>
                  <a:pt x="1996360" y="4754765"/>
                  <a:pt x="1953896" y="4787631"/>
                </a:cubicBezTo>
                <a:cubicBezTo>
                  <a:pt x="1945755" y="4793931"/>
                  <a:pt x="1939676" y="4799736"/>
                  <a:pt x="1938327" y="4802587"/>
                </a:cubicBezTo>
                <a:cubicBezTo>
                  <a:pt x="1937605" y="4804101"/>
                  <a:pt x="1937945" y="4806305"/>
                  <a:pt x="1940177" y="4806608"/>
                </a:cubicBezTo>
                <a:cubicBezTo>
                  <a:pt x="1942512" y="4806936"/>
                  <a:pt x="1948115" y="4805632"/>
                  <a:pt x="1957360" y="4800880"/>
                </a:cubicBezTo>
                <a:cubicBezTo>
                  <a:pt x="1995087" y="4781490"/>
                  <a:pt x="2038374" y="4741995"/>
                  <a:pt x="2029834" y="4714909"/>
                </a:cubicBezTo>
                <a:cubicBezTo>
                  <a:pt x="2024630" y="4698379"/>
                  <a:pt x="1996657" y="4693391"/>
                  <a:pt x="1973014" y="4694493"/>
                </a:cubicBezTo>
                <a:close/>
                <a:moveTo>
                  <a:pt x="460601" y="0"/>
                </a:moveTo>
                <a:lnTo>
                  <a:pt x="3086100" y="0"/>
                </a:lnTo>
                <a:lnTo>
                  <a:pt x="3086100" y="842036"/>
                </a:lnTo>
                <a:lnTo>
                  <a:pt x="3086100" y="1941749"/>
                </a:lnTo>
                <a:lnTo>
                  <a:pt x="3086100" y="3201749"/>
                </a:lnTo>
                <a:lnTo>
                  <a:pt x="3086100" y="3743118"/>
                </a:lnTo>
                <a:lnTo>
                  <a:pt x="3086100" y="5143499"/>
                </a:lnTo>
                <a:lnTo>
                  <a:pt x="547192" y="5143499"/>
                </a:lnTo>
                <a:lnTo>
                  <a:pt x="451948" y="4947929"/>
                </a:lnTo>
                <a:cubicBezTo>
                  <a:pt x="172711" y="4317060"/>
                  <a:pt x="0" y="3445523"/>
                  <a:pt x="0" y="2482849"/>
                </a:cubicBezTo>
                <a:cubicBezTo>
                  <a:pt x="0" y="1520175"/>
                  <a:pt x="172711" y="648637"/>
                  <a:pt x="451948" y="1776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9E770E7-D76C-413C-A66C-7411A35CE1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CE77C2C-13EC-47AA-8D4E-1CA3FBFC3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737842A-57AF-4C83-B064-C3E75DC76D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6" y="1129553"/>
            <a:ext cx="5497640" cy="34424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3604811-02E1-4C95-B9C3-1ADB05400A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53017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2" y="1316572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2" y="4074123"/>
            <a:ext cx="3998589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BDD5ABE0-09C4-42CC-886C-D99716342B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471878F-4F92-4DF3-B6EF-5FFC2FC7F8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5C27C61C-22E0-4BF6-B34A-28CCC99949F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EA493CF6-593C-4DCD-9691-0FDC687189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46BE3BA-AFAE-46E9-82CC-3255B8E637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1A3A2CE-AE9C-47B0-AC31-B7DD8E711E9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893407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911C0480-0C12-AE45-93AE-AEAF1DB9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904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AE38FD9D-46D9-AC42-B91A-F99126048F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2698845-2916-45D0-B3E4-D237E8514CBF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0B0E87F-BF46-034E-BBEB-7DD5E2A462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2500" y="1549654"/>
            <a:ext cx="3998596" cy="2643179"/>
          </a:xfrm>
          <a:custGeom>
            <a:avLst/>
            <a:gdLst>
              <a:gd name="connsiteX0" fmla="*/ 65234 w 3998596"/>
              <a:gd name="connsiteY0" fmla="*/ 0 h 2643179"/>
              <a:gd name="connsiteX1" fmla="*/ 3933362 w 3998596"/>
              <a:gd name="connsiteY1" fmla="*/ 0 h 2643179"/>
              <a:gd name="connsiteX2" fmla="*/ 3998596 w 3998596"/>
              <a:gd name="connsiteY2" fmla="*/ 65234 h 2643179"/>
              <a:gd name="connsiteX3" fmla="*/ 3998596 w 3998596"/>
              <a:gd name="connsiteY3" fmla="*/ 2577945 h 2643179"/>
              <a:gd name="connsiteX4" fmla="*/ 3933362 w 3998596"/>
              <a:gd name="connsiteY4" fmla="*/ 2643179 h 2643179"/>
              <a:gd name="connsiteX5" fmla="*/ 65234 w 3998596"/>
              <a:gd name="connsiteY5" fmla="*/ 2643179 h 2643179"/>
              <a:gd name="connsiteX6" fmla="*/ 0 w 3998596"/>
              <a:gd name="connsiteY6" fmla="*/ 2577945 h 2643179"/>
              <a:gd name="connsiteX7" fmla="*/ 0 w 3998596"/>
              <a:gd name="connsiteY7" fmla="*/ 65234 h 2643179"/>
              <a:gd name="connsiteX8" fmla="*/ 65234 w 3998596"/>
              <a:gd name="connsiteY8" fmla="*/ 0 h 26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8596" h="2643179">
                <a:moveTo>
                  <a:pt x="65234" y="0"/>
                </a:moveTo>
                <a:lnTo>
                  <a:pt x="3933362" y="0"/>
                </a:lnTo>
                <a:cubicBezTo>
                  <a:pt x="3969390" y="0"/>
                  <a:pt x="3998596" y="29206"/>
                  <a:pt x="3998596" y="65234"/>
                </a:cubicBezTo>
                <a:lnTo>
                  <a:pt x="3998596" y="2577945"/>
                </a:lnTo>
                <a:cubicBezTo>
                  <a:pt x="3998596" y="2613973"/>
                  <a:pt x="3969390" y="2643179"/>
                  <a:pt x="3933362" y="2643179"/>
                </a:cubicBezTo>
                <a:lnTo>
                  <a:pt x="65234" y="2643179"/>
                </a:lnTo>
                <a:cubicBezTo>
                  <a:pt x="29206" y="2643179"/>
                  <a:pt x="0" y="2613973"/>
                  <a:pt x="0" y="2577945"/>
                </a:cubicBezTo>
                <a:lnTo>
                  <a:pt x="0" y="65234"/>
                </a:lnTo>
                <a:cubicBezTo>
                  <a:pt x="0" y="29206"/>
                  <a:pt x="29206" y="0"/>
                  <a:pt x="6523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Insert image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A7664AA-B8C8-3B45-B99A-0CA51D498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904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E5EB8DA-9DEF-EF48-9EE9-59093D298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62500" y="4307205"/>
            <a:ext cx="3998596" cy="274638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D0294F47-5302-4438-BCB7-B21F3AB2CB6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>
            <a:extLst>
              <a:ext uri="{FF2B5EF4-FFF2-40B4-BE49-F238E27FC236}">
                <a16:creationId xmlns:a16="http://schemas.microsoft.com/office/drawing/2014/main" id="{903C5F14-ED27-4058-A501-BF5ED44219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9E550D51-E609-4961-8A78-92A330D6A1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3ABD6ADC-A7CB-4D3B-8F75-13763C394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A353E6C-1BB3-4CB9-A317-5AF08A56E8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52884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62C82A4A-94A3-8545-9362-DE196DA525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8998B16E-8E76-2647-9A83-23B05B28AF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3F42A76-6368-4A55-9D1F-92D50C59507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13B7DDB-FFE9-4F2D-9166-50572565575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386844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bg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8" name="ZoneTexte 7">
            <a:extLst>
              <a:ext uri="{FF2B5EF4-FFF2-40B4-BE49-F238E27FC236}">
                <a16:creationId xmlns:a16="http://schemas.microsoft.com/office/drawing/2014/main" id="{FAFB4A33-86F3-D74D-917A-04049D8B5DB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2" name="Connecteur droit 8">
            <a:extLst>
              <a:ext uri="{FF2B5EF4-FFF2-40B4-BE49-F238E27FC236}">
                <a16:creationId xmlns:a16="http://schemas.microsoft.com/office/drawing/2014/main" id="{AB7F2006-3235-4C1B-B451-74B0CB68E1E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89BBA403-03BB-4FC8-9FD2-884A1CCE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5" name="Titre 1">
            <a:extLst>
              <a:ext uri="{FF2B5EF4-FFF2-40B4-BE49-F238E27FC236}">
                <a16:creationId xmlns:a16="http://schemas.microsoft.com/office/drawing/2014/main" id="{D7895C50-E861-4CE0-B72E-5234BB15D3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2C54A8C2-2CF7-420B-BBC0-0F3887962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587B282B-31CC-40C6-BD8B-1FA176E6701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9C71A01-D994-45F6-9FCA-A47CE6DA578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597743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B8A68B02-B6B8-0A4E-927D-C7C5E11DCA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52FDB6FF-C113-2C47-8E97-8C0F867428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6FA78419-BCF8-C145-9BA5-4FE7419438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3BE75A4C-819F-4A1F-A7B3-95037842B70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CBBDFC9-D449-40AD-ADB8-AB9F245B585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07562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kgd image - 2 lines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758D208-D91A-434F-BD0C-E716F52577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1750"/>
            <a:ext cx="0" cy="45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re 1">
            <a:extLst>
              <a:ext uri="{FF2B5EF4-FFF2-40B4-BE49-F238E27FC236}">
                <a16:creationId xmlns:a16="http://schemas.microsoft.com/office/drawing/2014/main" id="{8F773064-62EE-4DCF-B613-CBAFE0D9A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11532CC-4A07-4168-B904-997356382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32" name="Graphic 30">
            <a:extLst>
              <a:ext uri="{FF2B5EF4-FFF2-40B4-BE49-F238E27FC236}">
                <a16:creationId xmlns:a16="http://schemas.microsoft.com/office/drawing/2014/main" id="{A712D5F2-7E8D-8B41-9FC0-057989707F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83045310-7179-4B14-A717-4582C420740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C828B2B-838F-4F4A-92D5-BFC08AFE505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360790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7B0A659F-EFD1-444F-9E43-8DE421EF2903}"/>
              </a:ext>
            </a:extLst>
          </p:cNvPr>
          <p:cNvSpPr/>
          <p:nvPr userDrawn="1"/>
        </p:nvSpPr>
        <p:spPr>
          <a:xfrm>
            <a:off x="5426318" y="0"/>
            <a:ext cx="3717682" cy="5143500"/>
          </a:xfrm>
          <a:custGeom>
            <a:avLst/>
            <a:gdLst>
              <a:gd name="connsiteX0" fmla="*/ 893329 w 3717682"/>
              <a:gd name="connsiteY0" fmla="*/ 0 h 5143500"/>
              <a:gd name="connsiteX1" fmla="*/ 3717682 w 3717682"/>
              <a:gd name="connsiteY1" fmla="*/ 0 h 5143500"/>
              <a:gd name="connsiteX2" fmla="*/ 3717682 w 3717682"/>
              <a:gd name="connsiteY2" fmla="*/ 5143500 h 5143500"/>
              <a:gd name="connsiteX3" fmla="*/ 1175798 w 3717682"/>
              <a:gd name="connsiteY3" fmla="*/ 5143500 h 5143500"/>
              <a:gd name="connsiteX4" fmla="*/ 1096714 w 3717682"/>
              <a:gd name="connsiteY4" fmla="*/ 5071624 h 5143500"/>
              <a:gd name="connsiteX5" fmla="*/ 0 w 3717682"/>
              <a:gd name="connsiteY5" fmla="*/ 2423922 h 5143500"/>
              <a:gd name="connsiteX6" fmla="*/ 855043 w 3717682"/>
              <a:gd name="connsiteY6" fmla="*/ 42126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7682" h="5143500">
                <a:moveTo>
                  <a:pt x="893329" y="0"/>
                </a:moveTo>
                <a:lnTo>
                  <a:pt x="3717682" y="0"/>
                </a:lnTo>
                <a:lnTo>
                  <a:pt x="3717682" y="5143500"/>
                </a:lnTo>
                <a:lnTo>
                  <a:pt x="1175798" y="5143500"/>
                </a:lnTo>
                <a:lnTo>
                  <a:pt x="1096714" y="5071624"/>
                </a:lnTo>
                <a:cubicBezTo>
                  <a:pt x="419108" y="4394018"/>
                  <a:pt x="0" y="3457914"/>
                  <a:pt x="0" y="2423922"/>
                </a:cubicBezTo>
                <a:cubicBezTo>
                  <a:pt x="0" y="1519179"/>
                  <a:pt x="320880" y="689382"/>
                  <a:pt x="855043" y="42126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60B5E4E6-2029-B34F-995E-85F917474A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01994" y="1620838"/>
            <a:ext cx="2996226" cy="190613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Et </a:t>
            </a:r>
            <a:r>
              <a:rPr lang="fr-FR" dirty="0" err="1"/>
              <a:t>vero</a:t>
            </a:r>
            <a:r>
              <a:rPr lang="fr-FR" dirty="0"/>
              <a:t> brute </a:t>
            </a:r>
            <a:r>
              <a:rPr lang="fr-FR" dirty="0" err="1"/>
              <a:t>eum</a:t>
            </a:r>
            <a:r>
              <a:rPr lang="fr-FR" dirty="0"/>
              <a:t>, </a:t>
            </a:r>
            <a:r>
              <a:rPr lang="fr-FR" dirty="0" err="1"/>
              <a:t>eros</a:t>
            </a:r>
            <a:r>
              <a:rPr lang="fr-FR" dirty="0"/>
              <a:t> </a:t>
            </a:r>
            <a:r>
              <a:rPr lang="fr-FR" dirty="0" err="1"/>
              <a:t>aliquip</a:t>
            </a:r>
            <a:r>
              <a:rPr lang="fr-FR" dirty="0"/>
              <a:t> at </a:t>
            </a:r>
            <a:r>
              <a:rPr lang="fr-FR" dirty="0" err="1"/>
              <a:t>vel</a:t>
            </a:r>
            <a:r>
              <a:rPr lang="fr-FR" dirty="0"/>
              <a:t>, magna </a:t>
            </a:r>
            <a:r>
              <a:rPr lang="fr-FR" dirty="0" err="1"/>
              <a:t>causae</a:t>
            </a:r>
            <a:r>
              <a:rPr lang="fr-FR" dirty="0"/>
              <a:t> pro te.</a:t>
            </a:r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20FAB314-069B-7245-9CD1-1E8C141EB9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29" name="Connecteur droit 8">
            <a:extLst>
              <a:ext uri="{FF2B5EF4-FFF2-40B4-BE49-F238E27FC236}">
                <a16:creationId xmlns:a16="http://schemas.microsoft.com/office/drawing/2014/main" id="{4C4DEE83-04EA-447C-BE7B-2CEB490676B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phic 30">
            <a:extLst>
              <a:ext uri="{FF2B5EF4-FFF2-40B4-BE49-F238E27FC236}">
                <a16:creationId xmlns:a16="http://schemas.microsoft.com/office/drawing/2014/main" id="{4DC1713A-F379-44EC-A844-F7F053EA07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4240AAD5-EC6F-4C52-9994-B63901BF0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E298A751-A298-4C2E-9C23-7DEAF14EA1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E8F5DC7-AC66-4974-AA52-C381D347578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92" y="0"/>
            <a:ext cx="1649740" cy="26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53618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message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711D59F2-F966-4BE3-BB2C-A1FB4C0C845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426317" y="1"/>
            <a:ext cx="3717682" cy="5143499"/>
          </a:xfrm>
          <a:custGeom>
            <a:avLst/>
            <a:gdLst>
              <a:gd name="connsiteX0" fmla="*/ 3243187 w 3717682"/>
              <a:gd name="connsiteY0" fmla="*/ 4869228 h 5143499"/>
              <a:gd name="connsiteX1" fmla="*/ 3238365 w 3717682"/>
              <a:gd name="connsiteY1" fmla="*/ 4873182 h 5143499"/>
              <a:gd name="connsiteX2" fmla="*/ 3238374 w 3717682"/>
              <a:gd name="connsiteY2" fmla="*/ 4873182 h 5143499"/>
              <a:gd name="connsiteX3" fmla="*/ 3227066 w 3717682"/>
              <a:gd name="connsiteY3" fmla="*/ 4930787 h 5143499"/>
              <a:gd name="connsiteX4" fmla="*/ 3284505 w 3717682"/>
              <a:gd name="connsiteY4" fmla="*/ 4930787 h 5143499"/>
              <a:gd name="connsiteX5" fmla="*/ 3285694 w 3717682"/>
              <a:gd name="connsiteY5" fmla="*/ 4924630 h 5143499"/>
              <a:gd name="connsiteX6" fmla="*/ 3282706 w 3717682"/>
              <a:gd name="connsiteY6" fmla="*/ 4921282 h 5143499"/>
              <a:gd name="connsiteX7" fmla="*/ 3244546 w 3717682"/>
              <a:gd name="connsiteY7" fmla="*/ 4921282 h 5143499"/>
              <a:gd name="connsiteX8" fmla="*/ 3247789 w 3717682"/>
              <a:gd name="connsiteY8" fmla="*/ 4904760 h 5143499"/>
              <a:gd name="connsiteX9" fmla="*/ 3281509 w 3717682"/>
              <a:gd name="connsiteY9" fmla="*/ 4904760 h 5143499"/>
              <a:gd name="connsiteX10" fmla="*/ 3283334 w 3717682"/>
              <a:gd name="connsiteY10" fmla="*/ 4903297 h 5143499"/>
              <a:gd name="connsiteX11" fmla="*/ 3284624 w 3717682"/>
              <a:gd name="connsiteY11" fmla="*/ 4896744 h 5143499"/>
              <a:gd name="connsiteX12" fmla="*/ 3283376 w 3717682"/>
              <a:gd name="connsiteY12" fmla="*/ 4895280 h 5143499"/>
              <a:gd name="connsiteX13" fmla="*/ 3249639 w 3717682"/>
              <a:gd name="connsiteY13" fmla="*/ 4895280 h 5143499"/>
              <a:gd name="connsiteX14" fmla="*/ 3252865 w 3717682"/>
              <a:gd name="connsiteY14" fmla="*/ 4878792 h 5143499"/>
              <a:gd name="connsiteX15" fmla="*/ 3289684 w 3717682"/>
              <a:gd name="connsiteY15" fmla="*/ 4878792 h 5143499"/>
              <a:gd name="connsiteX16" fmla="*/ 3293589 w 3717682"/>
              <a:gd name="connsiteY16" fmla="*/ 4876488 h 5143499"/>
              <a:gd name="connsiteX17" fmla="*/ 3295015 w 3717682"/>
              <a:gd name="connsiteY17" fmla="*/ 4869228 h 5143499"/>
              <a:gd name="connsiteX18" fmla="*/ 3143539 w 3717682"/>
              <a:gd name="connsiteY18" fmla="*/ 4869228 h 5143499"/>
              <a:gd name="connsiteX19" fmla="*/ 3139481 w 3717682"/>
              <a:gd name="connsiteY19" fmla="*/ 4873182 h 5143499"/>
              <a:gd name="connsiteX20" fmla="*/ 3128173 w 3717682"/>
              <a:gd name="connsiteY20" fmla="*/ 4930787 h 5143499"/>
              <a:gd name="connsiteX21" fmla="*/ 3140126 w 3717682"/>
              <a:gd name="connsiteY21" fmla="*/ 4930787 h 5143499"/>
              <a:gd name="connsiteX22" fmla="*/ 3144481 w 3717682"/>
              <a:gd name="connsiteY22" fmla="*/ 4927246 h 5143499"/>
              <a:gd name="connsiteX23" fmla="*/ 3152945 w 3717682"/>
              <a:gd name="connsiteY23" fmla="*/ 4884134 h 5143499"/>
              <a:gd name="connsiteX24" fmla="*/ 3166681 w 3717682"/>
              <a:gd name="connsiteY24" fmla="*/ 4903549 h 5143499"/>
              <a:gd name="connsiteX25" fmla="*/ 3169958 w 3717682"/>
              <a:gd name="connsiteY25" fmla="*/ 4905425 h 5143499"/>
              <a:gd name="connsiteX26" fmla="*/ 3176138 w 3717682"/>
              <a:gd name="connsiteY26" fmla="*/ 4905425 h 5143499"/>
              <a:gd name="connsiteX27" fmla="*/ 3180162 w 3717682"/>
              <a:gd name="connsiteY27" fmla="*/ 4903549 h 5143499"/>
              <a:gd name="connsiteX28" fmla="*/ 3201504 w 3717682"/>
              <a:gd name="connsiteY28" fmla="*/ 4884134 h 5143499"/>
              <a:gd name="connsiteX29" fmla="*/ 3193040 w 3717682"/>
              <a:gd name="connsiteY29" fmla="*/ 4927246 h 5143499"/>
              <a:gd name="connsiteX30" fmla="*/ 3196012 w 3717682"/>
              <a:gd name="connsiteY30" fmla="*/ 4930787 h 5143499"/>
              <a:gd name="connsiteX31" fmla="*/ 3207956 w 3717682"/>
              <a:gd name="connsiteY31" fmla="*/ 4930787 h 5143499"/>
              <a:gd name="connsiteX32" fmla="*/ 3219273 w 3717682"/>
              <a:gd name="connsiteY32" fmla="*/ 4873190 h 5143499"/>
              <a:gd name="connsiteX33" fmla="*/ 3216768 w 3717682"/>
              <a:gd name="connsiteY33" fmla="*/ 4869228 h 5143499"/>
              <a:gd name="connsiteX34" fmla="*/ 3202693 w 3717682"/>
              <a:gd name="connsiteY34" fmla="*/ 4869228 h 5143499"/>
              <a:gd name="connsiteX35" fmla="*/ 3175442 w 3717682"/>
              <a:gd name="connsiteY35" fmla="*/ 4893227 h 5143499"/>
              <a:gd name="connsiteX36" fmla="*/ 3157614 w 3717682"/>
              <a:gd name="connsiteY36" fmla="*/ 4869228 h 5143499"/>
              <a:gd name="connsiteX37" fmla="*/ 3072703 w 3717682"/>
              <a:gd name="connsiteY37" fmla="*/ 4869228 h 5143499"/>
              <a:gd name="connsiteX38" fmla="*/ 3067872 w 3717682"/>
              <a:gd name="connsiteY38" fmla="*/ 4873182 h 5143499"/>
              <a:gd name="connsiteX39" fmla="*/ 3056581 w 3717682"/>
              <a:gd name="connsiteY39" fmla="*/ 4930787 h 5143499"/>
              <a:gd name="connsiteX40" fmla="*/ 3113995 w 3717682"/>
              <a:gd name="connsiteY40" fmla="*/ 4930787 h 5143499"/>
              <a:gd name="connsiteX41" fmla="*/ 3115209 w 3717682"/>
              <a:gd name="connsiteY41" fmla="*/ 4924630 h 5143499"/>
              <a:gd name="connsiteX42" fmla="*/ 3112196 w 3717682"/>
              <a:gd name="connsiteY42" fmla="*/ 4921282 h 5143499"/>
              <a:gd name="connsiteX43" fmla="*/ 3074053 w 3717682"/>
              <a:gd name="connsiteY43" fmla="*/ 4921282 h 5143499"/>
              <a:gd name="connsiteX44" fmla="*/ 3077287 w 3717682"/>
              <a:gd name="connsiteY44" fmla="*/ 4904760 h 5143499"/>
              <a:gd name="connsiteX45" fmla="*/ 3111007 w 3717682"/>
              <a:gd name="connsiteY45" fmla="*/ 4904760 h 5143499"/>
              <a:gd name="connsiteX46" fmla="*/ 3112841 w 3717682"/>
              <a:gd name="connsiteY46" fmla="*/ 4903297 h 5143499"/>
              <a:gd name="connsiteX47" fmla="*/ 3114131 w 3717682"/>
              <a:gd name="connsiteY47" fmla="*/ 4896744 h 5143499"/>
              <a:gd name="connsiteX48" fmla="*/ 3112875 w 3717682"/>
              <a:gd name="connsiteY48" fmla="*/ 4895280 h 5143499"/>
              <a:gd name="connsiteX49" fmla="*/ 3079146 w 3717682"/>
              <a:gd name="connsiteY49" fmla="*/ 4895280 h 5143499"/>
              <a:gd name="connsiteX50" fmla="*/ 3082389 w 3717682"/>
              <a:gd name="connsiteY50" fmla="*/ 4878792 h 5143499"/>
              <a:gd name="connsiteX51" fmla="*/ 3119199 w 3717682"/>
              <a:gd name="connsiteY51" fmla="*/ 4878792 h 5143499"/>
              <a:gd name="connsiteX52" fmla="*/ 3123122 w 3717682"/>
              <a:gd name="connsiteY52" fmla="*/ 4876488 h 5143499"/>
              <a:gd name="connsiteX53" fmla="*/ 3124531 w 3717682"/>
              <a:gd name="connsiteY53" fmla="*/ 4869228 h 5143499"/>
              <a:gd name="connsiteX54" fmla="*/ 2999626 w 3717682"/>
              <a:gd name="connsiteY54" fmla="*/ 4869228 h 5143499"/>
              <a:gd name="connsiteX55" fmla="*/ 2994346 w 3717682"/>
              <a:gd name="connsiteY55" fmla="*/ 4872559 h 5143499"/>
              <a:gd name="connsiteX56" fmla="*/ 2993115 w 3717682"/>
              <a:gd name="connsiteY56" fmla="*/ 4878767 h 5143499"/>
              <a:gd name="connsiteX57" fmla="*/ 3017581 w 3717682"/>
              <a:gd name="connsiteY57" fmla="*/ 4878767 h 5143499"/>
              <a:gd name="connsiteX58" fmla="*/ 3007394 w 3717682"/>
              <a:gd name="connsiteY58" fmla="*/ 4930787 h 5143499"/>
              <a:gd name="connsiteX59" fmla="*/ 3018362 w 3717682"/>
              <a:gd name="connsiteY59" fmla="*/ 4930787 h 5143499"/>
              <a:gd name="connsiteX60" fmla="*/ 3023863 w 3717682"/>
              <a:gd name="connsiteY60" fmla="*/ 4926413 h 5143499"/>
              <a:gd name="connsiteX61" fmla="*/ 3033202 w 3717682"/>
              <a:gd name="connsiteY61" fmla="*/ 4878767 h 5143499"/>
              <a:gd name="connsiteX62" fmla="*/ 3053627 w 3717682"/>
              <a:gd name="connsiteY62" fmla="*/ 4878767 h 5143499"/>
              <a:gd name="connsiteX63" fmla="*/ 3058025 w 3717682"/>
              <a:gd name="connsiteY63" fmla="*/ 4874999 h 5143499"/>
              <a:gd name="connsiteX64" fmla="*/ 3058025 w 3717682"/>
              <a:gd name="connsiteY64" fmla="*/ 4875007 h 5143499"/>
              <a:gd name="connsiteX65" fmla="*/ 3059162 w 3717682"/>
              <a:gd name="connsiteY65" fmla="*/ 4869228 h 5143499"/>
              <a:gd name="connsiteX66" fmla="*/ 2848319 w 3717682"/>
              <a:gd name="connsiteY66" fmla="*/ 4869228 h 5143499"/>
              <a:gd name="connsiteX67" fmla="*/ 2845407 w 3717682"/>
              <a:gd name="connsiteY67" fmla="*/ 4871306 h 5143499"/>
              <a:gd name="connsiteX68" fmla="*/ 2842096 w 3717682"/>
              <a:gd name="connsiteY68" fmla="*/ 4888214 h 5143499"/>
              <a:gd name="connsiteX69" fmla="*/ 2886403 w 3717682"/>
              <a:gd name="connsiteY69" fmla="*/ 4909925 h 5143499"/>
              <a:gd name="connsiteX70" fmla="*/ 2882302 w 3717682"/>
              <a:gd name="connsiteY70" fmla="*/ 4930787 h 5143499"/>
              <a:gd name="connsiteX71" fmla="*/ 2893279 w 3717682"/>
              <a:gd name="connsiteY71" fmla="*/ 4930787 h 5143499"/>
              <a:gd name="connsiteX72" fmla="*/ 2898780 w 3717682"/>
              <a:gd name="connsiteY72" fmla="*/ 4926413 h 5143499"/>
              <a:gd name="connsiteX73" fmla="*/ 2909986 w 3717682"/>
              <a:gd name="connsiteY73" fmla="*/ 4869228 h 5143499"/>
              <a:gd name="connsiteX74" fmla="*/ 2896692 w 3717682"/>
              <a:gd name="connsiteY74" fmla="*/ 4869228 h 5143499"/>
              <a:gd name="connsiteX75" fmla="*/ 2893984 w 3717682"/>
              <a:gd name="connsiteY75" fmla="*/ 4871306 h 5143499"/>
              <a:gd name="connsiteX76" fmla="*/ 2888465 w 3717682"/>
              <a:gd name="connsiteY76" fmla="*/ 4899335 h 5143499"/>
              <a:gd name="connsiteX77" fmla="*/ 2857785 w 3717682"/>
              <a:gd name="connsiteY77" fmla="*/ 4887802 h 5143499"/>
              <a:gd name="connsiteX78" fmla="*/ 2861435 w 3717682"/>
              <a:gd name="connsiteY78" fmla="*/ 4869228 h 5143499"/>
              <a:gd name="connsiteX79" fmla="*/ 3334041 w 3717682"/>
              <a:gd name="connsiteY79" fmla="*/ 4869051 h 5143499"/>
              <a:gd name="connsiteX80" fmla="*/ 3305279 w 3717682"/>
              <a:gd name="connsiteY80" fmla="*/ 4880811 h 5143499"/>
              <a:gd name="connsiteX81" fmla="*/ 3324143 w 3717682"/>
              <a:gd name="connsiteY81" fmla="*/ 4902212 h 5143499"/>
              <a:gd name="connsiteX82" fmla="*/ 3341410 w 3717682"/>
              <a:gd name="connsiteY82" fmla="*/ 4917185 h 5143499"/>
              <a:gd name="connsiteX83" fmla="*/ 3329482 w 3717682"/>
              <a:gd name="connsiteY83" fmla="*/ 4921315 h 5143499"/>
              <a:gd name="connsiteX84" fmla="*/ 3302410 w 3717682"/>
              <a:gd name="connsiteY84" fmla="*/ 4921315 h 5143499"/>
              <a:gd name="connsiteX85" fmla="*/ 3297010 w 3717682"/>
              <a:gd name="connsiteY85" fmla="*/ 4925294 h 5143499"/>
              <a:gd name="connsiteX86" fmla="*/ 3295941 w 3717682"/>
              <a:gd name="connsiteY86" fmla="*/ 4930787 h 5143499"/>
              <a:gd name="connsiteX87" fmla="*/ 3330068 w 3717682"/>
              <a:gd name="connsiteY87" fmla="*/ 4930787 h 5143499"/>
              <a:gd name="connsiteX88" fmla="*/ 3359017 w 3717682"/>
              <a:gd name="connsiteY88" fmla="*/ 4920373 h 5143499"/>
              <a:gd name="connsiteX89" fmla="*/ 3356513 w 3717682"/>
              <a:gd name="connsiteY89" fmla="*/ 4906283 h 5143499"/>
              <a:gd name="connsiteX90" fmla="*/ 3346818 w 3717682"/>
              <a:gd name="connsiteY90" fmla="*/ 4899335 h 5143499"/>
              <a:gd name="connsiteX91" fmla="*/ 3323472 w 3717682"/>
              <a:gd name="connsiteY91" fmla="*/ 4881854 h 5143499"/>
              <a:gd name="connsiteX92" fmla="*/ 3333574 w 3717682"/>
              <a:gd name="connsiteY92" fmla="*/ 4878767 h 5143499"/>
              <a:gd name="connsiteX93" fmla="*/ 3356462 w 3717682"/>
              <a:gd name="connsiteY93" fmla="*/ 4878767 h 5143499"/>
              <a:gd name="connsiteX94" fmla="*/ 3361853 w 3717682"/>
              <a:gd name="connsiteY94" fmla="*/ 4874797 h 5143499"/>
              <a:gd name="connsiteX95" fmla="*/ 3362990 w 3717682"/>
              <a:gd name="connsiteY95" fmla="*/ 4869051 h 5143499"/>
              <a:gd name="connsiteX96" fmla="*/ 2952612 w 3717682"/>
              <a:gd name="connsiteY96" fmla="*/ 4869051 h 5143499"/>
              <a:gd name="connsiteX97" fmla="*/ 2923866 w 3717682"/>
              <a:gd name="connsiteY97" fmla="*/ 4880811 h 5143499"/>
              <a:gd name="connsiteX98" fmla="*/ 2942738 w 3717682"/>
              <a:gd name="connsiteY98" fmla="*/ 4902212 h 5143499"/>
              <a:gd name="connsiteX99" fmla="*/ 2960006 w 3717682"/>
              <a:gd name="connsiteY99" fmla="*/ 4917185 h 5143499"/>
              <a:gd name="connsiteX100" fmla="*/ 2948061 w 3717682"/>
              <a:gd name="connsiteY100" fmla="*/ 4921315 h 5143499"/>
              <a:gd name="connsiteX101" fmla="*/ 2920997 w 3717682"/>
              <a:gd name="connsiteY101" fmla="*/ 4921315 h 5143499"/>
              <a:gd name="connsiteX102" fmla="*/ 2915598 w 3717682"/>
              <a:gd name="connsiteY102" fmla="*/ 4925294 h 5143499"/>
              <a:gd name="connsiteX103" fmla="*/ 2914520 w 3717682"/>
              <a:gd name="connsiteY103" fmla="*/ 4930787 h 5143499"/>
              <a:gd name="connsiteX104" fmla="*/ 2948647 w 3717682"/>
              <a:gd name="connsiteY104" fmla="*/ 4930787 h 5143499"/>
              <a:gd name="connsiteX105" fmla="*/ 2977596 w 3717682"/>
              <a:gd name="connsiteY105" fmla="*/ 4920373 h 5143499"/>
              <a:gd name="connsiteX106" fmla="*/ 2975108 w 3717682"/>
              <a:gd name="connsiteY106" fmla="*/ 4906283 h 5143499"/>
              <a:gd name="connsiteX107" fmla="*/ 2965405 w 3717682"/>
              <a:gd name="connsiteY107" fmla="*/ 4899335 h 5143499"/>
              <a:gd name="connsiteX108" fmla="*/ 2942051 w 3717682"/>
              <a:gd name="connsiteY108" fmla="*/ 4881854 h 5143499"/>
              <a:gd name="connsiteX109" fmla="*/ 2952153 w 3717682"/>
              <a:gd name="connsiteY109" fmla="*/ 4878767 h 5143499"/>
              <a:gd name="connsiteX110" fmla="*/ 2975049 w 3717682"/>
              <a:gd name="connsiteY110" fmla="*/ 4878767 h 5143499"/>
              <a:gd name="connsiteX111" fmla="*/ 2980440 w 3717682"/>
              <a:gd name="connsiteY111" fmla="*/ 4874797 h 5143499"/>
              <a:gd name="connsiteX112" fmla="*/ 2981577 w 3717682"/>
              <a:gd name="connsiteY112" fmla="*/ 4869051 h 5143499"/>
              <a:gd name="connsiteX113" fmla="*/ 2802111 w 3717682"/>
              <a:gd name="connsiteY113" fmla="*/ 4869051 h 5143499"/>
              <a:gd name="connsiteX114" fmla="*/ 2773366 w 3717682"/>
              <a:gd name="connsiteY114" fmla="*/ 4880811 h 5143499"/>
              <a:gd name="connsiteX115" fmla="*/ 2792246 w 3717682"/>
              <a:gd name="connsiteY115" fmla="*/ 4902212 h 5143499"/>
              <a:gd name="connsiteX116" fmla="*/ 2809505 w 3717682"/>
              <a:gd name="connsiteY116" fmla="*/ 4917185 h 5143499"/>
              <a:gd name="connsiteX117" fmla="*/ 2797561 w 3717682"/>
              <a:gd name="connsiteY117" fmla="*/ 4921315 h 5143499"/>
              <a:gd name="connsiteX118" fmla="*/ 2770488 w 3717682"/>
              <a:gd name="connsiteY118" fmla="*/ 4921315 h 5143499"/>
              <a:gd name="connsiteX119" fmla="*/ 2765097 w 3717682"/>
              <a:gd name="connsiteY119" fmla="*/ 4925294 h 5143499"/>
              <a:gd name="connsiteX120" fmla="*/ 2764011 w 3717682"/>
              <a:gd name="connsiteY120" fmla="*/ 4930787 h 5143499"/>
              <a:gd name="connsiteX121" fmla="*/ 2798138 w 3717682"/>
              <a:gd name="connsiteY121" fmla="*/ 4930787 h 5143499"/>
              <a:gd name="connsiteX122" fmla="*/ 2827104 w 3717682"/>
              <a:gd name="connsiteY122" fmla="*/ 4920373 h 5143499"/>
              <a:gd name="connsiteX123" fmla="*/ 2824600 w 3717682"/>
              <a:gd name="connsiteY123" fmla="*/ 4906283 h 5143499"/>
              <a:gd name="connsiteX124" fmla="*/ 2814913 w 3717682"/>
              <a:gd name="connsiteY124" fmla="*/ 4899335 h 5143499"/>
              <a:gd name="connsiteX125" fmla="*/ 2791542 w 3717682"/>
              <a:gd name="connsiteY125" fmla="*/ 4881854 h 5143499"/>
              <a:gd name="connsiteX126" fmla="*/ 2801644 w 3717682"/>
              <a:gd name="connsiteY126" fmla="*/ 4878767 h 5143499"/>
              <a:gd name="connsiteX127" fmla="*/ 2824532 w 3717682"/>
              <a:gd name="connsiteY127" fmla="*/ 4878767 h 5143499"/>
              <a:gd name="connsiteX128" fmla="*/ 2829939 w 3717682"/>
              <a:gd name="connsiteY128" fmla="*/ 4874797 h 5143499"/>
              <a:gd name="connsiteX129" fmla="*/ 2831060 w 3717682"/>
              <a:gd name="connsiteY129" fmla="*/ 4869051 h 5143499"/>
              <a:gd name="connsiteX130" fmla="*/ 2554594 w 3717682"/>
              <a:gd name="connsiteY130" fmla="*/ 4818697 h 5143499"/>
              <a:gd name="connsiteX131" fmla="*/ 2506679 w 3717682"/>
              <a:gd name="connsiteY131" fmla="*/ 4832401 h 5143499"/>
              <a:gd name="connsiteX132" fmla="*/ 2536426 w 3717682"/>
              <a:gd name="connsiteY132" fmla="*/ 4837128 h 5143499"/>
              <a:gd name="connsiteX133" fmla="*/ 2592592 w 3717682"/>
              <a:gd name="connsiteY133" fmla="*/ 4852573 h 5143499"/>
              <a:gd name="connsiteX134" fmla="*/ 2515457 w 3717682"/>
              <a:gd name="connsiteY134" fmla="*/ 4932277 h 5143499"/>
              <a:gd name="connsiteX135" fmla="*/ 2537318 w 3717682"/>
              <a:gd name="connsiteY135" fmla="*/ 4875983 h 5143499"/>
              <a:gd name="connsiteX136" fmla="*/ 2542895 w 3717682"/>
              <a:gd name="connsiteY136" fmla="*/ 4853187 h 5143499"/>
              <a:gd name="connsiteX137" fmla="*/ 2524218 w 3717682"/>
              <a:gd name="connsiteY137" fmla="*/ 4872030 h 5143499"/>
              <a:gd name="connsiteX138" fmla="*/ 2487578 w 3717682"/>
              <a:gd name="connsiteY138" fmla="*/ 4935414 h 5143499"/>
              <a:gd name="connsiteX139" fmla="*/ 2477187 w 3717682"/>
              <a:gd name="connsiteY139" fmla="*/ 4965487 h 5143499"/>
              <a:gd name="connsiteX140" fmla="*/ 2518259 w 3717682"/>
              <a:gd name="connsiteY140" fmla="*/ 4955216 h 5143499"/>
              <a:gd name="connsiteX141" fmla="*/ 2622229 w 3717682"/>
              <a:gd name="connsiteY141" fmla="*/ 4857300 h 5143499"/>
              <a:gd name="connsiteX142" fmla="*/ 2613315 w 3717682"/>
              <a:gd name="connsiteY142" fmla="*/ 4831517 h 5143499"/>
              <a:gd name="connsiteX143" fmla="*/ 2554594 w 3717682"/>
              <a:gd name="connsiteY143" fmla="*/ 4818697 h 5143499"/>
              <a:gd name="connsiteX144" fmla="*/ 3137129 w 3717682"/>
              <a:gd name="connsiteY144" fmla="*/ 4793385 h 5143499"/>
              <a:gd name="connsiteX145" fmla="*/ 3151773 w 3717682"/>
              <a:gd name="connsiteY145" fmla="*/ 4809730 h 5143499"/>
              <a:gd name="connsiteX146" fmla="*/ 3151035 w 3717682"/>
              <a:gd name="connsiteY146" fmla="*/ 4813431 h 5143499"/>
              <a:gd name="connsiteX147" fmla="*/ 3146739 w 3717682"/>
              <a:gd name="connsiteY147" fmla="*/ 4818016 h 5143499"/>
              <a:gd name="connsiteX148" fmla="*/ 3113512 w 3717682"/>
              <a:gd name="connsiteY148" fmla="*/ 4818016 h 5143499"/>
              <a:gd name="connsiteX149" fmla="*/ 3115142 w 3717682"/>
              <a:gd name="connsiteY149" fmla="*/ 4809730 h 5143499"/>
              <a:gd name="connsiteX150" fmla="*/ 3137129 w 3717682"/>
              <a:gd name="connsiteY150" fmla="*/ 4793385 h 5143499"/>
              <a:gd name="connsiteX151" fmla="*/ 2908772 w 3717682"/>
              <a:gd name="connsiteY151" fmla="*/ 4793385 h 5143499"/>
              <a:gd name="connsiteX152" fmla="*/ 2923408 w 3717682"/>
              <a:gd name="connsiteY152" fmla="*/ 4809730 h 5143499"/>
              <a:gd name="connsiteX153" fmla="*/ 2922678 w 3717682"/>
              <a:gd name="connsiteY153" fmla="*/ 4813431 h 5143499"/>
              <a:gd name="connsiteX154" fmla="*/ 2918374 w 3717682"/>
              <a:gd name="connsiteY154" fmla="*/ 4818016 h 5143499"/>
              <a:gd name="connsiteX155" fmla="*/ 2885163 w 3717682"/>
              <a:gd name="connsiteY155" fmla="*/ 4818016 h 5143499"/>
              <a:gd name="connsiteX156" fmla="*/ 2886785 w 3717682"/>
              <a:gd name="connsiteY156" fmla="*/ 4809730 h 5143499"/>
              <a:gd name="connsiteX157" fmla="*/ 2908772 w 3717682"/>
              <a:gd name="connsiteY157" fmla="*/ 4793385 h 5143499"/>
              <a:gd name="connsiteX158" fmla="*/ 2671715 w 3717682"/>
              <a:gd name="connsiteY158" fmla="*/ 4783926 h 5143499"/>
              <a:gd name="connsiteX159" fmla="*/ 2638520 w 3717682"/>
              <a:gd name="connsiteY159" fmla="*/ 4801898 h 5143499"/>
              <a:gd name="connsiteX160" fmla="*/ 2664854 w 3717682"/>
              <a:gd name="connsiteY160" fmla="*/ 4864568 h 5143499"/>
              <a:gd name="connsiteX161" fmla="*/ 2687733 w 3717682"/>
              <a:gd name="connsiteY161" fmla="*/ 4909866 h 5143499"/>
              <a:gd name="connsiteX162" fmla="*/ 2639174 w 3717682"/>
              <a:gd name="connsiteY162" fmla="*/ 4918716 h 5143499"/>
              <a:gd name="connsiteX163" fmla="*/ 2602737 w 3717682"/>
              <a:gd name="connsiteY163" fmla="*/ 4921576 h 5143499"/>
              <a:gd name="connsiteX164" fmla="*/ 2609444 w 3717682"/>
              <a:gd name="connsiteY164" fmla="*/ 4931233 h 5143499"/>
              <a:gd name="connsiteX165" fmla="*/ 2663666 w 3717682"/>
              <a:gd name="connsiteY165" fmla="*/ 4936701 h 5143499"/>
              <a:gd name="connsiteX166" fmla="*/ 2718643 w 3717682"/>
              <a:gd name="connsiteY166" fmla="*/ 4911877 h 5143499"/>
              <a:gd name="connsiteX167" fmla="*/ 2694278 w 3717682"/>
              <a:gd name="connsiteY167" fmla="*/ 4859916 h 5143499"/>
              <a:gd name="connsiteX168" fmla="*/ 2665856 w 3717682"/>
              <a:gd name="connsiteY168" fmla="*/ 4812506 h 5143499"/>
              <a:gd name="connsiteX169" fmla="*/ 2718125 w 3717682"/>
              <a:gd name="connsiteY169" fmla="*/ 4800493 h 5143499"/>
              <a:gd name="connsiteX170" fmla="*/ 2735495 w 3717682"/>
              <a:gd name="connsiteY170" fmla="*/ 4794235 h 5143499"/>
              <a:gd name="connsiteX171" fmla="*/ 2711130 w 3717682"/>
              <a:gd name="connsiteY171" fmla="*/ 4785284 h 5143499"/>
              <a:gd name="connsiteX172" fmla="*/ 2671715 w 3717682"/>
              <a:gd name="connsiteY172" fmla="*/ 4783926 h 5143499"/>
              <a:gd name="connsiteX173" fmla="*/ 3324762 w 3717682"/>
              <a:gd name="connsiteY173" fmla="*/ 4783846 h 5143499"/>
              <a:gd name="connsiteX174" fmla="*/ 3319490 w 3717682"/>
              <a:gd name="connsiteY174" fmla="*/ 4787194 h 5143499"/>
              <a:gd name="connsiteX175" fmla="*/ 3318268 w 3717682"/>
              <a:gd name="connsiteY175" fmla="*/ 4793402 h 5143499"/>
              <a:gd name="connsiteX176" fmla="*/ 3342734 w 3717682"/>
              <a:gd name="connsiteY176" fmla="*/ 4793402 h 5143499"/>
              <a:gd name="connsiteX177" fmla="*/ 3332539 w 3717682"/>
              <a:gd name="connsiteY177" fmla="*/ 4845422 h 5143499"/>
              <a:gd name="connsiteX178" fmla="*/ 3343507 w 3717682"/>
              <a:gd name="connsiteY178" fmla="*/ 4845422 h 5143499"/>
              <a:gd name="connsiteX179" fmla="*/ 3349000 w 3717682"/>
              <a:gd name="connsiteY179" fmla="*/ 4841048 h 5143499"/>
              <a:gd name="connsiteX180" fmla="*/ 3358355 w 3717682"/>
              <a:gd name="connsiteY180" fmla="*/ 4793402 h 5143499"/>
              <a:gd name="connsiteX181" fmla="*/ 3378780 w 3717682"/>
              <a:gd name="connsiteY181" fmla="*/ 4793402 h 5143499"/>
              <a:gd name="connsiteX182" fmla="*/ 3383195 w 3717682"/>
              <a:gd name="connsiteY182" fmla="*/ 4789633 h 5143499"/>
              <a:gd name="connsiteX183" fmla="*/ 3384316 w 3717682"/>
              <a:gd name="connsiteY183" fmla="*/ 4783846 h 5143499"/>
              <a:gd name="connsiteX184" fmla="*/ 3274395 w 3717682"/>
              <a:gd name="connsiteY184" fmla="*/ 4783846 h 5143499"/>
              <a:gd name="connsiteX185" fmla="*/ 3262314 w 3717682"/>
              <a:gd name="connsiteY185" fmla="*/ 4845422 h 5143499"/>
              <a:gd name="connsiteX186" fmla="*/ 3314906 w 3717682"/>
              <a:gd name="connsiteY186" fmla="*/ 4845422 h 5143499"/>
              <a:gd name="connsiteX187" fmla="*/ 3316044 w 3717682"/>
              <a:gd name="connsiteY187" fmla="*/ 4839660 h 5143499"/>
              <a:gd name="connsiteX188" fmla="*/ 3313123 w 3717682"/>
              <a:gd name="connsiteY188" fmla="*/ 4835916 h 5143499"/>
              <a:gd name="connsiteX189" fmla="*/ 3279785 w 3717682"/>
              <a:gd name="connsiteY189" fmla="*/ 4835916 h 5143499"/>
              <a:gd name="connsiteX190" fmla="*/ 3289599 w 3717682"/>
              <a:gd name="connsiteY190" fmla="*/ 4785932 h 5143499"/>
              <a:gd name="connsiteX191" fmla="*/ 3287689 w 3717682"/>
              <a:gd name="connsiteY191" fmla="*/ 4783846 h 5143499"/>
              <a:gd name="connsiteX192" fmla="*/ 3190706 w 3717682"/>
              <a:gd name="connsiteY192" fmla="*/ 4783846 h 5143499"/>
              <a:gd name="connsiteX193" fmla="*/ 3187174 w 3717682"/>
              <a:gd name="connsiteY193" fmla="*/ 4786580 h 5143499"/>
              <a:gd name="connsiteX194" fmla="*/ 3181062 w 3717682"/>
              <a:gd name="connsiteY194" fmla="*/ 4817948 h 5143499"/>
              <a:gd name="connsiteX195" fmla="*/ 3209943 w 3717682"/>
              <a:gd name="connsiteY195" fmla="*/ 4846801 h 5143499"/>
              <a:gd name="connsiteX196" fmla="*/ 3209943 w 3717682"/>
              <a:gd name="connsiteY196" fmla="*/ 4846793 h 5143499"/>
              <a:gd name="connsiteX197" fmla="*/ 3249622 w 3717682"/>
              <a:gd name="connsiteY197" fmla="*/ 4817940 h 5143499"/>
              <a:gd name="connsiteX198" fmla="*/ 3255709 w 3717682"/>
              <a:gd name="connsiteY198" fmla="*/ 4786580 h 5143499"/>
              <a:gd name="connsiteX199" fmla="*/ 3253247 w 3717682"/>
              <a:gd name="connsiteY199" fmla="*/ 4783846 h 5143499"/>
              <a:gd name="connsiteX200" fmla="*/ 3240810 w 3717682"/>
              <a:gd name="connsiteY200" fmla="*/ 4783846 h 5143499"/>
              <a:gd name="connsiteX201" fmla="*/ 3237398 w 3717682"/>
              <a:gd name="connsiteY201" fmla="*/ 4801890 h 5143499"/>
              <a:gd name="connsiteX202" fmla="*/ 3235445 w 3717682"/>
              <a:gd name="connsiteY202" fmla="*/ 4811496 h 5143499"/>
              <a:gd name="connsiteX203" fmla="*/ 3233815 w 3717682"/>
              <a:gd name="connsiteY203" fmla="*/ 4819841 h 5143499"/>
              <a:gd name="connsiteX204" fmla="*/ 3211522 w 3717682"/>
              <a:gd name="connsiteY204" fmla="*/ 4836329 h 5143499"/>
              <a:gd name="connsiteX205" fmla="*/ 3196139 w 3717682"/>
              <a:gd name="connsiteY205" fmla="*/ 4819841 h 5143499"/>
              <a:gd name="connsiteX206" fmla="*/ 3196852 w 3717682"/>
              <a:gd name="connsiteY206" fmla="*/ 4816114 h 5143499"/>
              <a:gd name="connsiteX207" fmla="*/ 3199722 w 3717682"/>
              <a:gd name="connsiteY207" fmla="*/ 4801898 h 5143499"/>
              <a:gd name="connsiteX208" fmla="*/ 3203143 w 3717682"/>
              <a:gd name="connsiteY208" fmla="*/ 4783846 h 5143499"/>
              <a:gd name="connsiteX209" fmla="*/ 2786677 w 3717682"/>
              <a:gd name="connsiteY209" fmla="*/ 4783846 h 5143499"/>
              <a:gd name="connsiteX210" fmla="*/ 2786491 w 3717682"/>
              <a:gd name="connsiteY210" fmla="*/ 4784645 h 5143499"/>
              <a:gd name="connsiteX211" fmla="*/ 2793053 w 3717682"/>
              <a:gd name="connsiteY211" fmla="*/ 4793360 h 5143499"/>
              <a:gd name="connsiteX212" fmla="*/ 2825415 w 3717682"/>
              <a:gd name="connsiteY212" fmla="*/ 4793360 h 5143499"/>
              <a:gd name="connsiteX213" fmla="*/ 2840101 w 3717682"/>
              <a:gd name="connsiteY213" fmla="*/ 4814659 h 5143499"/>
              <a:gd name="connsiteX214" fmla="*/ 2820032 w 3717682"/>
              <a:gd name="connsiteY214" fmla="*/ 4835916 h 5143499"/>
              <a:gd name="connsiteX215" fmla="*/ 2797866 w 3717682"/>
              <a:gd name="connsiteY215" fmla="*/ 4835916 h 5143499"/>
              <a:gd name="connsiteX216" fmla="*/ 2804709 w 3717682"/>
              <a:gd name="connsiteY216" fmla="*/ 4800964 h 5143499"/>
              <a:gd name="connsiteX217" fmla="*/ 2791610 w 3717682"/>
              <a:gd name="connsiteY217" fmla="*/ 4800964 h 5143499"/>
              <a:gd name="connsiteX218" fmla="*/ 2788698 w 3717682"/>
              <a:gd name="connsiteY218" fmla="*/ 4803051 h 5143499"/>
              <a:gd name="connsiteX219" fmla="*/ 2780378 w 3717682"/>
              <a:gd name="connsiteY219" fmla="*/ 4845422 h 5143499"/>
              <a:gd name="connsiteX220" fmla="*/ 2817188 w 3717682"/>
              <a:gd name="connsiteY220" fmla="*/ 4845422 h 5143499"/>
              <a:gd name="connsiteX221" fmla="*/ 2856562 w 3717682"/>
              <a:gd name="connsiteY221" fmla="*/ 4814239 h 5143499"/>
              <a:gd name="connsiteX222" fmla="*/ 2831196 w 3717682"/>
              <a:gd name="connsiteY222" fmla="*/ 4783846 h 5143499"/>
              <a:gd name="connsiteX223" fmla="*/ 3055062 w 3717682"/>
              <a:gd name="connsiteY223" fmla="*/ 4783661 h 5143499"/>
              <a:gd name="connsiteX224" fmla="*/ 3026300 w 3717682"/>
              <a:gd name="connsiteY224" fmla="*/ 4795438 h 5143499"/>
              <a:gd name="connsiteX225" fmla="*/ 3045180 w 3717682"/>
              <a:gd name="connsiteY225" fmla="*/ 4816838 h 5143499"/>
              <a:gd name="connsiteX226" fmla="*/ 3062456 w 3717682"/>
              <a:gd name="connsiteY226" fmla="*/ 4831820 h 5143499"/>
              <a:gd name="connsiteX227" fmla="*/ 3050512 w 3717682"/>
              <a:gd name="connsiteY227" fmla="*/ 4835942 h 5143499"/>
              <a:gd name="connsiteX228" fmla="*/ 3023447 w 3717682"/>
              <a:gd name="connsiteY228" fmla="*/ 4835942 h 5143499"/>
              <a:gd name="connsiteX229" fmla="*/ 3018040 w 3717682"/>
              <a:gd name="connsiteY229" fmla="*/ 4839920 h 5143499"/>
              <a:gd name="connsiteX230" fmla="*/ 3016970 w 3717682"/>
              <a:gd name="connsiteY230" fmla="*/ 4845422 h 5143499"/>
              <a:gd name="connsiteX231" fmla="*/ 3051097 w 3717682"/>
              <a:gd name="connsiteY231" fmla="*/ 4845422 h 5143499"/>
              <a:gd name="connsiteX232" fmla="*/ 3080055 w 3717682"/>
              <a:gd name="connsiteY232" fmla="*/ 4834999 h 5143499"/>
              <a:gd name="connsiteX233" fmla="*/ 3080063 w 3717682"/>
              <a:gd name="connsiteY233" fmla="*/ 4834999 h 5143499"/>
              <a:gd name="connsiteX234" fmla="*/ 3077559 w 3717682"/>
              <a:gd name="connsiteY234" fmla="*/ 4820909 h 5143499"/>
              <a:gd name="connsiteX235" fmla="*/ 3067864 w 3717682"/>
              <a:gd name="connsiteY235" fmla="*/ 4813944 h 5143499"/>
              <a:gd name="connsiteX236" fmla="*/ 3044493 w 3717682"/>
              <a:gd name="connsiteY236" fmla="*/ 4796481 h 5143499"/>
              <a:gd name="connsiteX237" fmla="*/ 3054620 w 3717682"/>
              <a:gd name="connsiteY237" fmla="*/ 4793385 h 5143499"/>
              <a:gd name="connsiteX238" fmla="*/ 3077491 w 3717682"/>
              <a:gd name="connsiteY238" fmla="*/ 4793385 h 5143499"/>
              <a:gd name="connsiteX239" fmla="*/ 3082899 w 3717682"/>
              <a:gd name="connsiteY239" fmla="*/ 4789431 h 5143499"/>
              <a:gd name="connsiteX240" fmla="*/ 3084028 w 3717682"/>
              <a:gd name="connsiteY240" fmla="*/ 4783661 h 5143499"/>
              <a:gd name="connsiteX241" fmla="*/ 2982358 w 3717682"/>
              <a:gd name="connsiteY241" fmla="*/ 4783661 h 5143499"/>
              <a:gd name="connsiteX242" fmla="*/ 2953613 w 3717682"/>
              <a:gd name="connsiteY242" fmla="*/ 4795438 h 5143499"/>
              <a:gd name="connsiteX243" fmla="*/ 2972485 w 3717682"/>
              <a:gd name="connsiteY243" fmla="*/ 4816838 h 5143499"/>
              <a:gd name="connsiteX244" fmla="*/ 2989761 w 3717682"/>
              <a:gd name="connsiteY244" fmla="*/ 4831820 h 5143499"/>
              <a:gd name="connsiteX245" fmla="*/ 2977800 w 3717682"/>
              <a:gd name="connsiteY245" fmla="*/ 4835942 h 5143499"/>
              <a:gd name="connsiteX246" fmla="*/ 2950761 w 3717682"/>
              <a:gd name="connsiteY246" fmla="*/ 4835942 h 5143499"/>
              <a:gd name="connsiteX247" fmla="*/ 2945345 w 3717682"/>
              <a:gd name="connsiteY247" fmla="*/ 4839920 h 5143499"/>
              <a:gd name="connsiteX248" fmla="*/ 2944266 w 3717682"/>
              <a:gd name="connsiteY248" fmla="*/ 4845422 h 5143499"/>
              <a:gd name="connsiteX249" fmla="*/ 2978394 w 3717682"/>
              <a:gd name="connsiteY249" fmla="*/ 4845422 h 5143499"/>
              <a:gd name="connsiteX250" fmla="*/ 3007360 w 3717682"/>
              <a:gd name="connsiteY250" fmla="*/ 4834999 h 5143499"/>
              <a:gd name="connsiteX251" fmla="*/ 3004855 w 3717682"/>
              <a:gd name="connsiteY251" fmla="*/ 4820909 h 5143499"/>
              <a:gd name="connsiteX252" fmla="*/ 2995161 w 3717682"/>
              <a:gd name="connsiteY252" fmla="*/ 4813944 h 5143499"/>
              <a:gd name="connsiteX253" fmla="*/ 2971798 w 3717682"/>
              <a:gd name="connsiteY253" fmla="*/ 4796481 h 5143499"/>
              <a:gd name="connsiteX254" fmla="*/ 2981917 w 3717682"/>
              <a:gd name="connsiteY254" fmla="*/ 4793385 h 5143499"/>
              <a:gd name="connsiteX255" fmla="*/ 3004779 w 3717682"/>
              <a:gd name="connsiteY255" fmla="*/ 4793385 h 5143499"/>
              <a:gd name="connsiteX256" fmla="*/ 3010178 w 3717682"/>
              <a:gd name="connsiteY256" fmla="*/ 4789431 h 5143499"/>
              <a:gd name="connsiteX257" fmla="*/ 3011324 w 3717682"/>
              <a:gd name="connsiteY257" fmla="*/ 4783661 h 5143499"/>
              <a:gd name="connsiteX258" fmla="*/ 3138963 w 3717682"/>
              <a:gd name="connsiteY258" fmla="*/ 4783013 h 5143499"/>
              <a:gd name="connsiteX259" fmla="*/ 3100124 w 3717682"/>
              <a:gd name="connsiteY259" fmla="*/ 4811614 h 5143499"/>
              <a:gd name="connsiteX260" fmla="*/ 3094028 w 3717682"/>
              <a:gd name="connsiteY260" fmla="*/ 4842705 h 5143499"/>
              <a:gd name="connsiteX261" fmla="*/ 3096388 w 3717682"/>
              <a:gd name="connsiteY261" fmla="*/ 4845422 h 5143499"/>
              <a:gd name="connsiteX262" fmla="*/ 3108138 w 3717682"/>
              <a:gd name="connsiteY262" fmla="*/ 4845422 h 5143499"/>
              <a:gd name="connsiteX263" fmla="*/ 3111567 w 3717682"/>
              <a:gd name="connsiteY263" fmla="*/ 4827521 h 5143499"/>
              <a:gd name="connsiteX264" fmla="*/ 3148174 w 3717682"/>
              <a:gd name="connsiteY264" fmla="*/ 4827521 h 5143499"/>
              <a:gd name="connsiteX265" fmla="*/ 3144753 w 3717682"/>
              <a:gd name="connsiteY265" fmla="*/ 4845422 h 5143499"/>
              <a:gd name="connsiteX266" fmla="*/ 3156510 w 3717682"/>
              <a:gd name="connsiteY266" fmla="*/ 4845422 h 5143499"/>
              <a:gd name="connsiteX267" fmla="*/ 3159932 w 3717682"/>
              <a:gd name="connsiteY267" fmla="*/ 4842705 h 5143499"/>
              <a:gd name="connsiteX268" fmla="*/ 3166036 w 3717682"/>
              <a:gd name="connsiteY268" fmla="*/ 4811614 h 5143499"/>
              <a:gd name="connsiteX269" fmla="*/ 3138963 w 3717682"/>
              <a:gd name="connsiteY269" fmla="*/ 4783013 h 5143499"/>
              <a:gd name="connsiteX270" fmla="*/ 2910597 w 3717682"/>
              <a:gd name="connsiteY270" fmla="*/ 4783013 h 5143499"/>
              <a:gd name="connsiteX271" fmla="*/ 2871775 w 3717682"/>
              <a:gd name="connsiteY271" fmla="*/ 4811614 h 5143499"/>
              <a:gd name="connsiteX272" fmla="*/ 2865663 w 3717682"/>
              <a:gd name="connsiteY272" fmla="*/ 4842705 h 5143499"/>
              <a:gd name="connsiteX273" fmla="*/ 2868031 w 3717682"/>
              <a:gd name="connsiteY273" fmla="*/ 4845422 h 5143499"/>
              <a:gd name="connsiteX274" fmla="*/ 2879781 w 3717682"/>
              <a:gd name="connsiteY274" fmla="*/ 4845422 h 5143499"/>
              <a:gd name="connsiteX275" fmla="*/ 2883202 w 3717682"/>
              <a:gd name="connsiteY275" fmla="*/ 4827521 h 5143499"/>
              <a:gd name="connsiteX276" fmla="*/ 2919817 w 3717682"/>
              <a:gd name="connsiteY276" fmla="*/ 4827521 h 5143499"/>
              <a:gd name="connsiteX277" fmla="*/ 2916396 w 3717682"/>
              <a:gd name="connsiteY277" fmla="*/ 4845422 h 5143499"/>
              <a:gd name="connsiteX278" fmla="*/ 2928154 w 3717682"/>
              <a:gd name="connsiteY278" fmla="*/ 4845422 h 5143499"/>
              <a:gd name="connsiteX279" fmla="*/ 2931566 w 3717682"/>
              <a:gd name="connsiteY279" fmla="*/ 4842705 h 5143499"/>
              <a:gd name="connsiteX280" fmla="*/ 2937679 w 3717682"/>
              <a:gd name="connsiteY280" fmla="*/ 4811614 h 5143499"/>
              <a:gd name="connsiteX281" fmla="*/ 2910597 w 3717682"/>
              <a:gd name="connsiteY281" fmla="*/ 4783013 h 5143499"/>
              <a:gd name="connsiteX282" fmla="*/ 2604596 w 3717682"/>
              <a:gd name="connsiteY282" fmla="*/ 4694494 h 5143499"/>
              <a:gd name="connsiteX283" fmla="*/ 2604596 w 3717682"/>
              <a:gd name="connsiteY283" fmla="*/ 4694502 h 5143499"/>
              <a:gd name="connsiteX284" fmla="*/ 2561063 w 3717682"/>
              <a:gd name="connsiteY284" fmla="*/ 4706111 h 5143499"/>
              <a:gd name="connsiteX285" fmla="*/ 2584714 w 3717682"/>
              <a:gd name="connsiteY285" fmla="*/ 4710283 h 5143499"/>
              <a:gd name="connsiteX286" fmla="*/ 2633732 w 3717682"/>
              <a:gd name="connsiteY286" fmla="*/ 4720882 h 5143499"/>
              <a:gd name="connsiteX287" fmla="*/ 2585478 w 3717682"/>
              <a:gd name="connsiteY287" fmla="*/ 4787632 h 5143499"/>
              <a:gd name="connsiteX288" fmla="*/ 2569909 w 3717682"/>
              <a:gd name="connsiteY288" fmla="*/ 4802588 h 5143499"/>
              <a:gd name="connsiteX289" fmla="*/ 2571759 w 3717682"/>
              <a:gd name="connsiteY289" fmla="*/ 4806609 h 5143499"/>
              <a:gd name="connsiteX290" fmla="*/ 2588942 w 3717682"/>
              <a:gd name="connsiteY290" fmla="*/ 4800881 h 5143499"/>
              <a:gd name="connsiteX291" fmla="*/ 2661416 w 3717682"/>
              <a:gd name="connsiteY291" fmla="*/ 4714910 h 5143499"/>
              <a:gd name="connsiteX292" fmla="*/ 2604596 w 3717682"/>
              <a:gd name="connsiteY292" fmla="*/ 4694494 h 5143499"/>
              <a:gd name="connsiteX293" fmla="*/ 893329 w 3717682"/>
              <a:gd name="connsiteY293" fmla="*/ 0 h 5143499"/>
              <a:gd name="connsiteX294" fmla="*/ 3717682 w 3717682"/>
              <a:gd name="connsiteY294" fmla="*/ 0 h 5143499"/>
              <a:gd name="connsiteX295" fmla="*/ 3717682 w 3717682"/>
              <a:gd name="connsiteY295" fmla="*/ 5143499 h 5143499"/>
              <a:gd name="connsiteX296" fmla="*/ 1175798 w 3717682"/>
              <a:gd name="connsiteY296" fmla="*/ 5143499 h 5143499"/>
              <a:gd name="connsiteX297" fmla="*/ 1096714 w 3717682"/>
              <a:gd name="connsiteY297" fmla="*/ 5071623 h 5143499"/>
              <a:gd name="connsiteX298" fmla="*/ 0 w 3717682"/>
              <a:gd name="connsiteY298" fmla="*/ 2423921 h 5143499"/>
              <a:gd name="connsiteX299" fmla="*/ 855043 w 3717682"/>
              <a:gd name="connsiteY299" fmla="*/ 42126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</a:cxnLst>
            <a:rect l="l" t="t" r="r" b="b"/>
            <a:pathLst>
              <a:path w="3717682" h="5143499">
                <a:moveTo>
                  <a:pt x="3243187" y="4869228"/>
                </a:moveTo>
                <a:cubicBezTo>
                  <a:pt x="3240488" y="4869228"/>
                  <a:pt x="3238909" y="4870465"/>
                  <a:pt x="3238365" y="4873182"/>
                </a:cubicBezTo>
                <a:lnTo>
                  <a:pt x="3238374" y="4873182"/>
                </a:lnTo>
                <a:lnTo>
                  <a:pt x="3227066" y="4930787"/>
                </a:lnTo>
                <a:lnTo>
                  <a:pt x="3284505" y="4930787"/>
                </a:lnTo>
                <a:lnTo>
                  <a:pt x="3285694" y="4924630"/>
                </a:lnTo>
                <a:cubicBezTo>
                  <a:pt x="3286203" y="4922123"/>
                  <a:pt x="3285584" y="4921282"/>
                  <a:pt x="3282706" y="4921282"/>
                </a:cubicBezTo>
                <a:lnTo>
                  <a:pt x="3244546" y="4921282"/>
                </a:lnTo>
                <a:lnTo>
                  <a:pt x="3247789" y="4904760"/>
                </a:lnTo>
                <a:lnTo>
                  <a:pt x="3281509" y="4904760"/>
                </a:lnTo>
                <a:cubicBezTo>
                  <a:pt x="3282401" y="4904794"/>
                  <a:pt x="3283181" y="4904169"/>
                  <a:pt x="3283334" y="4903297"/>
                </a:cubicBezTo>
                <a:lnTo>
                  <a:pt x="3284624" y="4896744"/>
                </a:lnTo>
                <a:cubicBezTo>
                  <a:pt x="3284794" y="4895919"/>
                  <a:pt x="3284319" y="4895280"/>
                  <a:pt x="3283376" y="4895280"/>
                </a:cubicBezTo>
                <a:lnTo>
                  <a:pt x="3249639" y="4895280"/>
                </a:lnTo>
                <a:lnTo>
                  <a:pt x="3252865" y="4878792"/>
                </a:lnTo>
                <a:lnTo>
                  <a:pt x="3289684" y="4878792"/>
                </a:lnTo>
                <a:cubicBezTo>
                  <a:pt x="3291424" y="4878792"/>
                  <a:pt x="3293148" y="4878792"/>
                  <a:pt x="3293589" y="4876488"/>
                </a:cubicBezTo>
                <a:lnTo>
                  <a:pt x="3295015" y="4869228"/>
                </a:lnTo>
                <a:close/>
                <a:moveTo>
                  <a:pt x="3143539" y="4869228"/>
                </a:moveTo>
                <a:cubicBezTo>
                  <a:pt x="3141229" y="4869228"/>
                  <a:pt x="3139965" y="4870675"/>
                  <a:pt x="3139481" y="4873182"/>
                </a:cubicBezTo>
                <a:lnTo>
                  <a:pt x="3128173" y="4930787"/>
                </a:lnTo>
                <a:lnTo>
                  <a:pt x="3140126" y="4930787"/>
                </a:lnTo>
                <a:cubicBezTo>
                  <a:pt x="3142630" y="4930787"/>
                  <a:pt x="3144031" y="4929542"/>
                  <a:pt x="3144481" y="4927246"/>
                </a:cubicBezTo>
                <a:lnTo>
                  <a:pt x="3152945" y="4884134"/>
                </a:lnTo>
                <a:lnTo>
                  <a:pt x="3166681" y="4903549"/>
                </a:lnTo>
                <a:cubicBezTo>
                  <a:pt x="3167335" y="4904730"/>
                  <a:pt x="3168598" y="4905454"/>
                  <a:pt x="3169958" y="4905425"/>
                </a:cubicBezTo>
                <a:lnTo>
                  <a:pt x="3176138" y="4905425"/>
                </a:lnTo>
                <a:cubicBezTo>
                  <a:pt x="3177678" y="4905357"/>
                  <a:pt x="3179127" y="4904681"/>
                  <a:pt x="3180162" y="4903549"/>
                </a:cubicBezTo>
                <a:lnTo>
                  <a:pt x="3201504" y="4884134"/>
                </a:lnTo>
                <a:lnTo>
                  <a:pt x="3193040" y="4927246"/>
                </a:lnTo>
                <a:cubicBezTo>
                  <a:pt x="3192591" y="4929542"/>
                  <a:pt x="3193499" y="4930787"/>
                  <a:pt x="3196012" y="4930787"/>
                </a:cubicBezTo>
                <a:lnTo>
                  <a:pt x="3207956" y="4930787"/>
                </a:lnTo>
                <a:lnTo>
                  <a:pt x="3219273" y="4873190"/>
                </a:lnTo>
                <a:cubicBezTo>
                  <a:pt x="3219748" y="4870675"/>
                  <a:pt x="3219086" y="4869228"/>
                  <a:pt x="3216768" y="4869228"/>
                </a:cubicBezTo>
                <a:lnTo>
                  <a:pt x="3202693" y="4869228"/>
                </a:lnTo>
                <a:lnTo>
                  <a:pt x="3175442" y="4893227"/>
                </a:lnTo>
                <a:lnTo>
                  <a:pt x="3157614" y="4869228"/>
                </a:lnTo>
                <a:close/>
                <a:moveTo>
                  <a:pt x="3072703" y="4869228"/>
                </a:moveTo>
                <a:cubicBezTo>
                  <a:pt x="3070003" y="4869228"/>
                  <a:pt x="3068407" y="4870465"/>
                  <a:pt x="3067872" y="4873182"/>
                </a:cubicBezTo>
                <a:lnTo>
                  <a:pt x="3056581" y="4930787"/>
                </a:lnTo>
                <a:lnTo>
                  <a:pt x="3113995" y="4930787"/>
                </a:lnTo>
                <a:lnTo>
                  <a:pt x="3115209" y="4924630"/>
                </a:lnTo>
                <a:cubicBezTo>
                  <a:pt x="3115710" y="4922123"/>
                  <a:pt x="3115091" y="4921282"/>
                  <a:pt x="3112196" y="4921282"/>
                </a:cubicBezTo>
                <a:lnTo>
                  <a:pt x="3074053" y="4921282"/>
                </a:lnTo>
                <a:lnTo>
                  <a:pt x="3077287" y="4904760"/>
                </a:lnTo>
                <a:lnTo>
                  <a:pt x="3111007" y="4904760"/>
                </a:lnTo>
                <a:cubicBezTo>
                  <a:pt x="3111899" y="4904787"/>
                  <a:pt x="3112678" y="4904166"/>
                  <a:pt x="3112841" y="4903297"/>
                </a:cubicBezTo>
                <a:lnTo>
                  <a:pt x="3114131" y="4896744"/>
                </a:lnTo>
                <a:cubicBezTo>
                  <a:pt x="3114284" y="4895919"/>
                  <a:pt x="3113834" y="4895280"/>
                  <a:pt x="3112875" y="4895280"/>
                </a:cubicBezTo>
                <a:lnTo>
                  <a:pt x="3079146" y="4895280"/>
                </a:lnTo>
                <a:lnTo>
                  <a:pt x="3082389" y="4878792"/>
                </a:lnTo>
                <a:lnTo>
                  <a:pt x="3119199" y="4878792"/>
                </a:lnTo>
                <a:cubicBezTo>
                  <a:pt x="3120931" y="4878792"/>
                  <a:pt x="3122655" y="4878792"/>
                  <a:pt x="3123122" y="4876488"/>
                </a:cubicBezTo>
                <a:lnTo>
                  <a:pt x="3124531" y="4869228"/>
                </a:lnTo>
                <a:close/>
                <a:moveTo>
                  <a:pt x="2999626" y="4869228"/>
                </a:moveTo>
                <a:cubicBezTo>
                  <a:pt x="2996544" y="4869228"/>
                  <a:pt x="2994787" y="4870263"/>
                  <a:pt x="2994346" y="4872559"/>
                </a:cubicBezTo>
                <a:lnTo>
                  <a:pt x="2993115" y="4878767"/>
                </a:lnTo>
                <a:lnTo>
                  <a:pt x="3017581" y="4878767"/>
                </a:lnTo>
                <a:lnTo>
                  <a:pt x="3007394" y="4930787"/>
                </a:lnTo>
                <a:lnTo>
                  <a:pt x="3018362" y="4930787"/>
                </a:lnTo>
                <a:cubicBezTo>
                  <a:pt x="3021444" y="4930787"/>
                  <a:pt x="3023227" y="4929542"/>
                  <a:pt x="3023863" y="4926413"/>
                </a:cubicBezTo>
                <a:lnTo>
                  <a:pt x="3033202" y="4878767"/>
                </a:lnTo>
                <a:lnTo>
                  <a:pt x="3053627" y="4878767"/>
                </a:lnTo>
                <a:cubicBezTo>
                  <a:pt x="3056514" y="4878767"/>
                  <a:pt x="3057532" y="4877514"/>
                  <a:pt x="3058025" y="4874999"/>
                </a:cubicBezTo>
                <a:lnTo>
                  <a:pt x="3058025" y="4875007"/>
                </a:lnTo>
                <a:lnTo>
                  <a:pt x="3059162" y="4869228"/>
                </a:lnTo>
                <a:close/>
                <a:moveTo>
                  <a:pt x="2848319" y="4869228"/>
                </a:moveTo>
                <a:cubicBezTo>
                  <a:pt x="2846774" y="4869228"/>
                  <a:pt x="2845611" y="4870254"/>
                  <a:pt x="2845407" y="4871306"/>
                </a:cubicBezTo>
                <a:lnTo>
                  <a:pt x="2842096" y="4888214"/>
                </a:lnTo>
                <a:cubicBezTo>
                  <a:pt x="2835789" y="4920365"/>
                  <a:pt x="2866512" y="4915974"/>
                  <a:pt x="2886403" y="4909925"/>
                </a:cubicBezTo>
                <a:lnTo>
                  <a:pt x="2882302" y="4930787"/>
                </a:lnTo>
                <a:lnTo>
                  <a:pt x="2893279" y="4930787"/>
                </a:lnTo>
                <a:cubicBezTo>
                  <a:pt x="2896369" y="4930787"/>
                  <a:pt x="2898152" y="4929542"/>
                  <a:pt x="2898780" y="4926413"/>
                </a:cubicBezTo>
                <a:lnTo>
                  <a:pt x="2909986" y="4869228"/>
                </a:lnTo>
                <a:lnTo>
                  <a:pt x="2896692" y="4869228"/>
                </a:lnTo>
                <a:cubicBezTo>
                  <a:pt x="2895350" y="4869228"/>
                  <a:pt x="2894179" y="4870254"/>
                  <a:pt x="2893984" y="4871306"/>
                </a:cubicBezTo>
                <a:lnTo>
                  <a:pt x="2888465" y="4899335"/>
                </a:lnTo>
                <a:cubicBezTo>
                  <a:pt x="2878847" y="4902262"/>
                  <a:pt x="2853897" y="4907629"/>
                  <a:pt x="2857785" y="4887802"/>
                </a:cubicBezTo>
                <a:lnTo>
                  <a:pt x="2861435" y="4869228"/>
                </a:lnTo>
                <a:close/>
                <a:moveTo>
                  <a:pt x="3334041" y="4869051"/>
                </a:moveTo>
                <a:cubicBezTo>
                  <a:pt x="3317631" y="4869051"/>
                  <a:pt x="3307783" y="4869152"/>
                  <a:pt x="3305279" y="4880811"/>
                </a:cubicBezTo>
                <a:cubicBezTo>
                  <a:pt x="3303428" y="4889476"/>
                  <a:pt x="3310271" y="4893665"/>
                  <a:pt x="3324143" y="4902212"/>
                </a:cubicBezTo>
                <a:cubicBezTo>
                  <a:pt x="3339356" y="4911549"/>
                  <a:pt x="3342828" y="4912264"/>
                  <a:pt x="3341410" y="4917185"/>
                </a:cubicBezTo>
                <a:cubicBezTo>
                  <a:pt x="3340306" y="4921155"/>
                  <a:pt x="3336316" y="4921315"/>
                  <a:pt x="3329482" y="4921315"/>
                </a:cubicBezTo>
                <a:lnTo>
                  <a:pt x="3302410" y="4921315"/>
                </a:lnTo>
                <a:cubicBezTo>
                  <a:pt x="3299336" y="4921315"/>
                  <a:pt x="3297545" y="4922577"/>
                  <a:pt x="3297010" y="4925294"/>
                </a:cubicBezTo>
                <a:lnTo>
                  <a:pt x="3295941" y="4930787"/>
                </a:lnTo>
                <a:lnTo>
                  <a:pt x="3330068" y="4930787"/>
                </a:lnTo>
                <a:cubicBezTo>
                  <a:pt x="3345680" y="4930787"/>
                  <a:pt x="3355460" y="4929828"/>
                  <a:pt x="3359017" y="4920373"/>
                </a:cubicBezTo>
                <a:cubicBezTo>
                  <a:pt x="3360757" y="4915763"/>
                  <a:pt x="3360732" y="4910994"/>
                  <a:pt x="3356513" y="4906283"/>
                </a:cubicBezTo>
                <a:cubicBezTo>
                  <a:pt x="3354373" y="4903886"/>
                  <a:pt x="3351198" y="4901774"/>
                  <a:pt x="3346818" y="4899335"/>
                </a:cubicBezTo>
                <a:cubicBezTo>
                  <a:pt x="3327326" y="4888407"/>
                  <a:pt x="3322224" y="4887146"/>
                  <a:pt x="3323472" y="4881854"/>
                </a:cubicBezTo>
                <a:cubicBezTo>
                  <a:pt x="3324151" y="4878877"/>
                  <a:pt x="3326239" y="4878767"/>
                  <a:pt x="3333574" y="4878767"/>
                </a:cubicBezTo>
                <a:lnTo>
                  <a:pt x="3356462" y="4878767"/>
                </a:lnTo>
                <a:cubicBezTo>
                  <a:pt x="3359535" y="4878767"/>
                  <a:pt x="3361318" y="4877514"/>
                  <a:pt x="3361853" y="4874797"/>
                </a:cubicBezTo>
                <a:lnTo>
                  <a:pt x="3362990" y="4869051"/>
                </a:lnTo>
                <a:close/>
                <a:moveTo>
                  <a:pt x="2952612" y="4869051"/>
                </a:moveTo>
                <a:cubicBezTo>
                  <a:pt x="2936210" y="4869051"/>
                  <a:pt x="2926371" y="4869152"/>
                  <a:pt x="2923866" y="4880811"/>
                </a:cubicBezTo>
                <a:cubicBezTo>
                  <a:pt x="2922016" y="4889476"/>
                  <a:pt x="2928850" y="4893665"/>
                  <a:pt x="2942738" y="4902212"/>
                </a:cubicBezTo>
                <a:cubicBezTo>
                  <a:pt x="2957943" y="4911549"/>
                  <a:pt x="2961415" y="4912264"/>
                  <a:pt x="2960006" y="4917185"/>
                </a:cubicBezTo>
                <a:cubicBezTo>
                  <a:pt x="2958877" y="4921155"/>
                  <a:pt x="2954895" y="4921315"/>
                  <a:pt x="2948061" y="4921315"/>
                </a:cubicBezTo>
                <a:lnTo>
                  <a:pt x="2920997" y="4921315"/>
                </a:lnTo>
                <a:cubicBezTo>
                  <a:pt x="2917924" y="4921315"/>
                  <a:pt x="2916133" y="4922577"/>
                  <a:pt x="2915598" y="4925294"/>
                </a:cubicBezTo>
                <a:lnTo>
                  <a:pt x="2914520" y="4930787"/>
                </a:lnTo>
                <a:lnTo>
                  <a:pt x="2948647" y="4930787"/>
                </a:lnTo>
                <a:cubicBezTo>
                  <a:pt x="2964268" y="4930787"/>
                  <a:pt x="2974047" y="4929828"/>
                  <a:pt x="2977596" y="4920373"/>
                </a:cubicBezTo>
                <a:cubicBezTo>
                  <a:pt x="2979345" y="4915763"/>
                  <a:pt x="2979328" y="4910994"/>
                  <a:pt x="2975108" y="4906283"/>
                </a:cubicBezTo>
                <a:cubicBezTo>
                  <a:pt x="2972952" y="4903886"/>
                  <a:pt x="2969794" y="4901774"/>
                  <a:pt x="2965405" y="4899335"/>
                </a:cubicBezTo>
                <a:cubicBezTo>
                  <a:pt x="2945905" y="4888407"/>
                  <a:pt x="2940820" y="4887146"/>
                  <a:pt x="2942051" y="4881854"/>
                </a:cubicBezTo>
                <a:cubicBezTo>
                  <a:pt x="2942730" y="4878877"/>
                  <a:pt x="2944810" y="4878767"/>
                  <a:pt x="2952153" y="4878767"/>
                </a:cubicBezTo>
                <a:lnTo>
                  <a:pt x="2975049" y="4878767"/>
                </a:lnTo>
                <a:cubicBezTo>
                  <a:pt x="2978114" y="4878767"/>
                  <a:pt x="2979914" y="4877514"/>
                  <a:pt x="2980440" y="4874797"/>
                </a:cubicBezTo>
                <a:lnTo>
                  <a:pt x="2981577" y="4869051"/>
                </a:lnTo>
                <a:close/>
                <a:moveTo>
                  <a:pt x="2802111" y="4869051"/>
                </a:moveTo>
                <a:cubicBezTo>
                  <a:pt x="2785710" y="4869051"/>
                  <a:pt x="2775862" y="4869152"/>
                  <a:pt x="2773366" y="4880811"/>
                </a:cubicBezTo>
                <a:cubicBezTo>
                  <a:pt x="2771498" y="4889476"/>
                  <a:pt x="2778349" y="4893665"/>
                  <a:pt x="2792246" y="4902212"/>
                </a:cubicBezTo>
                <a:cubicBezTo>
                  <a:pt x="2807434" y="4911549"/>
                  <a:pt x="2810906" y="4912264"/>
                  <a:pt x="2809505" y="4917185"/>
                </a:cubicBezTo>
                <a:cubicBezTo>
                  <a:pt x="2808385" y="4921155"/>
                  <a:pt x="2804403" y="4921315"/>
                  <a:pt x="2797561" y="4921315"/>
                </a:cubicBezTo>
                <a:lnTo>
                  <a:pt x="2770488" y="4921315"/>
                </a:lnTo>
                <a:cubicBezTo>
                  <a:pt x="2767415" y="4921315"/>
                  <a:pt x="2765632" y="4922577"/>
                  <a:pt x="2765097" y="4925294"/>
                </a:cubicBezTo>
                <a:lnTo>
                  <a:pt x="2764011" y="4930787"/>
                </a:lnTo>
                <a:lnTo>
                  <a:pt x="2798138" y="4930787"/>
                </a:lnTo>
                <a:cubicBezTo>
                  <a:pt x="2813759" y="4930787"/>
                  <a:pt x="2823547" y="4929828"/>
                  <a:pt x="2827104" y="4920373"/>
                </a:cubicBezTo>
                <a:cubicBezTo>
                  <a:pt x="2828827" y="4915763"/>
                  <a:pt x="2828810" y="4910994"/>
                  <a:pt x="2824600" y="4906283"/>
                </a:cubicBezTo>
                <a:cubicBezTo>
                  <a:pt x="2822452" y="4903886"/>
                  <a:pt x="2819277" y="4901774"/>
                  <a:pt x="2814913" y="4899335"/>
                </a:cubicBezTo>
                <a:cubicBezTo>
                  <a:pt x="2795404" y="4888407"/>
                  <a:pt x="2790311" y="4887146"/>
                  <a:pt x="2791542" y="4881854"/>
                </a:cubicBezTo>
                <a:cubicBezTo>
                  <a:pt x="2792238" y="4878877"/>
                  <a:pt x="2794318" y="4878767"/>
                  <a:pt x="2801644" y="4878767"/>
                </a:cubicBezTo>
                <a:lnTo>
                  <a:pt x="2824532" y="4878767"/>
                </a:lnTo>
                <a:cubicBezTo>
                  <a:pt x="2827613" y="4878767"/>
                  <a:pt x="2829405" y="4877514"/>
                  <a:pt x="2829939" y="4874797"/>
                </a:cubicBezTo>
                <a:lnTo>
                  <a:pt x="2831060" y="4869051"/>
                </a:lnTo>
                <a:close/>
                <a:moveTo>
                  <a:pt x="2554594" y="4818697"/>
                </a:moveTo>
                <a:cubicBezTo>
                  <a:pt x="2536545" y="4819757"/>
                  <a:pt x="2505499" y="4826092"/>
                  <a:pt x="2506679" y="4832401"/>
                </a:cubicBezTo>
                <a:cubicBezTo>
                  <a:pt x="2507766" y="4839231"/>
                  <a:pt x="2527427" y="4837128"/>
                  <a:pt x="2536426" y="4837128"/>
                </a:cubicBezTo>
                <a:cubicBezTo>
                  <a:pt x="2556215" y="4837128"/>
                  <a:pt x="2587643" y="4838466"/>
                  <a:pt x="2592592" y="4852573"/>
                </a:cubicBezTo>
                <a:cubicBezTo>
                  <a:pt x="2603263" y="4882957"/>
                  <a:pt x="2530883" y="4937517"/>
                  <a:pt x="2515457" y="4932277"/>
                </a:cubicBezTo>
                <a:cubicBezTo>
                  <a:pt x="2508479" y="4929904"/>
                  <a:pt x="2529635" y="4890250"/>
                  <a:pt x="2537318" y="4875983"/>
                </a:cubicBezTo>
                <a:cubicBezTo>
                  <a:pt x="2541885" y="4867470"/>
                  <a:pt x="2548838" y="4854095"/>
                  <a:pt x="2542895" y="4853187"/>
                </a:cubicBezTo>
                <a:cubicBezTo>
                  <a:pt x="2536273" y="4852186"/>
                  <a:pt x="2528956" y="4864770"/>
                  <a:pt x="2524218" y="4872030"/>
                </a:cubicBezTo>
                <a:cubicBezTo>
                  <a:pt x="2511349" y="4891756"/>
                  <a:pt x="2498147" y="4913291"/>
                  <a:pt x="2487578" y="4935414"/>
                </a:cubicBezTo>
                <a:cubicBezTo>
                  <a:pt x="2484310" y="4942245"/>
                  <a:pt x="2473452" y="4962829"/>
                  <a:pt x="2477187" y="4965487"/>
                </a:cubicBezTo>
                <a:cubicBezTo>
                  <a:pt x="2480668" y="4967960"/>
                  <a:pt x="2497205" y="4964436"/>
                  <a:pt x="2518259" y="4955216"/>
                </a:cubicBezTo>
                <a:cubicBezTo>
                  <a:pt x="2584451" y="4926220"/>
                  <a:pt x="2614249" y="4888484"/>
                  <a:pt x="2622229" y="4857300"/>
                </a:cubicBezTo>
                <a:cubicBezTo>
                  <a:pt x="2624773" y="4847711"/>
                  <a:pt x="2621259" y="4837546"/>
                  <a:pt x="2613315" y="4831517"/>
                </a:cubicBezTo>
                <a:cubicBezTo>
                  <a:pt x="2599486" y="4821027"/>
                  <a:pt x="2574866" y="4817520"/>
                  <a:pt x="2554594" y="4818697"/>
                </a:cubicBezTo>
                <a:close/>
                <a:moveTo>
                  <a:pt x="3137129" y="4793385"/>
                </a:moveTo>
                <a:cubicBezTo>
                  <a:pt x="3150449" y="4793385"/>
                  <a:pt x="3153930" y="4798340"/>
                  <a:pt x="3151773" y="4809730"/>
                </a:cubicBezTo>
                <a:cubicBezTo>
                  <a:pt x="3151773" y="4809730"/>
                  <a:pt x="3151230" y="4812573"/>
                  <a:pt x="3151035" y="4813431"/>
                </a:cubicBezTo>
                <a:cubicBezTo>
                  <a:pt x="3150772" y="4814710"/>
                  <a:pt x="3150186" y="4818016"/>
                  <a:pt x="3146739" y="4818016"/>
                </a:cubicBezTo>
                <a:lnTo>
                  <a:pt x="3113512" y="4818016"/>
                </a:lnTo>
                <a:lnTo>
                  <a:pt x="3115142" y="4809730"/>
                </a:lnTo>
                <a:cubicBezTo>
                  <a:pt x="3117485" y="4797734"/>
                  <a:pt x="3124531" y="4793385"/>
                  <a:pt x="3137129" y="4793385"/>
                </a:cubicBezTo>
                <a:close/>
                <a:moveTo>
                  <a:pt x="2908772" y="4793385"/>
                </a:moveTo>
                <a:cubicBezTo>
                  <a:pt x="2922084" y="4793385"/>
                  <a:pt x="2925581" y="4798340"/>
                  <a:pt x="2923408" y="4809730"/>
                </a:cubicBezTo>
                <a:cubicBezTo>
                  <a:pt x="2923408" y="4809730"/>
                  <a:pt x="2922865" y="4812573"/>
                  <a:pt x="2922678" y="4813431"/>
                </a:cubicBezTo>
                <a:cubicBezTo>
                  <a:pt x="2922423" y="4814710"/>
                  <a:pt x="2921829" y="4818016"/>
                  <a:pt x="2918374" y="4818016"/>
                </a:cubicBezTo>
                <a:lnTo>
                  <a:pt x="2885163" y="4818016"/>
                </a:lnTo>
                <a:lnTo>
                  <a:pt x="2886785" y="4809730"/>
                </a:lnTo>
                <a:cubicBezTo>
                  <a:pt x="2889111" y="4797734"/>
                  <a:pt x="2896174" y="4793385"/>
                  <a:pt x="2908772" y="4793385"/>
                </a:cubicBezTo>
                <a:close/>
                <a:moveTo>
                  <a:pt x="2671715" y="4783926"/>
                </a:moveTo>
                <a:cubicBezTo>
                  <a:pt x="2657863" y="4785815"/>
                  <a:pt x="2645049" y="4790925"/>
                  <a:pt x="2638520" y="4801898"/>
                </a:cubicBezTo>
                <a:cubicBezTo>
                  <a:pt x="2628435" y="4818857"/>
                  <a:pt x="2647502" y="4842074"/>
                  <a:pt x="2664854" y="4864568"/>
                </a:cubicBezTo>
                <a:cubicBezTo>
                  <a:pt x="2678768" y="4882595"/>
                  <a:pt x="2693922" y="4899814"/>
                  <a:pt x="2687733" y="4909866"/>
                </a:cubicBezTo>
                <a:cubicBezTo>
                  <a:pt x="2682690" y="4918085"/>
                  <a:pt x="2650320" y="4918068"/>
                  <a:pt x="2639174" y="4918716"/>
                </a:cubicBezTo>
                <a:cubicBezTo>
                  <a:pt x="2625633" y="4919515"/>
                  <a:pt x="2606150" y="4919557"/>
                  <a:pt x="2602737" y="4921576"/>
                </a:cubicBezTo>
                <a:cubicBezTo>
                  <a:pt x="2599681" y="4923385"/>
                  <a:pt x="2597983" y="4928995"/>
                  <a:pt x="2609444" y="4931233"/>
                </a:cubicBezTo>
                <a:cubicBezTo>
                  <a:pt x="2618638" y="4933050"/>
                  <a:pt x="2640540" y="4936718"/>
                  <a:pt x="2663666" y="4936701"/>
                </a:cubicBezTo>
                <a:cubicBezTo>
                  <a:pt x="2687801" y="4936692"/>
                  <a:pt x="2713150" y="4932360"/>
                  <a:pt x="2718643" y="4911877"/>
                </a:cubicBezTo>
                <a:cubicBezTo>
                  <a:pt x="2723058" y="4895423"/>
                  <a:pt x="2707751" y="4877791"/>
                  <a:pt x="2694278" y="4859916"/>
                </a:cubicBezTo>
                <a:cubicBezTo>
                  <a:pt x="2679524" y="4840333"/>
                  <a:pt x="2664599" y="4826377"/>
                  <a:pt x="2665856" y="4812506"/>
                </a:cubicBezTo>
                <a:cubicBezTo>
                  <a:pt x="2666824" y="4801730"/>
                  <a:pt x="2686120" y="4801107"/>
                  <a:pt x="2718125" y="4800493"/>
                </a:cubicBezTo>
                <a:cubicBezTo>
                  <a:pt x="2724798" y="4800350"/>
                  <a:pt x="2738041" y="4800005"/>
                  <a:pt x="2735495" y="4794235"/>
                </a:cubicBezTo>
                <a:cubicBezTo>
                  <a:pt x="2733211" y="4789154"/>
                  <a:pt x="2723295" y="4787463"/>
                  <a:pt x="2711130" y="4785284"/>
                </a:cubicBezTo>
                <a:cubicBezTo>
                  <a:pt x="2700455" y="4783371"/>
                  <a:pt x="2685566" y="4782037"/>
                  <a:pt x="2671715" y="4783926"/>
                </a:cubicBezTo>
                <a:close/>
                <a:moveTo>
                  <a:pt x="3324762" y="4783846"/>
                </a:moveTo>
                <a:cubicBezTo>
                  <a:pt x="3321681" y="4783846"/>
                  <a:pt x="3319949" y="4784889"/>
                  <a:pt x="3319490" y="4787194"/>
                </a:cubicBezTo>
                <a:lnTo>
                  <a:pt x="3318268" y="4793402"/>
                </a:lnTo>
                <a:lnTo>
                  <a:pt x="3342734" y="4793402"/>
                </a:lnTo>
                <a:lnTo>
                  <a:pt x="3332539" y="4845422"/>
                </a:lnTo>
                <a:lnTo>
                  <a:pt x="3343507" y="4845422"/>
                </a:lnTo>
                <a:cubicBezTo>
                  <a:pt x="3346597" y="4845422"/>
                  <a:pt x="3348388" y="4844169"/>
                  <a:pt x="3349000" y="4841048"/>
                </a:cubicBezTo>
                <a:lnTo>
                  <a:pt x="3358355" y="4793402"/>
                </a:lnTo>
                <a:lnTo>
                  <a:pt x="3378780" y="4793402"/>
                </a:lnTo>
                <a:cubicBezTo>
                  <a:pt x="3381667" y="4793402"/>
                  <a:pt x="3382686" y="4792140"/>
                  <a:pt x="3383195" y="4789633"/>
                </a:cubicBezTo>
                <a:lnTo>
                  <a:pt x="3384316" y="4783846"/>
                </a:lnTo>
                <a:close/>
                <a:moveTo>
                  <a:pt x="3274395" y="4783846"/>
                </a:moveTo>
                <a:lnTo>
                  <a:pt x="3262314" y="4845422"/>
                </a:lnTo>
                <a:lnTo>
                  <a:pt x="3314906" y="4845422"/>
                </a:lnTo>
                <a:lnTo>
                  <a:pt x="3316044" y="4839660"/>
                </a:lnTo>
                <a:cubicBezTo>
                  <a:pt x="3316578" y="4836968"/>
                  <a:pt x="3315619" y="4835916"/>
                  <a:pt x="3313123" y="4835916"/>
                </a:cubicBezTo>
                <a:lnTo>
                  <a:pt x="3279785" y="4835916"/>
                </a:lnTo>
                <a:lnTo>
                  <a:pt x="3289599" y="4785932"/>
                </a:lnTo>
                <a:cubicBezTo>
                  <a:pt x="3289794" y="4784889"/>
                  <a:pt x="3289030" y="4783846"/>
                  <a:pt x="3287689" y="4783846"/>
                </a:cubicBezTo>
                <a:close/>
                <a:moveTo>
                  <a:pt x="3190706" y="4783846"/>
                </a:moveTo>
                <a:cubicBezTo>
                  <a:pt x="3189093" y="4783846"/>
                  <a:pt x="3187582" y="4784477"/>
                  <a:pt x="3187174" y="4786580"/>
                </a:cubicBezTo>
                <a:lnTo>
                  <a:pt x="3181062" y="4817948"/>
                </a:lnTo>
                <a:cubicBezTo>
                  <a:pt x="3176894" y="4840063"/>
                  <a:pt x="3187998" y="4846801"/>
                  <a:pt x="3209943" y="4846801"/>
                </a:cubicBezTo>
                <a:lnTo>
                  <a:pt x="3209943" y="4846793"/>
                </a:lnTo>
                <a:cubicBezTo>
                  <a:pt x="3235649" y="4846793"/>
                  <a:pt x="3245556" y="4838078"/>
                  <a:pt x="3249622" y="4817940"/>
                </a:cubicBezTo>
                <a:lnTo>
                  <a:pt x="3255709" y="4786580"/>
                </a:lnTo>
                <a:cubicBezTo>
                  <a:pt x="3256117" y="4784477"/>
                  <a:pt x="3254852" y="4783846"/>
                  <a:pt x="3253247" y="4783846"/>
                </a:cubicBezTo>
                <a:lnTo>
                  <a:pt x="3240810" y="4783846"/>
                </a:lnTo>
                <a:lnTo>
                  <a:pt x="3237398" y="4801890"/>
                </a:lnTo>
                <a:lnTo>
                  <a:pt x="3235445" y="4811496"/>
                </a:lnTo>
                <a:lnTo>
                  <a:pt x="3233815" y="4819841"/>
                </a:lnTo>
                <a:cubicBezTo>
                  <a:pt x="3231540" y="4831206"/>
                  <a:pt x="3224112" y="4836329"/>
                  <a:pt x="3211522" y="4836329"/>
                </a:cubicBezTo>
                <a:cubicBezTo>
                  <a:pt x="3197676" y="4836329"/>
                  <a:pt x="3193966" y="4831332"/>
                  <a:pt x="3196139" y="4819841"/>
                </a:cubicBezTo>
                <a:cubicBezTo>
                  <a:pt x="3196139" y="4819841"/>
                  <a:pt x="3196674" y="4816972"/>
                  <a:pt x="3196852" y="4816114"/>
                </a:cubicBezTo>
                <a:lnTo>
                  <a:pt x="3199722" y="4801898"/>
                </a:lnTo>
                <a:lnTo>
                  <a:pt x="3203143" y="4783846"/>
                </a:lnTo>
                <a:close/>
                <a:moveTo>
                  <a:pt x="2786677" y="4783846"/>
                </a:moveTo>
                <a:lnTo>
                  <a:pt x="2786491" y="4784645"/>
                </a:lnTo>
                <a:cubicBezTo>
                  <a:pt x="2785489" y="4788784"/>
                  <a:pt x="2786015" y="4793360"/>
                  <a:pt x="2793053" y="4793360"/>
                </a:cubicBezTo>
                <a:lnTo>
                  <a:pt x="2825415" y="4793360"/>
                </a:lnTo>
                <a:cubicBezTo>
                  <a:pt x="2840984" y="4793360"/>
                  <a:pt x="2843208" y="4801074"/>
                  <a:pt x="2840101" y="4814659"/>
                </a:cubicBezTo>
                <a:cubicBezTo>
                  <a:pt x="2837045" y="4828001"/>
                  <a:pt x="2831722" y="4834865"/>
                  <a:pt x="2820032" y="4835916"/>
                </a:cubicBezTo>
                <a:lnTo>
                  <a:pt x="2797866" y="4835916"/>
                </a:lnTo>
                <a:lnTo>
                  <a:pt x="2804709" y="4800964"/>
                </a:lnTo>
                <a:lnTo>
                  <a:pt x="2791610" y="4800964"/>
                </a:lnTo>
                <a:cubicBezTo>
                  <a:pt x="2790065" y="4800964"/>
                  <a:pt x="2788902" y="4802007"/>
                  <a:pt x="2788698" y="4803051"/>
                </a:cubicBezTo>
                <a:lnTo>
                  <a:pt x="2780378" y="4845422"/>
                </a:lnTo>
                <a:lnTo>
                  <a:pt x="2817188" y="4845422"/>
                </a:lnTo>
                <a:cubicBezTo>
                  <a:pt x="2837809" y="4845422"/>
                  <a:pt x="2852097" y="4837834"/>
                  <a:pt x="2856562" y="4814239"/>
                </a:cubicBezTo>
                <a:cubicBezTo>
                  <a:pt x="2859882" y="4796674"/>
                  <a:pt x="2852207" y="4783846"/>
                  <a:pt x="2831196" y="4783846"/>
                </a:cubicBezTo>
                <a:close/>
                <a:moveTo>
                  <a:pt x="3055062" y="4783661"/>
                </a:moveTo>
                <a:cubicBezTo>
                  <a:pt x="3038660" y="4783661"/>
                  <a:pt x="3028813" y="4783762"/>
                  <a:pt x="3026300" y="4795438"/>
                </a:cubicBezTo>
                <a:cubicBezTo>
                  <a:pt x="3024458" y="4804094"/>
                  <a:pt x="3031300" y="4808291"/>
                  <a:pt x="3045180" y="4816838"/>
                </a:cubicBezTo>
                <a:cubicBezTo>
                  <a:pt x="3060376" y="4826175"/>
                  <a:pt x="3063848" y="4826882"/>
                  <a:pt x="3062456" y="4831820"/>
                </a:cubicBezTo>
                <a:cubicBezTo>
                  <a:pt x="3061327" y="4835790"/>
                  <a:pt x="3057346" y="4835942"/>
                  <a:pt x="3050512" y="4835942"/>
                </a:cubicBezTo>
                <a:lnTo>
                  <a:pt x="3023447" y="4835942"/>
                </a:lnTo>
                <a:cubicBezTo>
                  <a:pt x="3020366" y="4835942"/>
                  <a:pt x="3018574" y="4837203"/>
                  <a:pt x="3018040" y="4839920"/>
                </a:cubicBezTo>
                <a:lnTo>
                  <a:pt x="3016970" y="4845422"/>
                </a:lnTo>
                <a:lnTo>
                  <a:pt x="3051097" y="4845422"/>
                </a:lnTo>
                <a:cubicBezTo>
                  <a:pt x="3066701" y="4845422"/>
                  <a:pt x="3076506" y="4844471"/>
                  <a:pt x="3080055" y="4834999"/>
                </a:cubicBezTo>
                <a:lnTo>
                  <a:pt x="3080063" y="4834999"/>
                </a:lnTo>
                <a:cubicBezTo>
                  <a:pt x="3081795" y="4830381"/>
                  <a:pt x="3081778" y="4825612"/>
                  <a:pt x="3077559" y="4820909"/>
                </a:cubicBezTo>
                <a:cubicBezTo>
                  <a:pt x="3075411" y="4818503"/>
                  <a:pt x="3072244" y="4816409"/>
                  <a:pt x="3067864" y="4813944"/>
                </a:cubicBezTo>
                <a:cubicBezTo>
                  <a:pt x="3048364" y="4803017"/>
                  <a:pt x="3043270" y="4801772"/>
                  <a:pt x="3044493" y="4796481"/>
                </a:cubicBezTo>
                <a:cubicBezTo>
                  <a:pt x="3045189" y="4793511"/>
                  <a:pt x="3047277" y="4793385"/>
                  <a:pt x="3054620" y="4793385"/>
                </a:cubicBezTo>
                <a:lnTo>
                  <a:pt x="3077491" y="4793385"/>
                </a:lnTo>
                <a:cubicBezTo>
                  <a:pt x="3080573" y="4793385"/>
                  <a:pt x="3082364" y="4792140"/>
                  <a:pt x="3082899" y="4789431"/>
                </a:cubicBezTo>
                <a:lnTo>
                  <a:pt x="3084028" y="4783661"/>
                </a:lnTo>
                <a:close/>
                <a:moveTo>
                  <a:pt x="2982358" y="4783661"/>
                </a:moveTo>
                <a:cubicBezTo>
                  <a:pt x="2965957" y="4783661"/>
                  <a:pt x="2956118" y="4783762"/>
                  <a:pt x="2953613" y="4795438"/>
                </a:cubicBezTo>
                <a:cubicBezTo>
                  <a:pt x="2951754" y="4804094"/>
                  <a:pt x="2958605" y="4808291"/>
                  <a:pt x="2972485" y="4816838"/>
                </a:cubicBezTo>
                <a:cubicBezTo>
                  <a:pt x="2987681" y="4826175"/>
                  <a:pt x="2991162" y="4826882"/>
                  <a:pt x="2989761" y="4831820"/>
                </a:cubicBezTo>
                <a:cubicBezTo>
                  <a:pt x="2988641" y="4835790"/>
                  <a:pt x="2984651" y="4835942"/>
                  <a:pt x="2977800" y="4835942"/>
                </a:cubicBezTo>
                <a:lnTo>
                  <a:pt x="2950761" y="4835942"/>
                </a:lnTo>
                <a:cubicBezTo>
                  <a:pt x="2947671" y="4835942"/>
                  <a:pt x="2945888" y="4837203"/>
                  <a:pt x="2945345" y="4839920"/>
                </a:cubicBezTo>
                <a:lnTo>
                  <a:pt x="2944266" y="4845422"/>
                </a:lnTo>
                <a:lnTo>
                  <a:pt x="2978394" y="4845422"/>
                </a:lnTo>
                <a:cubicBezTo>
                  <a:pt x="2994014" y="4845422"/>
                  <a:pt x="3003803" y="4844471"/>
                  <a:pt x="3007360" y="4834999"/>
                </a:cubicBezTo>
                <a:cubicBezTo>
                  <a:pt x="3009083" y="4830381"/>
                  <a:pt x="3009066" y="4825612"/>
                  <a:pt x="3004855" y="4820909"/>
                </a:cubicBezTo>
                <a:cubicBezTo>
                  <a:pt x="3002699" y="4818503"/>
                  <a:pt x="2999533" y="4816409"/>
                  <a:pt x="2995161" y="4813944"/>
                </a:cubicBezTo>
                <a:cubicBezTo>
                  <a:pt x="2975643" y="4803017"/>
                  <a:pt x="2970567" y="4801772"/>
                  <a:pt x="2971798" y="4796481"/>
                </a:cubicBezTo>
                <a:cubicBezTo>
                  <a:pt x="2972477" y="4793511"/>
                  <a:pt x="2974557" y="4793385"/>
                  <a:pt x="2981917" y="4793385"/>
                </a:cubicBezTo>
                <a:lnTo>
                  <a:pt x="3004779" y="4793385"/>
                </a:lnTo>
                <a:cubicBezTo>
                  <a:pt x="3007869" y="4793385"/>
                  <a:pt x="3009660" y="4792140"/>
                  <a:pt x="3010178" y="4789431"/>
                </a:cubicBezTo>
                <a:lnTo>
                  <a:pt x="3011324" y="4783661"/>
                </a:lnTo>
                <a:close/>
                <a:moveTo>
                  <a:pt x="3138963" y="4783013"/>
                </a:moveTo>
                <a:cubicBezTo>
                  <a:pt x="3117247" y="4783013"/>
                  <a:pt x="3104861" y="4788414"/>
                  <a:pt x="3100124" y="4811614"/>
                </a:cubicBezTo>
                <a:lnTo>
                  <a:pt x="3094028" y="4842705"/>
                </a:lnTo>
                <a:cubicBezTo>
                  <a:pt x="3093621" y="4844791"/>
                  <a:pt x="3094835" y="4845422"/>
                  <a:pt x="3096388" y="4845422"/>
                </a:cubicBezTo>
                <a:lnTo>
                  <a:pt x="3108138" y="4845422"/>
                </a:lnTo>
                <a:lnTo>
                  <a:pt x="3111567" y="4827521"/>
                </a:lnTo>
                <a:lnTo>
                  <a:pt x="3148174" y="4827521"/>
                </a:lnTo>
                <a:lnTo>
                  <a:pt x="3144753" y="4845422"/>
                </a:lnTo>
                <a:lnTo>
                  <a:pt x="3156510" y="4845422"/>
                </a:lnTo>
                <a:cubicBezTo>
                  <a:pt x="3158056" y="4845422"/>
                  <a:pt x="3159524" y="4844791"/>
                  <a:pt x="3159932" y="4842705"/>
                </a:cubicBezTo>
                <a:lnTo>
                  <a:pt x="3166036" y="4811614"/>
                </a:lnTo>
                <a:cubicBezTo>
                  <a:pt x="3170535" y="4788027"/>
                  <a:pt x="3157088" y="4783013"/>
                  <a:pt x="3138963" y="4783013"/>
                </a:cubicBezTo>
                <a:close/>
                <a:moveTo>
                  <a:pt x="2910597" y="4783013"/>
                </a:moveTo>
                <a:cubicBezTo>
                  <a:pt x="2888890" y="4783013"/>
                  <a:pt x="2876504" y="4788414"/>
                  <a:pt x="2871775" y="4811614"/>
                </a:cubicBezTo>
                <a:lnTo>
                  <a:pt x="2865663" y="4842705"/>
                </a:lnTo>
                <a:cubicBezTo>
                  <a:pt x="2865264" y="4844791"/>
                  <a:pt x="2866478" y="4845422"/>
                  <a:pt x="2868031" y="4845422"/>
                </a:cubicBezTo>
                <a:lnTo>
                  <a:pt x="2879781" y="4845422"/>
                </a:lnTo>
                <a:lnTo>
                  <a:pt x="2883202" y="4827521"/>
                </a:lnTo>
                <a:lnTo>
                  <a:pt x="2919817" y="4827521"/>
                </a:lnTo>
                <a:lnTo>
                  <a:pt x="2916396" y="4845422"/>
                </a:lnTo>
                <a:lnTo>
                  <a:pt x="2928154" y="4845422"/>
                </a:lnTo>
                <a:cubicBezTo>
                  <a:pt x="2929699" y="4845422"/>
                  <a:pt x="2931167" y="4844791"/>
                  <a:pt x="2931566" y="4842705"/>
                </a:cubicBezTo>
                <a:lnTo>
                  <a:pt x="2937679" y="4811614"/>
                </a:lnTo>
                <a:cubicBezTo>
                  <a:pt x="2942170" y="4788027"/>
                  <a:pt x="2928722" y="4783013"/>
                  <a:pt x="2910597" y="4783013"/>
                </a:cubicBezTo>
                <a:close/>
                <a:moveTo>
                  <a:pt x="2604596" y="4694494"/>
                </a:moveTo>
                <a:lnTo>
                  <a:pt x="2604596" y="4694502"/>
                </a:lnTo>
                <a:cubicBezTo>
                  <a:pt x="2581132" y="4695596"/>
                  <a:pt x="2559730" y="4701543"/>
                  <a:pt x="2561063" y="4706111"/>
                </a:cubicBezTo>
                <a:cubicBezTo>
                  <a:pt x="2562701" y="4711671"/>
                  <a:pt x="2578644" y="4710283"/>
                  <a:pt x="2584714" y="4710283"/>
                </a:cubicBezTo>
                <a:cubicBezTo>
                  <a:pt x="2607067" y="4710283"/>
                  <a:pt x="2628596" y="4714624"/>
                  <a:pt x="2633732" y="4720882"/>
                </a:cubicBezTo>
                <a:cubicBezTo>
                  <a:pt x="2641755" y="4730657"/>
                  <a:pt x="2627942" y="4754766"/>
                  <a:pt x="2585478" y="4787632"/>
                </a:cubicBezTo>
                <a:cubicBezTo>
                  <a:pt x="2577337" y="4793932"/>
                  <a:pt x="2571258" y="4799737"/>
                  <a:pt x="2569909" y="4802588"/>
                </a:cubicBezTo>
                <a:cubicBezTo>
                  <a:pt x="2569187" y="4804102"/>
                  <a:pt x="2569527" y="4806306"/>
                  <a:pt x="2571759" y="4806609"/>
                </a:cubicBezTo>
                <a:cubicBezTo>
                  <a:pt x="2574094" y="4806937"/>
                  <a:pt x="2579697" y="4805633"/>
                  <a:pt x="2588942" y="4800881"/>
                </a:cubicBezTo>
                <a:cubicBezTo>
                  <a:pt x="2626669" y="4781491"/>
                  <a:pt x="2669956" y="4741996"/>
                  <a:pt x="2661416" y="4714910"/>
                </a:cubicBezTo>
                <a:cubicBezTo>
                  <a:pt x="2656212" y="4698380"/>
                  <a:pt x="2628239" y="4693392"/>
                  <a:pt x="2604596" y="4694494"/>
                </a:cubicBezTo>
                <a:close/>
                <a:moveTo>
                  <a:pt x="893329" y="0"/>
                </a:moveTo>
                <a:lnTo>
                  <a:pt x="3717682" y="0"/>
                </a:lnTo>
                <a:lnTo>
                  <a:pt x="3717682" y="5143499"/>
                </a:lnTo>
                <a:lnTo>
                  <a:pt x="1175798" y="5143499"/>
                </a:lnTo>
                <a:lnTo>
                  <a:pt x="1096714" y="5071623"/>
                </a:lnTo>
                <a:cubicBezTo>
                  <a:pt x="419108" y="4394017"/>
                  <a:pt x="0" y="3457913"/>
                  <a:pt x="0" y="2423921"/>
                </a:cubicBezTo>
                <a:cubicBezTo>
                  <a:pt x="0" y="1519180"/>
                  <a:pt x="320880" y="689382"/>
                  <a:pt x="855043" y="4212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4445E9-1627-7C4E-BC4C-33D3B03582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78" y="1480359"/>
            <a:ext cx="1003144" cy="915914"/>
          </a:xfrm>
          <a:prstGeom prst="rect">
            <a:avLst/>
          </a:prstGeom>
        </p:spPr>
      </p:pic>
      <p:sp>
        <p:nvSpPr>
          <p:cNvPr id="24" name="Espace réservé du texte 9">
            <a:extLst>
              <a:ext uri="{FF2B5EF4-FFF2-40B4-BE49-F238E27FC236}">
                <a16:creationId xmlns:a16="http://schemas.microsoft.com/office/drawing/2014/main" id="{A0947405-044D-A248-A01A-51A513B18A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742" y="1666622"/>
            <a:ext cx="3961720" cy="2133218"/>
          </a:xfrm>
          <a:prstGeom prst="rect">
            <a:avLst/>
          </a:prstGeom>
        </p:spPr>
        <p:txBody>
          <a:bodyPr lIns="90000" tIns="0" rIns="0" bIns="0" anchor="ctr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3ds SemiBold" panose="02000503020000020004" pitchFamily="2" charset="77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velit</a:t>
            </a:r>
            <a:r>
              <a:rPr lang="fr-FR" dirty="0"/>
              <a:t> </a:t>
            </a:r>
            <a:r>
              <a:rPr lang="fr-FR" dirty="0" err="1"/>
              <a:t>periculis</a:t>
            </a:r>
            <a:r>
              <a:rPr lang="fr-FR" dirty="0"/>
              <a:t>. </a:t>
            </a:r>
            <a:r>
              <a:rPr lang="fr-FR" dirty="0" err="1"/>
              <a:t>Usu</a:t>
            </a:r>
            <a:r>
              <a:rPr lang="fr-FR" dirty="0"/>
              <a:t> </a:t>
            </a:r>
            <a:r>
              <a:rPr lang="fr-FR" dirty="0" err="1"/>
              <a:t>ferri</a:t>
            </a:r>
            <a:r>
              <a:rPr lang="fr-FR" dirty="0"/>
              <a:t> </a:t>
            </a:r>
            <a:r>
              <a:rPr lang="fr-FR" dirty="0" err="1"/>
              <a:t>invenire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. Sed </a:t>
            </a:r>
            <a:r>
              <a:rPr lang="fr-FR" dirty="0" err="1"/>
              <a:t>maiorum</a:t>
            </a:r>
            <a:r>
              <a:rPr lang="fr-FR" dirty="0"/>
              <a:t> </a:t>
            </a:r>
            <a:r>
              <a:rPr lang="fr-FR" dirty="0" err="1"/>
              <a:t>legendos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, </a:t>
            </a:r>
            <a:r>
              <a:rPr lang="fr-FR" dirty="0" err="1"/>
              <a:t>sit</a:t>
            </a:r>
            <a:r>
              <a:rPr lang="fr-FR" dirty="0"/>
              <a:t> at </a:t>
            </a:r>
            <a:r>
              <a:rPr lang="fr-FR" dirty="0" err="1"/>
              <a:t>sonet</a:t>
            </a:r>
            <a:r>
              <a:rPr lang="fr-FR" dirty="0"/>
              <a:t> </a:t>
            </a:r>
            <a:r>
              <a:rPr lang="fr-FR" dirty="0" err="1"/>
              <a:t>molestie</a:t>
            </a:r>
            <a:r>
              <a:rPr lang="fr-FR" dirty="0"/>
              <a:t>. </a:t>
            </a:r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D5E28100-23B4-0C41-9F0D-D979777516F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EA4C756E-194C-4F3E-ABC9-E3B2DB21DD3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02A54E8-0B67-444C-859D-D5BA15EE9D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37F2375-DFBF-4FEA-8357-F3446272C83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60082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64E3299-DC24-46C5-9A27-05B7E38A79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E4C463AC-C609-4E95-9D85-6B94D3AC0D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B560DC92-45A9-4298-BFD9-D29534643BAE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hart Placeholder 2">
            <a:extLst>
              <a:ext uri="{FF2B5EF4-FFF2-40B4-BE49-F238E27FC236}">
                <a16:creationId xmlns:a16="http://schemas.microsoft.com/office/drawing/2014/main" id="{56F9DD30-0F68-41A2-965A-322FE98B54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185385"/>
            <a:ext cx="4638674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E3BD1110-736C-41FE-B772-5F599148C8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CD5DD2F-8B25-4934-A62D-37FADC56B5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05AE72B-C5EE-4D2A-A392-46A704B46F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185385"/>
            <a:ext cx="3354235" cy="338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8450FEE-45EA-4769-A84C-E136F336CA2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05240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text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EF2505C-1F95-3649-82BC-A77CD3A4C5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CAD62B7D-30EE-D645-873E-4444E201BED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A9F187C5-3001-47D7-82D1-610C05FC9A5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D5D560-C9FC-4B55-8F3A-12980951F2B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943350" y="1533105"/>
            <a:ext cx="4638674" cy="303889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6B1CB83-5966-4D14-8FA4-6FC1EEF7CA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9A03BF53-73BD-484C-9C19-0A93E17EA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976CA50-9739-4D8B-AFC7-2E9BE2918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8370DBD-2152-429C-BEF6-31F1509F8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590" y="1530489"/>
            <a:ext cx="3354235" cy="303889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6511478B-8F42-4EFB-B290-736BCFC0152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13045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FD65DAF3-E06E-4CD8-9D02-D13D5E74E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9143E142-CCC3-48E5-BCDC-169490F9B3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241F5401-BB88-4D56-9585-CF6264AD981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B580869B-FE49-4179-BB24-7CDE52DB06FB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3DFFB2D5-9912-41F7-8C4E-7A42C73848B9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185385"/>
            <a:ext cx="3975356" cy="33866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B6D6657-D01D-4D32-9F68-B5E3FF755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2035430-A810-4A25-8E2E-08FE43B5D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960DFE54-DBC5-484C-829F-CFA9794743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462499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ph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BC52370C-3B93-BA4F-90EB-FDD3FE71C0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13" name="ZoneTexte 7">
            <a:extLst>
              <a:ext uri="{FF2B5EF4-FFF2-40B4-BE49-F238E27FC236}">
                <a16:creationId xmlns:a16="http://schemas.microsoft.com/office/drawing/2014/main" id="{0CA667B9-10B2-5340-9F48-B33CFAF9DB48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5" name="Connecteur droit 8">
            <a:extLst>
              <a:ext uri="{FF2B5EF4-FFF2-40B4-BE49-F238E27FC236}">
                <a16:creationId xmlns:a16="http://schemas.microsoft.com/office/drawing/2014/main" id="{1B40FC61-8E9D-487D-8B0C-0512D4F45B62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2">
            <a:extLst>
              <a:ext uri="{FF2B5EF4-FFF2-40B4-BE49-F238E27FC236}">
                <a16:creationId xmlns:a16="http://schemas.microsoft.com/office/drawing/2014/main" id="{C883D573-D85A-44EF-A74A-226004F0DD74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4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sp>
        <p:nvSpPr>
          <p:cNvPr id="22" name="Chart Placeholder 2">
            <a:extLst>
              <a:ext uri="{FF2B5EF4-FFF2-40B4-BE49-F238E27FC236}">
                <a16:creationId xmlns:a16="http://schemas.microsoft.com/office/drawing/2014/main" id="{B854AC56-5F45-4999-A780-DAE57800E32F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606230" y="1533106"/>
            <a:ext cx="3975356" cy="303889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6E167BC0-4503-46F6-86E2-C99C214FF8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D9708901-F7A9-45C8-84A2-4E40CCBA3A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1AC41AB-AE3E-4EBD-8C6F-AD1D856D7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41B1EB4-EE5A-4F25-8472-8E37D6D81BC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153863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E883AB93-8A12-4381-863D-A6DCA8326D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BD0AA781-C64B-4621-94F8-C750E1CF5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BA08A484-23E0-431D-B5CE-6AD504F8313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hart Placeholder 2">
            <a:extLst>
              <a:ext uri="{FF2B5EF4-FFF2-40B4-BE49-F238E27FC236}">
                <a16:creationId xmlns:a16="http://schemas.microsoft.com/office/drawing/2014/main" id="{B2656E46-4EF8-44EB-A3BA-8E234F8F5949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240527"/>
            <a:ext cx="8198669" cy="333147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C228822A-3C82-40E0-9FCD-9438A807DA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772596-B503-49EA-8FDC-B0A65DE0E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5E2F022-E170-490D-B240-4CCBB41E44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1930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nly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7">
            <a:extLst>
              <a:ext uri="{FF2B5EF4-FFF2-40B4-BE49-F238E27FC236}">
                <a16:creationId xmlns:a16="http://schemas.microsoft.com/office/drawing/2014/main" id="{F288ED3E-A9C4-AC41-8ED2-F8612385A2BD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89B8EAD-7EE5-CD41-9D0D-BC9A90591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6" name="Connecteur droit 8">
            <a:extLst>
              <a:ext uri="{FF2B5EF4-FFF2-40B4-BE49-F238E27FC236}">
                <a16:creationId xmlns:a16="http://schemas.microsoft.com/office/drawing/2014/main" id="{FAD8D98F-A73D-4D06-9361-4DDB0A71E819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2">
            <a:extLst>
              <a:ext uri="{FF2B5EF4-FFF2-40B4-BE49-F238E27FC236}">
                <a16:creationId xmlns:a16="http://schemas.microsoft.com/office/drawing/2014/main" id="{657D95C7-47CB-496F-AF2C-A661F7B950B1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82903" y="1591733"/>
            <a:ext cx="8198669" cy="29802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A4592C86-2AEF-4B57-8060-C8A53855A6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8CE5E645-F65D-4A5F-869B-E42DB973A9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424E604-5135-4CAC-B088-D012739E37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A31FC4B-5FD2-4671-A481-D61CE3F827D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268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1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286934"/>
            <a:ext cx="3912871" cy="3124564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286934"/>
            <a:ext cx="3912871" cy="3124564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491054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C571A79E-B699-4E25-AED1-F10C201C1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1716FDA2-DC8F-4A2F-808F-98CC15FB8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8CA3988A-A5B7-4348-84AF-7B39B07064C7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5F1B389C-7BF0-42CE-B5D2-12F38AE0E9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7C211E8-E463-4482-9B58-428C2CDCE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8E8407E-415C-4A1A-9274-925AD0F411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00F897C-9299-4A01-9C4F-EC8C5C72EC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05432" y="1896534"/>
            <a:ext cx="3440310" cy="22182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F6ED80A-AE40-4C2B-B166-EEC2E1B77B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07816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- 2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789E206-C5AD-47E5-A47D-8FC93D2C16FB}"/>
              </a:ext>
            </a:extLst>
          </p:cNvPr>
          <p:cNvSpPr/>
          <p:nvPr userDrawn="1"/>
        </p:nvSpPr>
        <p:spPr>
          <a:xfrm>
            <a:off x="382937" y="1584096"/>
            <a:ext cx="3912871" cy="2827401"/>
          </a:xfrm>
          <a:prstGeom prst="roundRect">
            <a:avLst>
              <a:gd name="adj" fmla="val 235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616FD8-62C6-4466-AE39-D2E22BCFC67A}"/>
              </a:ext>
            </a:extLst>
          </p:cNvPr>
          <p:cNvSpPr/>
          <p:nvPr userDrawn="1"/>
        </p:nvSpPr>
        <p:spPr>
          <a:xfrm>
            <a:off x="4669154" y="1584096"/>
            <a:ext cx="3912871" cy="2827401"/>
          </a:xfrm>
          <a:prstGeom prst="roundRect">
            <a:avLst>
              <a:gd name="adj" fmla="val 30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E0ABB-0322-46E6-B135-5AB630CEA3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215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6BBE6982-7846-374E-AD3E-7EBD9F520E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E39F0C4-2EDF-D849-95EA-D42B852A32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05432" y="1812787"/>
            <a:ext cx="344031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TEXT</a:t>
            </a:r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854B2E12-7FEA-9F42-862D-A1D8E039D65C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Connecteur droit 8">
            <a:extLst>
              <a:ext uri="{FF2B5EF4-FFF2-40B4-BE49-F238E27FC236}">
                <a16:creationId xmlns:a16="http://schemas.microsoft.com/office/drawing/2014/main" id="{7768BC2D-D3F5-4548-8D98-2B4FB2E06D4B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71090C94-4B93-410B-A3E0-7FA3E8141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7A4270DA-4F2B-4548-8D52-2BA954A391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49C9A21-4293-47BD-A893-75663970D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3E74ED6-FD0B-41AA-87BF-24884275EA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19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A680A23-B12B-4ED2-B726-B2D3250E17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05432" y="2173868"/>
            <a:ext cx="3440310" cy="18974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 Narrow" panose="020B0606020202030204" pitchFamily="34" charset="0"/>
              <a:buChar char="-"/>
              <a:defRPr sz="12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▪"/>
              <a:defRPr sz="11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CAB3C9D5-AC67-4DE8-A4D4-5260133E890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313672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5" name="Titre 1">
            <a:extLst>
              <a:ext uri="{FF2B5EF4-FFF2-40B4-BE49-F238E27FC236}">
                <a16:creationId xmlns:a16="http://schemas.microsoft.com/office/drawing/2014/main" id="{F910B2CC-809E-4A17-8B5A-7BE19AFF7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1A6E627C-849B-4BF5-A892-85FCA5D32A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2080F982-B713-43FB-8028-3E6C5C5FE63F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EC42144F-D905-4E3F-A542-EE3F90A869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C614E7FE-262E-4B85-BF61-D50E9F55D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17D8691-F240-4924-A72C-75D9E6F40A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5EB654B0-07CC-4361-ACFE-D350BCDC96F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1BD8CD5-7714-4799-A669-59A377CAA4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BB52ADB-0182-472E-9BA0-0D4477ABE7B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D1C61203-F718-4512-A564-81317542417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195278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D9AD71-E4C1-4393-B98B-4FC2087EC72F}"/>
              </a:ext>
            </a:extLst>
          </p:cNvPr>
          <p:cNvCxnSpPr/>
          <p:nvPr userDrawn="1"/>
        </p:nvCxnSpPr>
        <p:spPr>
          <a:xfrm>
            <a:off x="382904" y="1638160"/>
            <a:ext cx="820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BE330D4-B574-4B4F-94C4-EAA259E97A10}"/>
              </a:ext>
            </a:extLst>
          </p:cNvPr>
          <p:cNvSpPr/>
          <p:nvPr userDrawn="1"/>
        </p:nvSpPr>
        <p:spPr>
          <a:xfrm flipV="1">
            <a:off x="1765527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B3A4B44-8E1B-44F9-8820-4E4D9FFCAB39}"/>
              </a:ext>
            </a:extLst>
          </p:cNvPr>
          <p:cNvSpPr/>
          <p:nvPr userDrawn="1"/>
        </p:nvSpPr>
        <p:spPr>
          <a:xfrm flipV="1">
            <a:off x="3603852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9F16955-3CAA-473B-BFB5-F89D4F9BDA34}"/>
              </a:ext>
            </a:extLst>
          </p:cNvPr>
          <p:cNvSpPr/>
          <p:nvPr userDrawn="1"/>
        </p:nvSpPr>
        <p:spPr>
          <a:xfrm flipV="1">
            <a:off x="5442176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BBBBA5C-9C4B-43A0-B3C6-FEA9D7E28B81}"/>
              </a:ext>
            </a:extLst>
          </p:cNvPr>
          <p:cNvSpPr/>
          <p:nvPr userDrawn="1"/>
        </p:nvSpPr>
        <p:spPr>
          <a:xfrm flipV="1">
            <a:off x="7279411" y="1638160"/>
            <a:ext cx="99060" cy="990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700" b="0" i="0" u="none" strike="noStrike" kern="1200" cap="none" spc="0" normalizeH="0" baseline="0" noProof="0">
              <a:ln>
                <a:noFill/>
              </a:ln>
              <a:solidFill>
                <a:srgbClr val="00538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32FF488C-9DE0-4342-B997-AC7618826CD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01849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778AB8D-DB97-4C96-A612-CC2F47D8B5B8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25635" y="1852167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D0B46D80-841E-4713-8F88-650446A2E7A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284373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D55F8C4F-B94C-4128-866D-9230D2226A7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443111" y="1851083"/>
            <a:ext cx="417600" cy="41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r-FR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6451A65-D63C-4713-9E24-8A2E4214C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8518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0CFFF3C-7F18-4020-8A35-B4834420A2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7621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53639C1-212A-4C35-84A8-8AF5C32AE9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6735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74BC87F-AF3B-43E2-8521-D1B15BA0E5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47846" y="2331756"/>
            <a:ext cx="1608130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TEXT</a:t>
            </a:r>
          </a:p>
        </p:txBody>
      </p:sp>
      <p:sp>
        <p:nvSpPr>
          <p:cNvPr id="25" name="ZoneTexte 7">
            <a:extLst>
              <a:ext uri="{FF2B5EF4-FFF2-40B4-BE49-F238E27FC236}">
                <a16:creationId xmlns:a16="http://schemas.microsoft.com/office/drawing/2014/main" id="{65D2364B-7E89-C34B-84ED-05AAB2908895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35" name="Connecteur droit 8">
            <a:extLst>
              <a:ext uri="{FF2B5EF4-FFF2-40B4-BE49-F238E27FC236}">
                <a16:creationId xmlns:a16="http://schemas.microsoft.com/office/drawing/2014/main" id="{4339EFE3-B2C3-485D-97E8-C9722BC5C48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phic 35">
            <a:extLst>
              <a:ext uri="{FF2B5EF4-FFF2-40B4-BE49-F238E27FC236}">
                <a16:creationId xmlns:a16="http://schemas.microsoft.com/office/drawing/2014/main" id="{0E3E8A71-8583-4B72-A73E-499DDEF51B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34" name="Titre 1">
            <a:extLst>
              <a:ext uri="{FF2B5EF4-FFF2-40B4-BE49-F238E27FC236}">
                <a16:creationId xmlns:a16="http://schemas.microsoft.com/office/drawing/2014/main" id="{5E82A5CB-F115-4E21-AC79-E482AAAD9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EEC0B7E8-F4D3-438B-912B-0A5A9A86E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CC0C5FB1-4F91-495C-A572-2E536A1789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8522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C86CE44A-399C-4D0F-AC8F-B8E27F499B1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48831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6A992D9-1E80-4283-9F88-C09436DE90B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8914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BCC6BF60-C0D9-46EF-B6F0-7A902C9604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29450" y="2734356"/>
            <a:ext cx="1606298" cy="1528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28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  <a:lvl2pPr marL="3456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900">
                <a:solidFill>
                  <a:schemeClr val="tx1"/>
                </a:solidFill>
              </a:defRPr>
            </a:lvl2pPr>
            <a:lvl3pPr marL="518400" indent="-1728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E89C8592-3767-458D-B2E3-5CDE3164739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5743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1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5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re 1">
            <a:extLst>
              <a:ext uri="{FF2B5EF4-FFF2-40B4-BE49-F238E27FC236}">
                <a16:creationId xmlns:a16="http://schemas.microsoft.com/office/drawing/2014/main" id="{63CF197C-B04A-4BDB-A027-C0B40573B2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66056"/>
            <a:ext cx="819908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65AD26B9-E9F3-4F8C-80DA-8B48BB2F02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630181"/>
            <a:ext cx="8198685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F9944759-B4F4-4F74-BD60-6C5174FB074C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>
            <a:extLst>
              <a:ext uri="{FF2B5EF4-FFF2-40B4-BE49-F238E27FC236}">
                <a16:creationId xmlns:a16="http://schemas.microsoft.com/office/drawing/2014/main" id="{80A57278-3386-4918-85DC-60D8AFD906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26ADC8C-F4F3-4411-8C7D-4086D60EA5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5DE7D381-73A6-4F09-A009-AF2EA3B0F09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098570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- 2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09D851-A66D-48F5-9919-38BC246B8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904" y="1034648"/>
            <a:ext cx="8199121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600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This is the slide subtitle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D02C751-CE04-47EA-A1A7-31A30527F7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6952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B429DA6-DBB5-4F41-8058-8B35D30BC5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953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576C060-E002-42BE-9AA4-5C5B8296E8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6953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5C1D8542-B4AD-430A-A597-54C6CC352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837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493263F-FDCE-4F77-B97C-089B8D52BE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838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72DC11E8-5C5B-43EB-BBF5-98D41F0425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838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69AADEE-F997-410C-8BFD-CE19019828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67395" y="2003368"/>
            <a:ext cx="1609200" cy="49244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3200" kern="1200" cap="all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F66BDDE9-B972-4AB5-8E71-CE9797570F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67396" y="2529181"/>
            <a:ext cx="160919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2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A8AA4D95-CD30-4DB3-98CA-A6ED013194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67396" y="3017143"/>
            <a:ext cx="1609199" cy="9738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Insert </a:t>
            </a:r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ZoneTexte 7">
            <a:extLst>
              <a:ext uri="{FF2B5EF4-FFF2-40B4-BE49-F238E27FC236}">
                <a16:creationId xmlns:a16="http://schemas.microsoft.com/office/drawing/2014/main" id="{F7565AA9-0535-714B-905F-9E644D5DFA04}"/>
              </a:ext>
            </a:extLst>
          </p:cNvPr>
          <p:cNvSpPr txBox="1"/>
          <p:nvPr userDrawn="1"/>
        </p:nvSpPr>
        <p:spPr>
          <a:xfrm>
            <a:off x="0" y="4845550"/>
            <a:ext cx="354434" cy="123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FB007-5C84-F347-A76E-037DFFA5CC99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ct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cxnSp>
        <p:nvCxnSpPr>
          <p:cNvPr id="18" name="Straight Connector 16">
            <a:extLst>
              <a:ext uri="{FF2B5EF4-FFF2-40B4-BE49-F238E27FC236}">
                <a16:creationId xmlns:a16="http://schemas.microsoft.com/office/drawing/2014/main" id="{38DB578A-2FA6-634F-981A-653D1A36E8C3}"/>
              </a:ext>
            </a:extLst>
          </p:cNvPr>
          <p:cNvCxnSpPr>
            <a:cxnSpLocks/>
          </p:cNvCxnSpPr>
          <p:nvPr userDrawn="1"/>
        </p:nvCxnSpPr>
        <p:spPr>
          <a:xfrm>
            <a:off x="1681552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F67BC959-B4EF-FB4D-8F2D-59BD065DB459}"/>
              </a:ext>
            </a:extLst>
          </p:cNvPr>
          <p:cNvCxnSpPr>
            <a:cxnSpLocks/>
          </p:cNvCxnSpPr>
          <p:nvPr userDrawn="1"/>
        </p:nvCxnSpPr>
        <p:spPr>
          <a:xfrm>
            <a:off x="7102437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15748BF8-CDA2-D44A-9255-3C7C85D5EE23}"/>
              </a:ext>
            </a:extLst>
          </p:cNvPr>
          <p:cNvCxnSpPr>
            <a:cxnSpLocks/>
          </p:cNvCxnSpPr>
          <p:nvPr userDrawn="1"/>
        </p:nvCxnSpPr>
        <p:spPr>
          <a:xfrm>
            <a:off x="4391994" y="2862070"/>
            <a:ext cx="360000" cy="0"/>
          </a:xfrm>
          <a:prstGeom prst="line">
            <a:avLst/>
          </a:prstGeom>
          <a:ln w="63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8">
            <a:extLst>
              <a:ext uri="{FF2B5EF4-FFF2-40B4-BE49-F238E27FC236}">
                <a16:creationId xmlns:a16="http://schemas.microsoft.com/office/drawing/2014/main" id="{03757C0F-2B79-4AE3-BC5A-2C74E98878AA}"/>
              </a:ext>
            </a:extLst>
          </p:cNvPr>
          <p:cNvCxnSpPr>
            <a:cxnSpLocks/>
          </p:cNvCxnSpPr>
          <p:nvPr userDrawn="1"/>
        </p:nvCxnSpPr>
        <p:spPr>
          <a:xfrm>
            <a:off x="177217" y="323850"/>
            <a:ext cx="0" cy="44979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A303D66F-C568-4130-94DA-78CD662ABC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01467" y="4691063"/>
            <a:ext cx="908368" cy="277597"/>
          </a:xfrm>
          <a:prstGeom prst="rect">
            <a:avLst/>
          </a:prstGeo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40C13F49-D391-4CC4-9D41-EF6FAC0219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937" y="271454"/>
            <a:ext cx="8199088" cy="7386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lang="en-US" sz="2400" b="0" i="0" kern="1200" cap="all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  <a:br>
              <a:rPr lang="en-US" noProof="0" dirty="0"/>
            </a:br>
            <a:r>
              <a:rPr lang="en-US" noProof="0" dirty="0"/>
              <a:t>IN 2 LINES</a:t>
            </a: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6FAE25CA-67B3-4998-911A-1051E3F2FC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441985" y="2525583"/>
            <a:ext cx="3086100" cy="923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>
                <a:ln>
                  <a:noFill/>
                </a:ln>
                <a:solidFill>
                  <a:srgbClr val="005386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© Dassault Systèmes | Confidential Information | 23/07/2021 | ref.: 3DS_Document_2021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5386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CE924C24-F68C-49DB-A5A7-D0805EEABAC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171" y="4756700"/>
            <a:ext cx="1208880" cy="2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926312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1586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50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slideLayout" Target="../slideLayouts/slideLayout56.xml"/><Relationship Id="rId30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26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79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5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29" Type="http://schemas.openxmlformats.org/officeDocument/2006/relationships/slideLayout" Target="../slideLayouts/slideLayout87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24" Type="http://schemas.openxmlformats.org/officeDocument/2006/relationships/slideLayout" Target="../slideLayouts/slideLayout82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23" Type="http://schemas.openxmlformats.org/officeDocument/2006/relationships/slideLayout" Target="../slideLayouts/slideLayout81.xml"/><Relationship Id="rId28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Relationship Id="rId22" Type="http://schemas.openxmlformats.org/officeDocument/2006/relationships/slideLayout" Target="../slideLayouts/slideLayout80.xml"/><Relationship Id="rId27" Type="http://schemas.openxmlformats.org/officeDocument/2006/relationships/slideLayout" Target="../slideLayouts/slideLayout85.xml"/><Relationship Id="rId30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26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5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29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24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23" Type="http://schemas.openxmlformats.org/officeDocument/2006/relationships/slideLayout" Target="../slideLayouts/slideLayout110.xml"/><Relationship Id="rId28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slideLayout" Target="../slideLayouts/slideLayout109.xml"/><Relationship Id="rId27" Type="http://schemas.openxmlformats.org/officeDocument/2006/relationships/slideLayout" Target="../slideLayouts/slideLayout114.xml"/><Relationship Id="rId30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slideLayout" Target="../slideLayouts/slideLayout134.xml"/><Relationship Id="rId26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19.xml"/><Relationship Id="rId21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slideLayout" Target="../slideLayouts/slideLayout133.xml"/><Relationship Id="rId25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20" Type="http://schemas.openxmlformats.org/officeDocument/2006/relationships/slideLayout" Target="../slideLayouts/slideLayout136.xml"/><Relationship Id="rId29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24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23" Type="http://schemas.openxmlformats.org/officeDocument/2006/relationships/slideLayout" Target="../slideLayouts/slideLayout139.xml"/><Relationship Id="rId28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26.xml"/><Relationship Id="rId19" Type="http://schemas.openxmlformats.org/officeDocument/2006/relationships/slideLayout" Target="../slideLayouts/slideLayout135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Relationship Id="rId22" Type="http://schemas.openxmlformats.org/officeDocument/2006/relationships/slideLayout" Target="../slideLayouts/slideLayout138.xml"/><Relationship Id="rId27" Type="http://schemas.openxmlformats.org/officeDocument/2006/relationships/slideLayout" Target="../slideLayouts/slideLayout143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slideLayout" Target="../slideLayouts/slideLayout163.xml"/><Relationship Id="rId26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48.xml"/><Relationship Id="rId21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slideLayout" Target="../slideLayouts/slideLayout162.xml"/><Relationship Id="rId25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20" Type="http://schemas.openxmlformats.org/officeDocument/2006/relationships/slideLayout" Target="../slideLayouts/slideLayout165.xml"/><Relationship Id="rId29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24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23" Type="http://schemas.openxmlformats.org/officeDocument/2006/relationships/slideLayout" Target="../slideLayouts/slideLayout168.xml"/><Relationship Id="rId28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55.xml"/><Relationship Id="rId19" Type="http://schemas.openxmlformats.org/officeDocument/2006/relationships/slideLayout" Target="../slideLayouts/slideLayout164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Relationship Id="rId22" Type="http://schemas.openxmlformats.org/officeDocument/2006/relationships/slideLayout" Target="../slideLayouts/slideLayout167.xml"/><Relationship Id="rId27" Type="http://schemas.openxmlformats.org/officeDocument/2006/relationships/slideLayout" Target="../slideLayouts/slideLayout172.xml"/><Relationship Id="rId30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13" Type="http://schemas.openxmlformats.org/officeDocument/2006/relationships/slideLayout" Target="../slideLayouts/slideLayout187.xml"/><Relationship Id="rId18" Type="http://schemas.openxmlformats.org/officeDocument/2006/relationships/slideLayout" Target="../slideLayouts/slideLayout192.xml"/><Relationship Id="rId26" Type="http://schemas.openxmlformats.org/officeDocument/2006/relationships/slideLayout" Target="../slideLayouts/slideLayout200.xml"/><Relationship Id="rId3" Type="http://schemas.openxmlformats.org/officeDocument/2006/relationships/slideLayout" Target="../slideLayouts/slideLayout177.xml"/><Relationship Id="rId21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86.xml"/><Relationship Id="rId17" Type="http://schemas.openxmlformats.org/officeDocument/2006/relationships/slideLayout" Target="../slideLayouts/slideLayout191.xml"/><Relationship Id="rId25" Type="http://schemas.openxmlformats.org/officeDocument/2006/relationships/slideLayout" Target="../slideLayouts/slideLayout199.xml"/><Relationship Id="rId2" Type="http://schemas.openxmlformats.org/officeDocument/2006/relationships/slideLayout" Target="../slideLayouts/slideLayout176.xml"/><Relationship Id="rId16" Type="http://schemas.openxmlformats.org/officeDocument/2006/relationships/slideLayout" Target="../slideLayouts/slideLayout190.xml"/><Relationship Id="rId20" Type="http://schemas.openxmlformats.org/officeDocument/2006/relationships/slideLayout" Target="../slideLayouts/slideLayout194.xml"/><Relationship Id="rId29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85.xml"/><Relationship Id="rId24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89.xml"/><Relationship Id="rId23" Type="http://schemas.openxmlformats.org/officeDocument/2006/relationships/slideLayout" Target="../slideLayouts/slideLayout197.xml"/><Relationship Id="rId28" Type="http://schemas.openxmlformats.org/officeDocument/2006/relationships/slideLayout" Target="../slideLayouts/slideLayout202.xml"/><Relationship Id="rId10" Type="http://schemas.openxmlformats.org/officeDocument/2006/relationships/slideLayout" Target="../slideLayouts/slideLayout184.xml"/><Relationship Id="rId19" Type="http://schemas.openxmlformats.org/officeDocument/2006/relationships/slideLayout" Target="../slideLayouts/slideLayout193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Relationship Id="rId14" Type="http://schemas.openxmlformats.org/officeDocument/2006/relationships/slideLayout" Target="../slideLayouts/slideLayout188.xml"/><Relationship Id="rId22" Type="http://schemas.openxmlformats.org/officeDocument/2006/relationships/slideLayout" Target="../slideLayouts/slideLayout196.xml"/><Relationship Id="rId27" Type="http://schemas.openxmlformats.org/officeDocument/2006/relationships/slideLayout" Target="../slideLayouts/slideLayout201.xml"/><Relationship Id="rId30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1.xml"/><Relationship Id="rId13" Type="http://schemas.openxmlformats.org/officeDocument/2006/relationships/slideLayout" Target="../slideLayouts/slideLayout216.xml"/><Relationship Id="rId18" Type="http://schemas.openxmlformats.org/officeDocument/2006/relationships/slideLayout" Target="../slideLayouts/slideLayout221.xml"/><Relationship Id="rId26" Type="http://schemas.openxmlformats.org/officeDocument/2006/relationships/slideLayout" Target="../slideLayouts/slideLayout229.xml"/><Relationship Id="rId3" Type="http://schemas.openxmlformats.org/officeDocument/2006/relationships/slideLayout" Target="../slideLayouts/slideLayout206.xml"/><Relationship Id="rId21" Type="http://schemas.openxmlformats.org/officeDocument/2006/relationships/slideLayout" Target="../slideLayouts/slideLayout224.xml"/><Relationship Id="rId7" Type="http://schemas.openxmlformats.org/officeDocument/2006/relationships/slideLayout" Target="../slideLayouts/slideLayout210.xml"/><Relationship Id="rId12" Type="http://schemas.openxmlformats.org/officeDocument/2006/relationships/slideLayout" Target="../slideLayouts/slideLayout215.xml"/><Relationship Id="rId17" Type="http://schemas.openxmlformats.org/officeDocument/2006/relationships/slideLayout" Target="../slideLayouts/slideLayout220.xml"/><Relationship Id="rId25" Type="http://schemas.openxmlformats.org/officeDocument/2006/relationships/slideLayout" Target="../slideLayouts/slideLayout228.xml"/><Relationship Id="rId2" Type="http://schemas.openxmlformats.org/officeDocument/2006/relationships/slideLayout" Target="../slideLayouts/slideLayout205.xml"/><Relationship Id="rId16" Type="http://schemas.openxmlformats.org/officeDocument/2006/relationships/slideLayout" Target="../slideLayouts/slideLayout219.xml"/><Relationship Id="rId20" Type="http://schemas.openxmlformats.org/officeDocument/2006/relationships/slideLayout" Target="../slideLayouts/slideLayout223.xml"/><Relationship Id="rId29" Type="http://schemas.openxmlformats.org/officeDocument/2006/relationships/slideLayout" Target="../slideLayouts/slideLayout232.xml"/><Relationship Id="rId1" Type="http://schemas.openxmlformats.org/officeDocument/2006/relationships/slideLayout" Target="../slideLayouts/slideLayout204.xml"/><Relationship Id="rId6" Type="http://schemas.openxmlformats.org/officeDocument/2006/relationships/slideLayout" Target="../slideLayouts/slideLayout209.xml"/><Relationship Id="rId11" Type="http://schemas.openxmlformats.org/officeDocument/2006/relationships/slideLayout" Target="../slideLayouts/slideLayout214.xml"/><Relationship Id="rId24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08.xml"/><Relationship Id="rId15" Type="http://schemas.openxmlformats.org/officeDocument/2006/relationships/slideLayout" Target="../slideLayouts/slideLayout218.xml"/><Relationship Id="rId23" Type="http://schemas.openxmlformats.org/officeDocument/2006/relationships/slideLayout" Target="../slideLayouts/slideLayout226.xml"/><Relationship Id="rId28" Type="http://schemas.openxmlformats.org/officeDocument/2006/relationships/slideLayout" Target="../slideLayouts/slideLayout231.xml"/><Relationship Id="rId10" Type="http://schemas.openxmlformats.org/officeDocument/2006/relationships/slideLayout" Target="../slideLayouts/slideLayout213.xml"/><Relationship Id="rId19" Type="http://schemas.openxmlformats.org/officeDocument/2006/relationships/slideLayout" Target="../slideLayouts/slideLayout222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207.xml"/><Relationship Id="rId9" Type="http://schemas.openxmlformats.org/officeDocument/2006/relationships/slideLayout" Target="../slideLayouts/slideLayout212.xml"/><Relationship Id="rId14" Type="http://schemas.openxmlformats.org/officeDocument/2006/relationships/slideLayout" Target="../slideLayouts/slideLayout217.xml"/><Relationship Id="rId22" Type="http://schemas.openxmlformats.org/officeDocument/2006/relationships/slideLayout" Target="../slideLayouts/slideLayout225.xml"/><Relationship Id="rId27" Type="http://schemas.openxmlformats.org/officeDocument/2006/relationships/slideLayout" Target="../slideLayouts/slideLayout230.xml"/><Relationship Id="rId30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13" Type="http://schemas.openxmlformats.org/officeDocument/2006/relationships/slideLayout" Target="../slideLayouts/slideLayout245.xml"/><Relationship Id="rId18" Type="http://schemas.openxmlformats.org/officeDocument/2006/relationships/slideLayout" Target="../slideLayouts/slideLayout250.xml"/><Relationship Id="rId26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35.xml"/><Relationship Id="rId21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39.xml"/><Relationship Id="rId12" Type="http://schemas.openxmlformats.org/officeDocument/2006/relationships/slideLayout" Target="../slideLayouts/slideLayout244.xml"/><Relationship Id="rId17" Type="http://schemas.openxmlformats.org/officeDocument/2006/relationships/slideLayout" Target="../slideLayouts/slideLayout249.xml"/><Relationship Id="rId25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34.xml"/><Relationship Id="rId16" Type="http://schemas.openxmlformats.org/officeDocument/2006/relationships/slideLayout" Target="../slideLayouts/slideLayout248.xml"/><Relationship Id="rId20" Type="http://schemas.openxmlformats.org/officeDocument/2006/relationships/slideLayout" Target="../slideLayouts/slideLayout252.xml"/><Relationship Id="rId29" Type="http://schemas.openxmlformats.org/officeDocument/2006/relationships/slideLayout" Target="../slideLayouts/slideLayout261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24" Type="http://schemas.openxmlformats.org/officeDocument/2006/relationships/slideLayout" Target="../slideLayouts/slideLayout256.xml"/><Relationship Id="rId5" Type="http://schemas.openxmlformats.org/officeDocument/2006/relationships/slideLayout" Target="../slideLayouts/slideLayout237.xml"/><Relationship Id="rId15" Type="http://schemas.openxmlformats.org/officeDocument/2006/relationships/slideLayout" Target="../slideLayouts/slideLayout247.xml"/><Relationship Id="rId23" Type="http://schemas.openxmlformats.org/officeDocument/2006/relationships/slideLayout" Target="../slideLayouts/slideLayout255.xml"/><Relationship Id="rId28" Type="http://schemas.openxmlformats.org/officeDocument/2006/relationships/slideLayout" Target="../slideLayouts/slideLayout260.xml"/><Relationship Id="rId10" Type="http://schemas.openxmlformats.org/officeDocument/2006/relationships/slideLayout" Target="../slideLayouts/slideLayout242.xml"/><Relationship Id="rId19" Type="http://schemas.openxmlformats.org/officeDocument/2006/relationships/slideLayout" Target="../slideLayouts/slideLayout251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Relationship Id="rId14" Type="http://schemas.openxmlformats.org/officeDocument/2006/relationships/slideLayout" Target="../slideLayouts/slideLayout246.xml"/><Relationship Id="rId22" Type="http://schemas.openxmlformats.org/officeDocument/2006/relationships/slideLayout" Target="../slideLayouts/slideLayout254.xml"/><Relationship Id="rId27" Type="http://schemas.openxmlformats.org/officeDocument/2006/relationships/slideLayout" Target="../slideLayouts/slideLayout259.xml"/><Relationship Id="rId30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9.xml"/><Relationship Id="rId13" Type="http://schemas.openxmlformats.org/officeDocument/2006/relationships/slideLayout" Target="../slideLayouts/slideLayout274.xml"/><Relationship Id="rId18" Type="http://schemas.openxmlformats.org/officeDocument/2006/relationships/slideLayout" Target="../slideLayouts/slideLayout279.xml"/><Relationship Id="rId26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64.xml"/><Relationship Id="rId21" Type="http://schemas.openxmlformats.org/officeDocument/2006/relationships/slideLayout" Target="../slideLayouts/slideLayout282.xml"/><Relationship Id="rId7" Type="http://schemas.openxmlformats.org/officeDocument/2006/relationships/slideLayout" Target="../slideLayouts/slideLayout268.xml"/><Relationship Id="rId12" Type="http://schemas.openxmlformats.org/officeDocument/2006/relationships/slideLayout" Target="../slideLayouts/slideLayout273.xml"/><Relationship Id="rId17" Type="http://schemas.openxmlformats.org/officeDocument/2006/relationships/slideLayout" Target="../slideLayouts/slideLayout278.xml"/><Relationship Id="rId25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63.xml"/><Relationship Id="rId16" Type="http://schemas.openxmlformats.org/officeDocument/2006/relationships/slideLayout" Target="../slideLayouts/slideLayout277.xml"/><Relationship Id="rId20" Type="http://schemas.openxmlformats.org/officeDocument/2006/relationships/slideLayout" Target="../slideLayouts/slideLayout281.xml"/><Relationship Id="rId29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62.xml"/><Relationship Id="rId6" Type="http://schemas.openxmlformats.org/officeDocument/2006/relationships/slideLayout" Target="../slideLayouts/slideLayout267.xml"/><Relationship Id="rId11" Type="http://schemas.openxmlformats.org/officeDocument/2006/relationships/slideLayout" Target="../slideLayouts/slideLayout272.xml"/><Relationship Id="rId24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66.xml"/><Relationship Id="rId15" Type="http://schemas.openxmlformats.org/officeDocument/2006/relationships/slideLayout" Target="../slideLayouts/slideLayout276.xml"/><Relationship Id="rId23" Type="http://schemas.openxmlformats.org/officeDocument/2006/relationships/slideLayout" Target="../slideLayouts/slideLayout284.xml"/><Relationship Id="rId28" Type="http://schemas.openxmlformats.org/officeDocument/2006/relationships/slideLayout" Target="../slideLayouts/slideLayout289.xml"/><Relationship Id="rId10" Type="http://schemas.openxmlformats.org/officeDocument/2006/relationships/slideLayout" Target="../slideLayouts/slideLayout271.xml"/><Relationship Id="rId19" Type="http://schemas.openxmlformats.org/officeDocument/2006/relationships/slideLayout" Target="../slideLayouts/slideLayout280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265.xml"/><Relationship Id="rId9" Type="http://schemas.openxmlformats.org/officeDocument/2006/relationships/slideLayout" Target="../slideLayouts/slideLayout270.xml"/><Relationship Id="rId14" Type="http://schemas.openxmlformats.org/officeDocument/2006/relationships/slideLayout" Target="../slideLayouts/slideLayout275.xml"/><Relationship Id="rId22" Type="http://schemas.openxmlformats.org/officeDocument/2006/relationships/slideLayout" Target="../slideLayouts/slideLayout283.xml"/><Relationship Id="rId27" Type="http://schemas.openxmlformats.org/officeDocument/2006/relationships/slideLayout" Target="../slideLayouts/slideLayout288.xml"/><Relationship Id="rId30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8.xml"/><Relationship Id="rId13" Type="http://schemas.openxmlformats.org/officeDocument/2006/relationships/slideLayout" Target="../slideLayouts/slideLayout303.xml"/><Relationship Id="rId18" Type="http://schemas.openxmlformats.org/officeDocument/2006/relationships/slideLayout" Target="../slideLayouts/slideLayout308.xml"/><Relationship Id="rId26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293.xml"/><Relationship Id="rId21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297.xml"/><Relationship Id="rId12" Type="http://schemas.openxmlformats.org/officeDocument/2006/relationships/slideLayout" Target="../slideLayouts/slideLayout302.xml"/><Relationship Id="rId17" Type="http://schemas.openxmlformats.org/officeDocument/2006/relationships/slideLayout" Target="../slideLayouts/slideLayout307.xml"/><Relationship Id="rId25" Type="http://schemas.openxmlformats.org/officeDocument/2006/relationships/slideLayout" Target="../slideLayouts/slideLayout315.xml"/><Relationship Id="rId2" Type="http://schemas.openxmlformats.org/officeDocument/2006/relationships/slideLayout" Target="../slideLayouts/slideLayout292.xml"/><Relationship Id="rId16" Type="http://schemas.openxmlformats.org/officeDocument/2006/relationships/slideLayout" Target="../slideLayouts/slideLayout306.xml"/><Relationship Id="rId20" Type="http://schemas.openxmlformats.org/officeDocument/2006/relationships/slideLayout" Target="../slideLayouts/slideLayout310.xml"/><Relationship Id="rId29" Type="http://schemas.openxmlformats.org/officeDocument/2006/relationships/slideLayout" Target="../slideLayouts/slideLayout319.xml"/><Relationship Id="rId1" Type="http://schemas.openxmlformats.org/officeDocument/2006/relationships/slideLayout" Target="../slideLayouts/slideLayout291.xml"/><Relationship Id="rId6" Type="http://schemas.openxmlformats.org/officeDocument/2006/relationships/slideLayout" Target="../slideLayouts/slideLayout296.xml"/><Relationship Id="rId11" Type="http://schemas.openxmlformats.org/officeDocument/2006/relationships/slideLayout" Target="../slideLayouts/slideLayout301.xml"/><Relationship Id="rId24" Type="http://schemas.openxmlformats.org/officeDocument/2006/relationships/slideLayout" Target="../slideLayouts/slideLayout314.xml"/><Relationship Id="rId5" Type="http://schemas.openxmlformats.org/officeDocument/2006/relationships/slideLayout" Target="../slideLayouts/slideLayout295.xml"/><Relationship Id="rId15" Type="http://schemas.openxmlformats.org/officeDocument/2006/relationships/slideLayout" Target="../slideLayouts/slideLayout305.xml"/><Relationship Id="rId23" Type="http://schemas.openxmlformats.org/officeDocument/2006/relationships/slideLayout" Target="../slideLayouts/slideLayout313.xml"/><Relationship Id="rId28" Type="http://schemas.openxmlformats.org/officeDocument/2006/relationships/slideLayout" Target="../slideLayouts/slideLayout318.xml"/><Relationship Id="rId10" Type="http://schemas.openxmlformats.org/officeDocument/2006/relationships/slideLayout" Target="../slideLayouts/slideLayout300.xml"/><Relationship Id="rId19" Type="http://schemas.openxmlformats.org/officeDocument/2006/relationships/slideLayout" Target="../slideLayouts/slideLayout30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294.xml"/><Relationship Id="rId9" Type="http://schemas.openxmlformats.org/officeDocument/2006/relationships/slideLayout" Target="../slideLayouts/slideLayout299.xml"/><Relationship Id="rId14" Type="http://schemas.openxmlformats.org/officeDocument/2006/relationships/slideLayout" Target="../slideLayouts/slideLayout304.xml"/><Relationship Id="rId22" Type="http://schemas.openxmlformats.org/officeDocument/2006/relationships/slideLayout" Target="../slideLayouts/slideLayout312.xml"/><Relationship Id="rId27" Type="http://schemas.openxmlformats.org/officeDocument/2006/relationships/slideLayout" Target="../slideLayouts/slideLayout317.xml"/><Relationship Id="rId30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13" Type="http://schemas.openxmlformats.org/officeDocument/2006/relationships/slideLayout" Target="../slideLayouts/slideLayout332.xml"/><Relationship Id="rId18" Type="http://schemas.openxmlformats.org/officeDocument/2006/relationships/slideLayout" Target="../slideLayouts/slideLayout337.xml"/><Relationship Id="rId26" Type="http://schemas.openxmlformats.org/officeDocument/2006/relationships/slideLayout" Target="../slideLayouts/slideLayout345.xml"/><Relationship Id="rId3" Type="http://schemas.openxmlformats.org/officeDocument/2006/relationships/slideLayout" Target="../slideLayouts/slideLayout322.xml"/><Relationship Id="rId21" Type="http://schemas.openxmlformats.org/officeDocument/2006/relationships/slideLayout" Target="../slideLayouts/slideLayout340.xml"/><Relationship Id="rId7" Type="http://schemas.openxmlformats.org/officeDocument/2006/relationships/slideLayout" Target="../slideLayouts/slideLayout326.xml"/><Relationship Id="rId12" Type="http://schemas.openxmlformats.org/officeDocument/2006/relationships/slideLayout" Target="../slideLayouts/slideLayout331.xml"/><Relationship Id="rId17" Type="http://schemas.openxmlformats.org/officeDocument/2006/relationships/slideLayout" Target="../slideLayouts/slideLayout336.xml"/><Relationship Id="rId25" Type="http://schemas.openxmlformats.org/officeDocument/2006/relationships/slideLayout" Target="../slideLayouts/slideLayout344.xml"/><Relationship Id="rId2" Type="http://schemas.openxmlformats.org/officeDocument/2006/relationships/slideLayout" Target="../slideLayouts/slideLayout321.xml"/><Relationship Id="rId16" Type="http://schemas.openxmlformats.org/officeDocument/2006/relationships/slideLayout" Target="../slideLayouts/slideLayout335.xml"/><Relationship Id="rId20" Type="http://schemas.openxmlformats.org/officeDocument/2006/relationships/slideLayout" Target="../slideLayouts/slideLayout339.xml"/><Relationship Id="rId29" Type="http://schemas.openxmlformats.org/officeDocument/2006/relationships/slideLayout" Target="../slideLayouts/slideLayout348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24" Type="http://schemas.openxmlformats.org/officeDocument/2006/relationships/slideLayout" Target="../slideLayouts/slideLayout343.xml"/><Relationship Id="rId5" Type="http://schemas.openxmlformats.org/officeDocument/2006/relationships/slideLayout" Target="../slideLayouts/slideLayout324.xml"/><Relationship Id="rId15" Type="http://schemas.openxmlformats.org/officeDocument/2006/relationships/slideLayout" Target="../slideLayouts/slideLayout334.xml"/><Relationship Id="rId23" Type="http://schemas.openxmlformats.org/officeDocument/2006/relationships/slideLayout" Target="../slideLayouts/slideLayout342.xml"/><Relationship Id="rId28" Type="http://schemas.openxmlformats.org/officeDocument/2006/relationships/slideLayout" Target="../slideLayouts/slideLayout347.xml"/><Relationship Id="rId10" Type="http://schemas.openxmlformats.org/officeDocument/2006/relationships/slideLayout" Target="../slideLayouts/slideLayout329.xml"/><Relationship Id="rId19" Type="http://schemas.openxmlformats.org/officeDocument/2006/relationships/slideLayout" Target="../slideLayouts/slideLayout338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Relationship Id="rId14" Type="http://schemas.openxmlformats.org/officeDocument/2006/relationships/slideLayout" Target="../slideLayouts/slideLayout333.xml"/><Relationship Id="rId22" Type="http://schemas.openxmlformats.org/officeDocument/2006/relationships/slideLayout" Target="../slideLayouts/slideLayout341.xml"/><Relationship Id="rId27" Type="http://schemas.openxmlformats.org/officeDocument/2006/relationships/slideLayout" Target="../slideLayouts/slideLayout346.xml"/><Relationship Id="rId30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6.xml"/><Relationship Id="rId13" Type="http://schemas.openxmlformats.org/officeDocument/2006/relationships/slideLayout" Target="../slideLayouts/slideLayout361.xml"/><Relationship Id="rId18" Type="http://schemas.openxmlformats.org/officeDocument/2006/relationships/slideLayout" Target="../slideLayouts/slideLayout366.xml"/><Relationship Id="rId26" Type="http://schemas.openxmlformats.org/officeDocument/2006/relationships/slideLayout" Target="../slideLayouts/slideLayout374.xml"/><Relationship Id="rId3" Type="http://schemas.openxmlformats.org/officeDocument/2006/relationships/slideLayout" Target="../slideLayouts/slideLayout351.xml"/><Relationship Id="rId21" Type="http://schemas.openxmlformats.org/officeDocument/2006/relationships/slideLayout" Target="../slideLayouts/slideLayout369.xml"/><Relationship Id="rId7" Type="http://schemas.openxmlformats.org/officeDocument/2006/relationships/slideLayout" Target="../slideLayouts/slideLayout355.xml"/><Relationship Id="rId12" Type="http://schemas.openxmlformats.org/officeDocument/2006/relationships/slideLayout" Target="../slideLayouts/slideLayout360.xml"/><Relationship Id="rId17" Type="http://schemas.openxmlformats.org/officeDocument/2006/relationships/slideLayout" Target="../slideLayouts/slideLayout365.xml"/><Relationship Id="rId25" Type="http://schemas.openxmlformats.org/officeDocument/2006/relationships/slideLayout" Target="../slideLayouts/slideLayout373.xml"/><Relationship Id="rId2" Type="http://schemas.openxmlformats.org/officeDocument/2006/relationships/slideLayout" Target="../slideLayouts/slideLayout350.xml"/><Relationship Id="rId16" Type="http://schemas.openxmlformats.org/officeDocument/2006/relationships/slideLayout" Target="../slideLayouts/slideLayout364.xml"/><Relationship Id="rId20" Type="http://schemas.openxmlformats.org/officeDocument/2006/relationships/slideLayout" Target="../slideLayouts/slideLayout368.xml"/><Relationship Id="rId29" Type="http://schemas.openxmlformats.org/officeDocument/2006/relationships/slideLayout" Target="../slideLayouts/slideLayout377.xml"/><Relationship Id="rId1" Type="http://schemas.openxmlformats.org/officeDocument/2006/relationships/slideLayout" Target="../slideLayouts/slideLayout349.xml"/><Relationship Id="rId6" Type="http://schemas.openxmlformats.org/officeDocument/2006/relationships/slideLayout" Target="../slideLayouts/slideLayout354.xml"/><Relationship Id="rId11" Type="http://schemas.openxmlformats.org/officeDocument/2006/relationships/slideLayout" Target="../slideLayouts/slideLayout359.xml"/><Relationship Id="rId24" Type="http://schemas.openxmlformats.org/officeDocument/2006/relationships/slideLayout" Target="../slideLayouts/slideLayout372.xml"/><Relationship Id="rId5" Type="http://schemas.openxmlformats.org/officeDocument/2006/relationships/slideLayout" Target="../slideLayouts/slideLayout353.xml"/><Relationship Id="rId15" Type="http://schemas.openxmlformats.org/officeDocument/2006/relationships/slideLayout" Target="../slideLayouts/slideLayout363.xml"/><Relationship Id="rId23" Type="http://schemas.openxmlformats.org/officeDocument/2006/relationships/slideLayout" Target="../slideLayouts/slideLayout371.xml"/><Relationship Id="rId28" Type="http://schemas.openxmlformats.org/officeDocument/2006/relationships/slideLayout" Target="../slideLayouts/slideLayout376.xml"/><Relationship Id="rId10" Type="http://schemas.openxmlformats.org/officeDocument/2006/relationships/slideLayout" Target="../slideLayouts/slideLayout358.xml"/><Relationship Id="rId19" Type="http://schemas.openxmlformats.org/officeDocument/2006/relationships/slideLayout" Target="../slideLayouts/slideLayout367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352.xml"/><Relationship Id="rId9" Type="http://schemas.openxmlformats.org/officeDocument/2006/relationships/slideLayout" Target="../slideLayouts/slideLayout357.xml"/><Relationship Id="rId14" Type="http://schemas.openxmlformats.org/officeDocument/2006/relationships/slideLayout" Target="../slideLayouts/slideLayout362.xml"/><Relationship Id="rId22" Type="http://schemas.openxmlformats.org/officeDocument/2006/relationships/slideLayout" Target="../slideLayouts/slideLayout370.xml"/><Relationship Id="rId27" Type="http://schemas.openxmlformats.org/officeDocument/2006/relationships/slideLayout" Target="../slideLayouts/slideLayout375.xml"/><Relationship Id="rId30" Type="http://schemas.openxmlformats.org/officeDocument/2006/relationships/theme" Target="../theme/theme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C834B8-67FD-40F9-8CFA-5A9DA92B64A4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213" y="0"/>
            <a:ext cx="714375" cy="5143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B69B23B-E8F8-EF41-82F1-BE9455318B6B}"/>
              </a:ext>
            </a:extLst>
          </p:cNvPr>
          <p:cNvSpPr/>
          <p:nvPr userDrawn="1"/>
        </p:nvSpPr>
        <p:spPr>
          <a:xfrm>
            <a:off x="9314985" y="2044390"/>
            <a:ext cx="223025" cy="237893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924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4000" r:id="rId2"/>
    <p:sldLayoutId id="2147484066" r:id="rId3"/>
    <p:sldLayoutId id="2147484014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5" r:id="rId11"/>
    <p:sldLayoutId id="2147484074" r:id="rId12"/>
    <p:sldLayoutId id="2147484076" r:id="rId13"/>
    <p:sldLayoutId id="2147484077" r:id="rId14"/>
    <p:sldLayoutId id="2147484078" r:id="rId15"/>
    <p:sldLayoutId id="2147484079" r:id="rId16"/>
    <p:sldLayoutId id="2147484080" r:id="rId17"/>
    <p:sldLayoutId id="2147484081" r:id="rId18"/>
    <p:sldLayoutId id="2147484082" r:id="rId19"/>
    <p:sldLayoutId id="2147484083" r:id="rId20"/>
    <p:sldLayoutId id="2147484084" r:id="rId21"/>
    <p:sldLayoutId id="2147484085" r:id="rId22"/>
    <p:sldLayoutId id="2147484086" r:id="rId23"/>
    <p:sldLayoutId id="2147484087" r:id="rId24"/>
    <p:sldLayoutId id="2147484088" r:id="rId25"/>
    <p:sldLayoutId id="2147484089" r:id="rId26"/>
    <p:sldLayoutId id="2147484090" r:id="rId27"/>
    <p:sldLayoutId id="2147484091" r:id="rId28"/>
    <p:sldLayoutId id="2147484092" r:id="rId2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759E0306-C602-4D44-AAA8-B0B6A3D08802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213" y="0"/>
            <a:ext cx="714375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9CF43ED-D7E8-B347-93B8-D79D02014CFA}"/>
              </a:ext>
            </a:extLst>
          </p:cNvPr>
          <p:cNvSpPr/>
          <p:nvPr userDrawn="1"/>
        </p:nvSpPr>
        <p:spPr>
          <a:xfrm>
            <a:off x="9314985" y="2044390"/>
            <a:ext cx="223025" cy="237893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555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4" r:id="rId1"/>
    <p:sldLayoutId id="2147484455" r:id="rId2"/>
    <p:sldLayoutId id="2147484456" r:id="rId3"/>
    <p:sldLayoutId id="2147484457" r:id="rId4"/>
    <p:sldLayoutId id="2147484458" r:id="rId5"/>
    <p:sldLayoutId id="2147484459" r:id="rId6"/>
    <p:sldLayoutId id="2147484460" r:id="rId7"/>
    <p:sldLayoutId id="2147484461" r:id="rId8"/>
    <p:sldLayoutId id="2147484462" r:id="rId9"/>
    <p:sldLayoutId id="2147484463" r:id="rId10"/>
    <p:sldLayoutId id="2147484464" r:id="rId11"/>
    <p:sldLayoutId id="2147484465" r:id="rId12"/>
    <p:sldLayoutId id="2147484466" r:id="rId13"/>
    <p:sldLayoutId id="2147484467" r:id="rId14"/>
    <p:sldLayoutId id="2147484468" r:id="rId15"/>
    <p:sldLayoutId id="2147484469" r:id="rId16"/>
    <p:sldLayoutId id="2147484470" r:id="rId17"/>
    <p:sldLayoutId id="2147484471" r:id="rId18"/>
    <p:sldLayoutId id="2147484472" r:id="rId19"/>
    <p:sldLayoutId id="2147484473" r:id="rId20"/>
    <p:sldLayoutId id="2147484474" r:id="rId21"/>
    <p:sldLayoutId id="2147484475" r:id="rId22"/>
    <p:sldLayoutId id="2147484476" r:id="rId23"/>
    <p:sldLayoutId id="2147484477" r:id="rId24"/>
    <p:sldLayoutId id="2147484478" r:id="rId25"/>
    <p:sldLayoutId id="2147484479" r:id="rId26"/>
    <p:sldLayoutId id="2147484480" r:id="rId27"/>
    <p:sldLayoutId id="2147484481" r:id="rId28"/>
    <p:sldLayoutId id="2147484482" r:id="rId2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4299A512-7BBB-48A3-BB7A-48CB082A0F7A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213" y="0"/>
            <a:ext cx="714375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A236F46-1891-4044-B3E5-DF6655C68C05}"/>
              </a:ext>
            </a:extLst>
          </p:cNvPr>
          <p:cNvSpPr/>
          <p:nvPr userDrawn="1"/>
        </p:nvSpPr>
        <p:spPr>
          <a:xfrm>
            <a:off x="9314985" y="2044390"/>
            <a:ext cx="223025" cy="237893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953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4" r:id="rId1"/>
    <p:sldLayoutId id="2147484485" r:id="rId2"/>
    <p:sldLayoutId id="2147484486" r:id="rId3"/>
    <p:sldLayoutId id="2147484487" r:id="rId4"/>
    <p:sldLayoutId id="2147484488" r:id="rId5"/>
    <p:sldLayoutId id="2147484489" r:id="rId6"/>
    <p:sldLayoutId id="2147484490" r:id="rId7"/>
    <p:sldLayoutId id="2147484491" r:id="rId8"/>
    <p:sldLayoutId id="2147484492" r:id="rId9"/>
    <p:sldLayoutId id="2147484493" r:id="rId10"/>
    <p:sldLayoutId id="2147484494" r:id="rId11"/>
    <p:sldLayoutId id="2147484495" r:id="rId12"/>
    <p:sldLayoutId id="2147484496" r:id="rId13"/>
    <p:sldLayoutId id="2147484497" r:id="rId14"/>
    <p:sldLayoutId id="2147484498" r:id="rId15"/>
    <p:sldLayoutId id="2147484499" r:id="rId16"/>
    <p:sldLayoutId id="2147484500" r:id="rId17"/>
    <p:sldLayoutId id="2147484501" r:id="rId18"/>
    <p:sldLayoutId id="2147484502" r:id="rId19"/>
    <p:sldLayoutId id="2147484503" r:id="rId20"/>
    <p:sldLayoutId id="2147484504" r:id="rId21"/>
    <p:sldLayoutId id="2147484505" r:id="rId22"/>
    <p:sldLayoutId id="2147484506" r:id="rId23"/>
    <p:sldLayoutId id="2147484507" r:id="rId24"/>
    <p:sldLayoutId id="2147484508" r:id="rId25"/>
    <p:sldLayoutId id="2147484509" r:id="rId26"/>
    <p:sldLayoutId id="2147484510" r:id="rId27"/>
    <p:sldLayoutId id="2147484511" r:id="rId28"/>
    <p:sldLayoutId id="2147484512" r:id="rId2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6735DE70-2573-4B4E-9A3A-5D9656972175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213" y="0"/>
            <a:ext cx="714375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A657806-BCE9-AC4B-ACBE-C4EF68363B4F}"/>
              </a:ext>
            </a:extLst>
          </p:cNvPr>
          <p:cNvSpPr/>
          <p:nvPr userDrawn="1"/>
        </p:nvSpPr>
        <p:spPr>
          <a:xfrm>
            <a:off x="9314985" y="2044390"/>
            <a:ext cx="223025" cy="237893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1230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4" r:id="rId1"/>
    <p:sldLayoutId id="2147484515" r:id="rId2"/>
    <p:sldLayoutId id="2147484516" r:id="rId3"/>
    <p:sldLayoutId id="2147484517" r:id="rId4"/>
    <p:sldLayoutId id="2147484518" r:id="rId5"/>
    <p:sldLayoutId id="2147484519" r:id="rId6"/>
    <p:sldLayoutId id="2147484520" r:id="rId7"/>
    <p:sldLayoutId id="2147484521" r:id="rId8"/>
    <p:sldLayoutId id="2147484522" r:id="rId9"/>
    <p:sldLayoutId id="2147484523" r:id="rId10"/>
    <p:sldLayoutId id="2147484524" r:id="rId11"/>
    <p:sldLayoutId id="2147484525" r:id="rId12"/>
    <p:sldLayoutId id="2147484526" r:id="rId13"/>
    <p:sldLayoutId id="2147484527" r:id="rId14"/>
    <p:sldLayoutId id="2147484528" r:id="rId15"/>
    <p:sldLayoutId id="2147484529" r:id="rId16"/>
    <p:sldLayoutId id="2147484530" r:id="rId17"/>
    <p:sldLayoutId id="2147484531" r:id="rId18"/>
    <p:sldLayoutId id="2147484532" r:id="rId19"/>
    <p:sldLayoutId id="2147484533" r:id="rId20"/>
    <p:sldLayoutId id="2147484534" r:id="rId21"/>
    <p:sldLayoutId id="2147484535" r:id="rId22"/>
    <p:sldLayoutId id="2147484536" r:id="rId23"/>
    <p:sldLayoutId id="2147484537" r:id="rId24"/>
    <p:sldLayoutId id="2147484538" r:id="rId25"/>
    <p:sldLayoutId id="2147484539" r:id="rId26"/>
    <p:sldLayoutId id="2147484540" r:id="rId27"/>
    <p:sldLayoutId id="2147484541" r:id="rId28"/>
    <p:sldLayoutId id="2147484542" r:id="rId2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D8CDD72F-D17D-46A5-8D81-CAE53895ED7B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213" y="0"/>
            <a:ext cx="714375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E7A1042-66C8-8C4C-9668-DF9353A0E3F8}"/>
              </a:ext>
            </a:extLst>
          </p:cNvPr>
          <p:cNvSpPr/>
          <p:nvPr userDrawn="1"/>
        </p:nvSpPr>
        <p:spPr>
          <a:xfrm>
            <a:off x="9314985" y="2044390"/>
            <a:ext cx="223025" cy="237893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135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4" r:id="rId1"/>
    <p:sldLayoutId id="2147484545" r:id="rId2"/>
    <p:sldLayoutId id="2147484546" r:id="rId3"/>
    <p:sldLayoutId id="2147484547" r:id="rId4"/>
    <p:sldLayoutId id="2147484548" r:id="rId5"/>
    <p:sldLayoutId id="2147484549" r:id="rId6"/>
    <p:sldLayoutId id="2147484550" r:id="rId7"/>
    <p:sldLayoutId id="2147484551" r:id="rId8"/>
    <p:sldLayoutId id="2147484552" r:id="rId9"/>
    <p:sldLayoutId id="2147484553" r:id="rId10"/>
    <p:sldLayoutId id="2147484554" r:id="rId11"/>
    <p:sldLayoutId id="2147484555" r:id="rId12"/>
    <p:sldLayoutId id="2147484556" r:id="rId13"/>
    <p:sldLayoutId id="2147484557" r:id="rId14"/>
    <p:sldLayoutId id="2147484558" r:id="rId15"/>
    <p:sldLayoutId id="2147484559" r:id="rId16"/>
    <p:sldLayoutId id="2147484560" r:id="rId17"/>
    <p:sldLayoutId id="2147484561" r:id="rId18"/>
    <p:sldLayoutId id="2147484562" r:id="rId19"/>
    <p:sldLayoutId id="2147484563" r:id="rId20"/>
    <p:sldLayoutId id="2147484564" r:id="rId21"/>
    <p:sldLayoutId id="2147484565" r:id="rId22"/>
    <p:sldLayoutId id="2147484566" r:id="rId23"/>
    <p:sldLayoutId id="2147484567" r:id="rId24"/>
    <p:sldLayoutId id="2147484568" r:id="rId25"/>
    <p:sldLayoutId id="2147484569" r:id="rId26"/>
    <p:sldLayoutId id="2147484570" r:id="rId27"/>
    <p:sldLayoutId id="2147484571" r:id="rId28"/>
    <p:sldLayoutId id="2147484572" r:id="rId2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B43EB2B0-3A0E-4E1F-9369-DF411A4A4489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213" y="0"/>
            <a:ext cx="714375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3FCB03-D8FE-9747-81A0-6570FBFF3387}"/>
              </a:ext>
            </a:extLst>
          </p:cNvPr>
          <p:cNvSpPr/>
          <p:nvPr userDrawn="1"/>
        </p:nvSpPr>
        <p:spPr>
          <a:xfrm>
            <a:off x="9314985" y="2044390"/>
            <a:ext cx="223025" cy="237893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511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4" r:id="rId1"/>
    <p:sldLayoutId id="2147484575" r:id="rId2"/>
    <p:sldLayoutId id="2147484576" r:id="rId3"/>
    <p:sldLayoutId id="2147484577" r:id="rId4"/>
    <p:sldLayoutId id="2147484578" r:id="rId5"/>
    <p:sldLayoutId id="2147484579" r:id="rId6"/>
    <p:sldLayoutId id="2147484580" r:id="rId7"/>
    <p:sldLayoutId id="2147484581" r:id="rId8"/>
    <p:sldLayoutId id="2147484582" r:id="rId9"/>
    <p:sldLayoutId id="2147484583" r:id="rId10"/>
    <p:sldLayoutId id="2147484584" r:id="rId11"/>
    <p:sldLayoutId id="2147484585" r:id="rId12"/>
    <p:sldLayoutId id="2147484586" r:id="rId13"/>
    <p:sldLayoutId id="2147484587" r:id="rId14"/>
    <p:sldLayoutId id="2147484588" r:id="rId15"/>
    <p:sldLayoutId id="2147484589" r:id="rId16"/>
    <p:sldLayoutId id="2147484590" r:id="rId17"/>
    <p:sldLayoutId id="2147484591" r:id="rId18"/>
    <p:sldLayoutId id="2147484592" r:id="rId19"/>
    <p:sldLayoutId id="2147484593" r:id="rId20"/>
    <p:sldLayoutId id="2147484594" r:id="rId21"/>
    <p:sldLayoutId id="2147484595" r:id="rId22"/>
    <p:sldLayoutId id="2147484596" r:id="rId23"/>
    <p:sldLayoutId id="2147484597" r:id="rId24"/>
    <p:sldLayoutId id="2147484598" r:id="rId25"/>
    <p:sldLayoutId id="2147484599" r:id="rId26"/>
    <p:sldLayoutId id="2147484600" r:id="rId27"/>
    <p:sldLayoutId id="2147484601" r:id="rId28"/>
    <p:sldLayoutId id="2147484602" r:id="rId2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C73E71C7-50BB-4FAB-BEFA-842A10B2FF0F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213" y="0"/>
            <a:ext cx="714375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0D073DE-32CA-984C-ADC8-60F038211E1C}"/>
              </a:ext>
            </a:extLst>
          </p:cNvPr>
          <p:cNvSpPr/>
          <p:nvPr userDrawn="1"/>
        </p:nvSpPr>
        <p:spPr>
          <a:xfrm>
            <a:off x="9314985" y="2044390"/>
            <a:ext cx="223025" cy="237893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47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4" r:id="rId1"/>
    <p:sldLayoutId id="2147484605" r:id="rId2"/>
    <p:sldLayoutId id="2147484606" r:id="rId3"/>
    <p:sldLayoutId id="2147484607" r:id="rId4"/>
    <p:sldLayoutId id="2147484608" r:id="rId5"/>
    <p:sldLayoutId id="2147484609" r:id="rId6"/>
    <p:sldLayoutId id="2147484610" r:id="rId7"/>
    <p:sldLayoutId id="2147484611" r:id="rId8"/>
    <p:sldLayoutId id="2147484612" r:id="rId9"/>
    <p:sldLayoutId id="2147484613" r:id="rId10"/>
    <p:sldLayoutId id="2147484614" r:id="rId11"/>
    <p:sldLayoutId id="2147484615" r:id="rId12"/>
    <p:sldLayoutId id="2147484616" r:id="rId13"/>
    <p:sldLayoutId id="2147484617" r:id="rId14"/>
    <p:sldLayoutId id="2147484618" r:id="rId15"/>
    <p:sldLayoutId id="2147484619" r:id="rId16"/>
    <p:sldLayoutId id="2147484620" r:id="rId17"/>
    <p:sldLayoutId id="2147484621" r:id="rId18"/>
    <p:sldLayoutId id="2147484622" r:id="rId19"/>
    <p:sldLayoutId id="2147484623" r:id="rId20"/>
    <p:sldLayoutId id="2147484624" r:id="rId21"/>
    <p:sldLayoutId id="2147484625" r:id="rId22"/>
    <p:sldLayoutId id="2147484626" r:id="rId23"/>
    <p:sldLayoutId id="2147484627" r:id="rId24"/>
    <p:sldLayoutId id="2147484628" r:id="rId25"/>
    <p:sldLayoutId id="2147484629" r:id="rId26"/>
    <p:sldLayoutId id="2147484630" r:id="rId27"/>
    <p:sldLayoutId id="2147484631" r:id="rId28"/>
    <p:sldLayoutId id="2147484632" r:id="rId2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15AC1494-4406-42D5-85D1-35F14B3D3EC9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213" y="0"/>
            <a:ext cx="714375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27BC2D2-BEB3-414C-B3DE-CE21CAC5B0FB}"/>
              </a:ext>
            </a:extLst>
          </p:cNvPr>
          <p:cNvSpPr/>
          <p:nvPr userDrawn="1"/>
        </p:nvSpPr>
        <p:spPr>
          <a:xfrm>
            <a:off x="9314985" y="2044390"/>
            <a:ext cx="223025" cy="237893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644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4" r:id="rId1"/>
    <p:sldLayoutId id="2147484635" r:id="rId2"/>
    <p:sldLayoutId id="2147484636" r:id="rId3"/>
    <p:sldLayoutId id="2147484637" r:id="rId4"/>
    <p:sldLayoutId id="2147484638" r:id="rId5"/>
    <p:sldLayoutId id="2147484639" r:id="rId6"/>
    <p:sldLayoutId id="2147484640" r:id="rId7"/>
    <p:sldLayoutId id="2147484641" r:id="rId8"/>
    <p:sldLayoutId id="2147484642" r:id="rId9"/>
    <p:sldLayoutId id="2147484643" r:id="rId10"/>
    <p:sldLayoutId id="2147484644" r:id="rId11"/>
    <p:sldLayoutId id="2147484645" r:id="rId12"/>
    <p:sldLayoutId id="2147484646" r:id="rId13"/>
    <p:sldLayoutId id="2147484647" r:id="rId14"/>
    <p:sldLayoutId id="2147484648" r:id="rId15"/>
    <p:sldLayoutId id="2147484649" r:id="rId16"/>
    <p:sldLayoutId id="2147484650" r:id="rId17"/>
    <p:sldLayoutId id="2147484651" r:id="rId18"/>
    <p:sldLayoutId id="2147484652" r:id="rId19"/>
    <p:sldLayoutId id="2147484653" r:id="rId20"/>
    <p:sldLayoutId id="2147484654" r:id="rId21"/>
    <p:sldLayoutId id="2147484655" r:id="rId22"/>
    <p:sldLayoutId id="2147484656" r:id="rId23"/>
    <p:sldLayoutId id="2147484657" r:id="rId24"/>
    <p:sldLayoutId id="2147484658" r:id="rId25"/>
    <p:sldLayoutId id="2147484659" r:id="rId26"/>
    <p:sldLayoutId id="2147484660" r:id="rId27"/>
    <p:sldLayoutId id="2147484661" r:id="rId28"/>
    <p:sldLayoutId id="2147484662" r:id="rId2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450CAC47-CA0F-4BE3-B25E-24AB79616363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213" y="0"/>
            <a:ext cx="714375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8FDE022-9623-9047-9024-6F7A95ADF698}"/>
              </a:ext>
            </a:extLst>
          </p:cNvPr>
          <p:cNvSpPr/>
          <p:nvPr userDrawn="1"/>
        </p:nvSpPr>
        <p:spPr>
          <a:xfrm>
            <a:off x="9314985" y="2044390"/>
            <a:ext cx="223025" cy="237893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9028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4" r:id="rId1"/>
    <p:sldLayoutId id="2147484665" r:id="rId2"/>
    <p:sldLayoutId id="2147484666" r:id="rId3"/>
    <p:sldLayoutId id="2147484667" r:id="rId4"/>
    <p:sldLayoutId id="2147484668" r:id="rId5"/>
    <p:sldLayoutId id="2147484669" r:id="rId6"/>
    <p:sldLayoutId id="2147484670" r:id="rId7"/>
    <p:sldLayoutId id="2147484671" r:id="rId8"/>
    <p:sldLayoutId id="2147484672" r:id="rId9"/>
    <p:sldLayoutId id="2147484673" r:id="rId10"/>
    <p:sldLayoutId id="2147484674" r:id="rId11"/>
    <p:sldLayoutId id="2147484675" r:id="rId12"/>
    <p:sldLayoutId id="2147484676" r:id="rId13"/>
    <p:sldLayoutId id="2147484677" r:id="rId14"/>
    <p:sldLayoutId id="2147484678" r:id="rId15"/>
    <p:sldLayoutId id="2147484679" r:id="rId16"/>
    <p:sldLayoutId id="2147484680" r:id="rId17"/>
    <p:sldLayoutId id="2147484681" r:id="rId18"/>
    <p:sldLayoutId id="2147484682" r:id="rId19"/>
    <p:sldLayoutId id="2147484683" r:id="rId20"/>
    <p:sldLayoutId id="2147484684" r:id="rId21"/>
    <p:sldLayoutId id="2147484685" r:id="rId22"/>
    <p:sldLayoutId id="2147484686" r:id="rId23"/>
    <p:sldLayoutId id="2147484687" r:id="rId24"/>
    <p:sldLayoutId id="2147484688" r:id="rId25"/>
    <p:sldLayoutId id="2147484689" r:id="rId26"/>
    <p:sldLayoutId id="2147484690" r:id="rId27"/>
    <p:sldLayoutId id="2147484691" r:id="rId28"/>
    <p:sldLayoutId id="2147484692" r:id="rId2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6D4607F3-8207-4D7F-952A-DFD06C95A8C9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213" y="0"/>
            <a:ext cx="714375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D49CD4B-E8BC-EB47-A0DB-DABF4193A1D1}"/>
              </a:ext>
            </a:extLst>
          </p:cNvPr>
          <p:cNvSpPr/>
          <p:nvPr userDrawn="1"/>
        </p:nvSpPr>
        <p:spPr>
          <a:xfrm>
            <a:off x="9314985" y="2044390"/>
            <a:ext cx="223025" cy="237893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1415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4" r:id="rId1"/>
    <p:sldLayoutId id="2147484695" r:id="rId2"/>
    <p:sldLayoutId id="2147484696" r:id="rId3"/>
    <p:sldLayoutId id="2147484697" r:id="rId4"/>
    <p:sldLayoutId id="2147484698" r:id="rId5"/>
    <p:sldLayoutId id="2147484699" r:id="rId6"/>
    <p:sldLayoutId id="2147484700" r:id="rId7"/>
    <p:sldLayoutId id="2147484701" r:id="rId8"/>
    <p:sldLayoutId id="2147484702" r:id="rId9"/>
    <p:sldLayoutId id="2147484703" r:id="rId10"/>
    <p:sldLayoutId id="2147484704" r:id="rId11"/>
    <p:sldLayoutId id="2147484705" r:id="rId12"/>
    <p:sldLayoutId id="2147484706" r:id="rId13"/>
    <p:sldLayoutId id="2147484707" r:id="rId14"/>
    <p:sldLayoutId id="2147484708" r:id="rId15"/>
    <p:sldLayoutId id="2147484709" r:id="rId16"/>
    <p:sldLayoutId id="2147484710" r:id="rId17"/>
    <p:sldLayoutId id="2147484711" r:id="rId18"/>
    <p:sldLayoutId id="2147484712" r:id="rId19"/>
    <p:sldLayoutId id="2147484713" r:id="rId20"/>
    <p:sldLayoutId id="2147484714" r:id="rId21"/>
    <p:sldLayoutId id="2147484715" r:id="rId22"/>
    <p:sldLayoutId id="2147484716" r:id="rId23"/>
    <p:sldLayoutId id="2147484717" r:id="rId24"/>
    <p:sldLayoutId id="2147484718" r:id="rId25"/>
    <p:sldLayoutId id="2147484719" r:id="rId26"/>
    <p:sldLayoutId id="2147484720" r:id="rId27"/>
    <p:sldLayoutId id="2147484721" r:id="rId28"/>
    <p:sldLayoutId id="2147484722" r:id="rId2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10CFF069-F7D1-4513-A916-DBC21905F950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213" y="0"/>
            <a:ext cx="714375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8277D5E-0CC9-D644-8E2C-C5B0AF7A88F1}"/>
              </a:ext>
            </a:extLst>
          </p:cNvPr>
          <p:cNvSpPr/>
          <p:nvPr userDrawn="1"/>
        </p:nvSpPr>
        <p:spPr>
          <a:xfrm>
            <a:off x="9314985" y="2044390"/>
            <a:ext cx="223025" cy="237893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945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24" r:id="rId1"/>
    <p:sldLayoutId id="2147484725" r:id="rId2"/>
    <p:sldLayoutId id="2147484726" r:id="rId3"/>
    <p:sldLayoutId id="2147484727" r:id="rId4"/>
    <p:sldLayoutId id="2147484728" r:id="rId5"/>
    <p:sldLayoutId id="2147484729" r:id="rId6"/>
    <p:sldLayoutId id="2147484730" r:id="rId7"/>
    <p:sldLayoutId id="2147484731" r:id="rId8"/>
    <p:sldLayoutId id="2147484732" r:id="rId9"/>
    <p:sldLayoutId id="2147484733" r:id="rId10"/>
    <p:sldLayoutId id="2147484734" r:id="rId11"/>
    <p:sldLayoutId id="2147484735" r:id="rId12"/>
    <p:sldLayoutId id="2147484736" r:id="rId13"/>
    <p:sldLayoutId id="2147484737" r:id="rId14"/>
    <p:sldLayoutId id="2147484738" r:id="rId15"/>
    <p:sldLayoutId id="2147484739" r:id="rId16"/>
    <p:sldLayoutId id="2147484740" r:id="rId17"/>
    <p:sldLayoutId id="2147484741" r:id="rId18"/>
    <p:sldLayoutId id="2147484742" r:id="rId19"/>
    <p:sldLayoutId id="2147484743" r:id="rId20"/>
    <p:sldLayoutId id="2147484744" r:id="rId21"/>
    <p:sldLayoutId id="2147484745" r:id="rId22"/>
    <p:sldLayoutId id="2147484746" r:id="rId23"/>
    <p:sldLayoutId id="2147484747" r:id="rId24"/>
    <p:sldLayoutId id="2147484748" r:id="rId25"/>
    <p:sldLayoutId id="2147484749" r:id="rId26"/>
    <p:sldLayoutId id="2147484750" r:id="rId27"/>
    <p:sldLayoutId id="2147484751" r:id="rId28"/>
    <p:sldLayoutId id="2147484752" r:id="rId2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F01683A6-A64C-49FC-B789-262B9E8104F6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213" y="0"/>
            <a:ext cx="714375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D71CF54-E4CE-FD4C-9C49-A4211A147A52}"/>
              </a:ext>
            </a:extLst>
          </p:cNvPr>
          <p:cNvSpPr/>
          <p:nvPr userDrawn="1"/>
        </p:nvSpPr>
        <p:spPr>
          <a:xfrm>
            <a:off x="9314985" y="2044390"/>
            <a:ext cx="223025" cy="237893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3998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54" r:id="rId1"/>
    <p:sldLayoutId id="2147484755" r:id="rId2"/>
    <p:sldLayoutId id="2147484756" r:id="rId3"/>
    <p:sldLayoutId id="2147484757" r:id="rId4"/>
    <p:sldLayoutId id="2147484758" r:id="rId5"/>
    <p:sldLayoutId id="2147484759" r:id="rId6"/>
    <p:sldLayoutId id="2147484760" r:id="rId7"/>
    <p:sldLayoutId id="2147484761" r:id="rId8"/>
    <p:sldLayoutId id="2147484762" r:id="rId9"/>
    <p:sldLayoutId id="2147484763" r:id="rId10"/>
    <p:sldLayoutId id="2147484764" r:id="rId11"/>
    <p:sldLayoutId id="2147484765" r:id="rId12"/>
    <p:sldLayoutId id="2147484766" r:id="rId13"/>
    <p:sldLayoutId id="2147484767" r:id="rId14"/>
    <p:sldLayoutId id="2147484768" r:id="rId15"/>
    <p:sldLayoutId id="2147484769" r:id="rId16"/>
    <p:sldLayoutId id="2147484770" r:id="rId17"/>
    <p:sldLayoutId id="2147484771" r:id="rId18"/>
    <p:sldLayoutId id="2147484772" r:id="rId19"/>
    <p:sldLayoutId id="2147484773" r:id="rId20"/>
    <p:sldLayoutId id="2147484774" r:id="rId21"/>
    <p:sldLayoutId id="2147484775" r:id="rId22"/>
    <p:sldLayoutId id="2147484776" r:id="rId23"/>
    <p:sldLayoutId id="2147484777" r:id="rId24"/>
    <p:sldLayoutId id="2147484778" r:id="rId25"/>
    <p:sldLayoutId id="2147484779" r:id="rId26"/>
    <p:sldLayoutId id="2147484780" r:id="rId27"/>
    <p:sldLayoutId id="2147484781" r:id="rId28"/>
    <p:sldLayoutId id="2147484782" r:id="rId2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B381295A-136B-47EB-B514-03F737AA3932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213" y="0"/>
            <a:ext cx="714375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990BE8E-796B-354A-8AAA-35643143EF73}"/>
              </a:ext>
            </a:extLst>
          </p:cNvPr>
          <p:cNvSpPr/>
          <p:nvPr userDrawn="1"/>
        </p:nvSpPr>
        <p:spPr>
          <a:xfrm>
            <a:off x="9314985" y="2044390"/>
            <a:ext cx="223025" cy="237893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36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4" r:id="rId1"/>
    <p:sldLayoutId id="2147484785" r:id="rId2"/>
    <p:sldLayoutId id="2147484786" r:id="rId3"/>
    <p:sldLayoutId id="2147484787" r:id="rId4"/>
    <p:sldLayoutId id="2147484788" r:id="rId5"/>
    <p:sldLayoutId id="2147484789" r:id="rId6"/>
    <p:sldLayoutId id="2147484790" r:id="rId7"/>
    <p:sldLayoutId id="2147484791" r:id="rId8"/>
    <p:sldLayoutId id="2147484792" r:id="rId9"/>
    <p:sldLayoutId id="2147484793" r:id="rId10"/>
    <p:sldLayoutId id="2147484794" r:id="rId11"/>
    <p:sldLayoutId id="2147484795" r:id="rId12"/>
    <p:sldLayoutId id="2147484796" r:id="rId13"/>
    <p:sldLayoutId id="2147484797" r:id="rId14"/>
    <p:sldLayoutId id="2147484798" r:id="rId15"/>
    <p:sldLayoutId id="2147484799" r:id="rId16"/>
    <p:sldLayoutId id="2147484800" r:id="rId17"/>
    <p:sldLayoutId id="2147484801" r:id="rId18"/>
    <p:sldLayoutId id="2147484802" r:id="rId19"/>
    <p:sldLayoutId id="2147484803" r:id="rId20"/>
    <p:sldLayoutId id="2147484804" r:id="rId21"/>
    <p:sldLayoutId id="2147484805" r:id="rId22"/>
    <p:sldLayoutId id="2147484806" r:id="rId23"/>
    <p:sldLayoutId id="2147484807" r:id="rId24"/>
    <p:sldLayoutId id="2147484808" r:id="rId25"/>
    <p:sldLayoutId id="2147484809" r:id="rId26"/>
    <p:sldLayoutId id="2147484810" r:id="rId27"/>
    <p:sldLayoutId id="2147484811" r:id="rId28"/>
    <p:sldLayoutId id="2147484812" r:id="rId2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70576-8AF3-41F5-92D2-07607BD20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42" y="2113200"/>
            <a:ext cx="4450930" cy="898708"/>
          </a:xfrm>
        </p:spPr>
        <p:txBody>
          <a:bodyPr/>
          <a:lstStyle/>
          <a:p>
            <a:r>
              <a:rPr lang="en-US" dirty="0" smtClean="0"/>
              <a:t>Enable Search on category values in Refine Panel</a:t>
            </a:r>
            <a:endParaRPr lang="fr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F5986E-5581-4F64-903D-A18BDA09DC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8842" y="3125134"/>
            <a:ext cx="4450930" cy="307777"/>
          </a:xfrm>
        </p:spPr>
        <p:txBody>
          <a:bodyPr/>
          <a:lstStyle/>
          <a:p>
            <a:r>
              <a:rPr lang="en-US" dirty="0" smtClean="0"/>
              <a:t>How-To</a:t>
            </a:r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53C76F4A-1A57-48B3-839F-78728C01C5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© Dassault Systèmes | </a:t>
            </a:r>
            <a:r>
              <a:rPr lang="fr-FR" dirty="0" err="1"/>
              <a:t>Confidential</a:t>
            </a:r>
            <a:r>
              <a:rPr lang="fr-FR" dirty="0"/>
              <a:t> Information | 23/07/2021 | </a:t>
            </a:r>
            <a:r>
              <a:rPr lang="fr-FR" dirty="0" err="1"/>
              <a:t>ref</a:t>
            </a:r>
            <a:r>
              <a:rPr lang="fr-FR" dirty="0"/>
              <a:t>.: 3DS_Document_2021</a:t>
            </a:r>
            <a:endParaRPr lang="en-US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0A3FC641-D594-DA4C-BD63-8BDDA17227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055860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34C54-F10F-4897-9D2D-79F071CFB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  <a:endParaRPr lang="vi-VN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141ED74-055D-4004-966F-766B43D8C7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Technical Consideration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3FD4BD-CBE1-4F37-BE3D-48BF4F6BF9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How-To</a:t>
            </a:r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0156CC-554C-4018-B674-3354C9EACA8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This is the section name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C72F70C-F711-4631-8160-15D33036A9C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This is the section name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739720-14CA-4044-ACE1-9E09B293D74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This is the section name</a:t>
            </a:r>
            <a:endParaRPr lang="fr-FR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3E79E36-283E-439A-A3B9-F199525EE9A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This is the section name</a:t>
            </a:r>
            <a:endParaRPr lang="fr-FR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4EFFE7-1914-4987-9E72-682367506A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702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53C9BE4-B528-42FD-9E9B-F2B68D6A7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Enable Search on category values in Refine </a:t>
            </a:r>
            <a:r>
              <a:rPr lang="en-US" sz="2000" dirty="0" smtClean="0"/>
              <a:t>Panel</a:t>
            </a:r>
            <a:endParaRPr lang="fr-FR" sz="20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3AE7881-0B58-45DE-AF6C-F271A9514E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Technical </a:t>
            </a:r>
            <a:r>
              <a:rPr lang="en-US" dirty="0" smtClean="0"/>
              <a:t>Consideration</a:t>
            </a:r>
            <a:endParaRPr lang="vi-VN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9F8495-1E08-4A79-A59F-8643025A9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28B781-CA8D-49BB-8F5B-E9F7BB9A37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2589" y="1301750"/>
            <a:ext cx="5510211" cy="3257550"/>
          </a:xfrm>
        </p:spPr>
        <p:txBody>
          <a:bodyPr/>
          <a:lstStyle/>
          <a:p>
            <a:r>
              <a:rPr lang="fr-FR" dirty="0" smtClean="0"/>
              <a:t>In the </a:t>
            </a:r>
            <a:r>
              <a:rPr lang="fr-FR" dirty="0" err="1" smtClean="0"/>
              <a:t>Refine</a:t>
            </a:r>
            <a:r>
              <a:rPr lang="fr-FR" dirty="0" smtClean="0"/>
              <a:t> Panel, the « </a:t>
            </a:r>
            <a:r>
              <a:rPr lang="fr-FR" dirty="0" err="1" smtClean="0"/>
              <a:t>Search</a:t>
            </a:r>
            <a:r>
              <a:rPr lang="fr-FR" dirty="0" smtClean="0"/>
              <a:t> </a:t>
            </a:r>
            <a:r>
              <a:rPr lang="fr-FR" dirty="0" err="1" smtClean="0"/>
              <a:t>Filters</a:t>
            </a:r>
            <a:r>
              <a:rPr lang="fr-FR" dirty="0" smtClean="0"/>
              <a:t> »</a:t>
            </a:r>
            <a:r>
              <a:rPr lang="vi-VN" dirty="0" smtClean="0"/>
              <a:t> </a:t>
            </a:r>
            <a:r>
              <a:rPr lang="fr-FR" dirty="0" smtClean="0"/>
              <a:t>box </a:t>
            </a:r>
            <a:r>
              <a:rPr lang="fr-FR" dirty="0" err="1" smtClean="0"/>
              <a:t>allows</a:t>
            </a:r>
            <a:r>
              <a:rPr lang="fr-FR" dirty="0" smtClean="0"/>
              <a:t> </a:t>
            </a:r>
            <a:r>
              <a:rPr lang="fr-FR" dirty="0" err="1" smtClean="0"/>
              <a:t>users</a:t>
            </a:r>
            <a:r>
              <a:rPr lang="fr-FR" dirty="0" smtClean="0"/>
              <a:t> to </a:t>
            </a:r>
            <a:r>
              <a:rPr lang="fr-FR" dirty="0" err="1" smtClean="0"/>
              <a:t>search</a:t>
            </a:r>
            <a:r>
              <a:rPr lang="fr-FR" dirty="0" smtClean="0"/>
              <a:t> for </a:t>
            </a:r>
            <a:r>
              <a:rPr lang="fr-FR" dirty="0" err="1" smtClean="0"/>
              <a:t>any</a:t>
            </a:r>
            <a:r>
              <a:rPr lang="fr-FR" dirty="0" smtClean="0"/>
              <a:t> </a:t>
            </a:r>
            <a:r>
              <a:rPr lang="fr-FR" dirty="0" err="1" smtClean="0"/>
              <a:t>specific</a:t>
            </a:r>
            <a:r>
              <a:rPr lang="fr-FR" dirty="0" smtClean="0"/>
              <a:t> </a:t>
            </a:r>
            <a:r>
              <a:rPr lang="fr-FR" dirty="0" err="1" smtClean="0"/>
              <a:t>facet</a:t>
            </a:r>
            <a:r>
              <a:rPr lang="fr-FR" dirty="0" smtClean="0"/>
              <a:t> value.</a:t>
            </a:r>
          </a:p>
          <a:p>
            <a:r>
              <a:rPr lang="fr-FR" dirty="0" smtClean="0"/>
              <a:t>This value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displayed</a:t>
            </a:r>
            <a:r>
              <a:rPr lang="fr-FR" dirty="0" smtClean="0"/>
              <a:t> in the </a:t>
            </a:r>
            <a:r>
              <a:rPr lang="fr-FR" dirty="0" err="1" smtClean="0"/>
              <a:t>view</a:t>
            </a:r>
            <a:r>
              <a:rPr lang="fr-FR" dirty="0" smtClean="0"/>
              <a:t> or not </a:t>
            </a:r>
            <a:r>
              <a:rPr lang="fr-FR" dirty="0" err="1" smtClean="0"/>
              <a:t>displayed</a:t>
            </a:r>
            <a:r>
              <a:rPr lang="fr-FR" dirty="0" smtClean="0"/>
              <a:t> </a:t>
            </a:r>
            <a:r>
              <a:rPr lang="fr-FR" dirty="0" err="1" smtClean="0"/>
              <a:t>because</a:t>
            </a:r>
            <a:r>
              <a:rPr lang="fr-FR" dirty="0" smtClean="0"/>
              <a:t> of a </a:t>
            </a:r>
            <a:r>
              <a:rPr lang="fr-FR" dirty="0" err="1" smtClean="0"/>
              <a:t>paginated</a:t>
            </a:r>
            <a:r>
              <a:rPr lang="fr-FR" dirty="0" smtClean="0"/>
              <a:t> </a:t>
            </a:r>
            <a:r>
              <a:rPr lang="fr-FR" dirty="0" err="1" smtClean="0"/>
              <a:t>list</a:t>
            </a:r>
            <a:r>
              <a:rPr lang="fr-FR" dirty="0" smtClean="0"/>
              <a:t>.</a:t>
            </a:r>
          </a:p>
          <a:p>
            <a:r>
              <a:rPr lang="fr-FR" dirty="0" smtClean="0"/>
              <a:t>This </a:t>
            </a:r>
            <a:r>
              <a:rPr lang="fr-FR" dirty="0" err="1" smtClean="0"/>
              <a:t>behavior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possible </a:t>
            </a:r>
            <a:r>
              <a:rPr lang="fr-FR" dirty="0" err="1" smtClean="0"/>
              <a:t>using</a:t>
            </a:r>
            <a:r>
              <a:rPr lang="fr-FR" dirty="0" smtClean="0"/>
              <a:t> </a:t>
            </a:r>
            <a:r>
              <a:rPr lang="fr-FR" dirty="0" err="1" smtClean="0"/>
              <a:t>Suggest</a:t>
            </a:r>
            <a:r>
              <a:rPr lang="fr-FR" dirty="0" smtClean="0"/>
              <a:t> </a:t>
            </a:r>
            <a:r>
              <a:rPr lang="fr-FR" dirty="0" err="1" smtClean="0"/>
              <a:t>dictionaries</a:t>
            </a:r>
            <a:endParaRPr lang="vi-V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3856" y="1438403"/>
            <a:ext cx="1370788" cy="25397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206" y="2257425"/>
            <a:ext cx="1364959" cy="9017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7458075" y="2619375"/>
            <a:ext cx="139700" cy="177801"/>
          </a:xfrm>
          <a:prstGeom prst="rightArrow">
            <a:avLst/>
          </a:prstGeom>
          <a:solidFill>
            <a:srgbClr val="92D05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7671206" y="2257425"/>
            <a:ext cx="1364959" cy="18732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2672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34C54-F10F-4897-9D2D-79F071CFB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  <a:endParaRPr lang="vi-VN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141ED74-055D-4004-966F-766B43D8C7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noFill/>
        </p:spPr>
        <p:txBody>
          <a:bodyPr lIns="288000" tIns="0" rIns="0" bIns="0" anchor="ctr">
            <a:noAutofit/>
          </a:bodyPr>
          <a:lstStyle/>
          <a:p>
            <a:r>
              <a:rPr lang="en-US" dirty="0"/>
              <a:t>Technical Consideration</a:t>
            </a:r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3FD4BD-CBE1-4F37-BE3D-48BF4F6BF9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solidFill>
            <a:schemeClr val="tx1"/>
          </a:solidFill>
        </p:spPr>
        <p:txBody>
          <a:bodyPr lIns="288000" tIns="0" rIns="0" bIns="0" anchor="ctr"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How-To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0156CC-554C-4018-B674-3354C9EACA8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This is the section name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C72F70C-F711-4631-8160-15D33036A9C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This is the section name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739720-14CA-4044-ACE1-9E09B293D74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This is the section name</a:t>
            </a:r>
            <a:endParaRPr lang="fr-FR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3E79E36-283E-439A-A3B9-F199525EE9A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This is the section name</a:t>
            </a:r>
            <a:endParaRPr lang="fr-FR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4EFFE7-1914-4987-9E72-682367506A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220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53C9BE4-B528-42FD-9E9B-F2B68D6A7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Enable Search on category values in Refine Panel</a:t>
            </a:r>
            <a:endParaRPr lang="fr-FR" sz="20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3AE7881-0B58-45DE-AF6C-F271A9514E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How-To – Add a suggest for facet attributes</a:t>
            </a:r>
            <a:endParaRPr lang="vi-VN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9F8495-1E08-4A79-A59F-8643025A9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28B781-CA8D-49BB-8F5B-E9F7BB9A37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2588" y="1301750"/>
            <a:ext cx="8199437" cy="3257550"/>
          </a:xfrm>
        </p:spPr>
        <p:txBody>
          <a:bodyPr/>
          <a:lstStyle/>
          <a:p>
            <a:r>
              <a:rPr lang="fr-FR" dirty="0" smtClean="0"/>
              <a:t>For </a:t>
            </a:r>
            <a:r>
              <a:rPr lang="fr-FR" dirty="0" err="1" smtClean="0"/>
              <a:t>any</a:t>
            </a:r>
            <a:r>
              <a:rPr lang="fr-FR" dirty="0" smtClean="0"/>
              <a:t> of the </a:t>
            </a:r>
            <a:r>
              <a:rPr lang="fr-FR" dirty="0" err="1" smtClean="0"/>
              <a:t>facet</a:t>
            </a:r>
            <a:r>
              <a:rPr lang="fr-FR" dirty="0" smtClean="0"/>
              <a:t> </a:t>
            </a:r>
            <a:r>
              <a:rPr lang="fr-FR" dirty="0" err="1" smtClean="0"/>
              <a:t>properties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 have in </a:t>
            </a:r>
            <a:r>
              <a:rPr lang="fr-FR" dirty="0" err="1" smtClean="0"/>
              <a:t>your</a:t>
            </a:r>
            <a:r>
              <a:rPr lang="fr-FR" dirty="0" smtClean="0"/>
              <a:t> </a:t>
            </a:r>
            <a:r>
              <a:rPr lang="fr-FR" dirty="0" err="1" smtClean="0"/>
              <a:t>Refine</a:t>
            </a:r>
            <a:r>
              <a:rPr lang="fr-FR" dirty="0" smtClean="0"/>
              <a:t>, </a:t>
            </a:r>
            <a:r>
              <a:rPr lang="fr-FR" dirty="0" err="1" smtClean="0"/>
              <a:t>you</a:t>
            </a:r>
            <a:r>
              <a:rPr lang="fr-FR" dirty="0" smtClean="0"/>
              <a:t> have to </a:t>
            </a:r>
            <a:r>
              <a:rPr lang="fr-FR" dirty="0" err="1" smtClean="0"/>
              <a:t>create</a:t>
            </a:r>
            <a:r>
              <a:rPr lang="fr-FR" dirty="0" smtClean="0"/>
              <a:t> a </a:t>
            </a:r>
            <a:r>
              <a:rPr lang="fr-FR" dirty="0" err="1" smtClean="0"/>
              <a:t>suggest</a:t>
            </a:r>
            <a:r>
              <a:rPr lang="fr-FR" dirty="0" smtClean="0"/>
              <a:t> entry.</a:t>
            </a:r>
            <a:endParaRPr lang="fr-FR" dirty="0" smtClean="0"/>
          </a:p>
          <a:p>
            <a:r>
              <a:rPr lang="fr-FR" dirty="0" smtClean="0"/>
              <a:t>In the Admin Console, go to </a:t>
            </a:r>
            <a:r>
              <a:rPr lang="fr-FR" dirty="0" err="1" smtClean="0"/>
              <a:t>Search</a:t>
            </a:r>
            <a:r>
              <a:rPr lang="fr-FR" dirty="0" smtClean="0"/>
              <a:t>/</a:t>
            </a:r>
            <a:r>
              <a:rPr lang="fr-FR" dirty="0" err="1" smtClean="0"/>
              <a:t>Suggest</a:t>
            </a:r>
            <a:r>
              <a:rPr lang="vi-VN" dirty="0" smtClean="0"/>
              <a:t> </a:t>
            </a:r>
            <a:r>
              <a:rPr lang="fr-FR" dirty="0" smtClean="0"/>
              <a:t>and click on ‘</a:t>
            </a:r>
            <a:r>
              <a:rPr lang="fr-FR" dirty="0" err="1" smtClean="0"/>
              <a:t>Add</a:t>
            </a:r>
            <a:r>
              <a:rPr lang="fr-FR" dirty="0" smtClean="0"/>
              <a:t> </a:t>
            </a:r>
            <a:r>
              <a:rPr lang="fr-FR" dirty="0" err="1" smtClean="0"/>
              <a:t>Suggest</a:t>
            </a:r>
            <a:r>
              <a:rPr lang="fr-FR" dirty="0" smtClean="0"/>
              <a:t>’</a:t>
            </a:r>
            <a:endParaRPr lang="vi-V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02" y="1904485"/>
            <a:ext cx="7354887" cy="213529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25500" y="3092450"/>
            <a:ext cx="609600" cy="127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683500" y="2260600"/>
            <a:ext cx="476189" cy="127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3053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53C9BE4-B528-42FD-9E9B-F2B68D6A7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Enable Search on category values in Refine Panel</a:t>
            </a:r>
            <a:endParaRPr lang="fr-FR" sz="20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3AE7881-0B58-45DE-AF6C-F271A9514E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How-To – Add a suggest for facet attributes</a:t>
            </a:r>
            <a:endParaRPr lang="vi-VN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9F8495-1E08-4A79-A59F-8643025A9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886" y="753291"/>
            <a:ext cx="1377797" cy="717712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28B781-CA8D-49BB-8F5B-E9F7BB9A37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2588" y="1301750"/>
            <a:ext cx="6253161" cy="3257550"/>
          </a:xfrm>
        </p:spPr>
        <p:txBody>
          <a:bodyPr/>
          <a:lstStyle/>
          <a:p>
            <a:r>
              <a:rPr lang="fr-FR" dirty="0" err="1" smtClean="0"/>
              <a:t>Add</a:t>
            </a:r>
            <a:r>
              <a:rPr lang="fr-FR" dirty="0" smtClean="0"/>
              <a:t> </a:t>
            </a:r>
            <a:r>
              <a:rPr lang="fr-FR" dirty="0" err="1" smtClean="0"/>
              <a:t>suggest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type ‘</a:t>
            </a:r>
            <a:r>
              <a:rPr lang="fr-FR" dirty="0" err="1" smtClean="0"/>
              <a:t>Category</a:t>
            </a:r>
            <a:r>
              <a:rPr lang="fr-FR" dirty="0" smtClean="0"/>
              <a:t> </a:t>
            </a:r>
            <a:r>
              <a:rPr lang="fr-FR" dirty="0" err="1" smtClean="0"/>
              <a:t>title</a:t>
            </a:r>
            <a:r>
              <a:rPr lang="fr-FR" dirty="0" smtClean="0"/>
              <a:t> </a:t>
            </a:r>
            <a:r>
              <a:rPr lang="fr-FR" dirty="0" err="1" smtClean="0"/>
              <a:t>suggest</a:t>
            </a:r>
            <a:r>
              <a:rPr lang="fr-FR" dirty="0" smtClean="0"/>
              <a:t>’ and click ‘</a:t>
            </a:r>
            <a:r>
              <a:rPr lang="fr-FR" dirty="0" err="1" smtClean="0"/>
              <a:t>Accept</a:t>
            </a:r>
            <a:r>
              <a:rPr lang="fr-FR" dirty="0" smtClean="0"/>
              <a:t>’</a:t>
            </a:r>
          </a:p>
          <a:p>
            <a:r>
              <a:rPr lang="fr-FR" dirty="0" err="1" smtClean="0"/>
              <a:t>Define</a:t>
            </a:r>
            <a:r>
              <a:rPr lang="fr-FR" dirty="0" smtClean="0"/>
              <a:t> the </a:t>
            </a:r>
            <a:r>
              <a:rPr lang="fr-FR" dirty="0" err="1" smtClean="0"/>
              <a:t>following</a:t>
            </a:r>
            <a:r>
              <a:rPr lang="fr-FR" dirty="0" smtClean="0"/>
              <a:t> information</a:t>
            </a:r>
          </a:p>
          <a:p>
            <a:pPr lvl="1"/>
            <a:r>
              <a:rPr lang="fr-FR" dirty="0" err="1" smtClean="0"/>
              <a:t>Query</a:t>
            </a:r>
            <a:r>
              <a:rPr lang="fr-FR" dirty="0" smtClean="0"/>
              <a:t> =&gt; #all</a:t>
            </a:r>
          </a:p>
          <a:p>
            <a:pPr lvl="1"/>
            <a:r>
              <a:rPr lang="fr-FR" dirty="0" err="1" smtClean="0"/>
              <a:t>Search</a:t>
            </a:r>
            <a:r>
              <a:rPr lang="fr-FR" dirty="0" smtClean="0"/>
              <a:t> </a:t>
            </a:r>
            <a:r>
              <a:rPr lang="fr-FR" dirty="0" err="1" smtClean="0"/>
              <a:t>Logic</a:t>
            </a:r>
            <a:r>
              <a:rPr lang="fr-FR" dirty="0" smtClean="0"/>
              <a:t> =&gt; select the </a:t>
            </a:r>
            <a:r>
              <a:rPr lang="fr-FR" dirty="0" err="1" smtClean="0"/>
              <a:t>search</a:t>
            </a:r>
            <a:r>
              <a:rPr lang="fr-FR" dirty="0" smtClean="0"/>
              <a:t> </a:t>
            </a:r>
            <a:r>
              <a:rPr lang="fr-FR" dirty="0" err="1" smtClean="0"/>
              <a:t>logic</a:t>
            </a:r>
            <a:r>
              <a:rPr lang="fr-FR" dirty="0" smtClean="0"/>
              <a:t> of </a:t>
            </a:r>
            <a:r>
              <a:rPr lang="fr-FR" dirty="0" err="1" smtClean="0"/>
              <a:t>your</a:t>
            </a:r>
            <a:r>
              <a:rPr lang="fr-FR" dirty="0" smtClean="0"/>
              <a:t> </a:t>
            </a:r>
            <a:r>
              <a:rPr lang="fr-FR" dirty="0" err="1" smtClean="0"/>
              <a:t>facet</a:t>
            </a:r>
            <a:endParaRPr lang="fr-FR" dirty="0" smtClean="0"/>
          </a:p>
          <a:p>
            <a:pPr lvl="1"/>
            <a:r>
              <a:rPr lang="fr-FR" dirty="0" err="1" smtClean="0"/>
              <a:t>Search</a:t>
            </a:r>
            <a:r>
              <a:rPr lang="fr-FR" dirty="0" smtClean="0"/>
              <a:t> Target =&gt; st0</a:t>
            </a:r>
            <a:endParaRPr lang="fr-FR" dirty="0" smtClean="0"/>
          </a:p>
          <a:p>
            <a:pPr lvl="1"/>
            <a:r>
              <a:rPr lang="fr-FR" dirty="0" smtClean="0"/>
              <a:t>Index </a:t>
            </a:r>
            <a:r>
              <a:rPr lang="fr-FR" dirty="0" err="1" smtClean="0"/>
              <a:t>field</a:t>
            </a:r>
            <a:r>
              <a:rPr lang="fr-FR" dirty="0" smtClean="0"/>
              <a:t> =&gt; </a:t>
            </a:r>
            <a:r>
              <a:rPr lang="fr-FR" dirty="0" err="1" smtClean="0"/>
              <a:t>categories</a:t>
            </a:r>
            <a:endParaRPr lang="fr-FR" dirty="0" smtClean="0"/>
          </a:p>
          <a:p>
            <a:pPr lvl="1"/>
            <a:r>
              <a:rPr lang="fr-FR" dirty="0" err="1" smtClean="0"/>
              <a:t>Category</a:t>
            </a:r>
            <a:r>
              <a:rPr lang="fr-FR" dirty="0" smtClean="0"/>
              <a:t> </a:t>
            </a:r>
            <a:r>
              <a:rPr lang="fr-FR" dirty="0" err="1" smtClean="0"/>
              <a:t>root</a:t>
            </a:r>
            <a:r>
              <a:rPr lang="fr-FR" dirty="0" smtClean="0"/>
              <a:t> =&gt; select the </a:t>
            </a:r>
            <a:r>
              <a:rPr lang="fr-FR" dirty="0" err="1" smtClean="0"/>
              <a:t>facet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 </a:t>
            </a:r>
            <a:r>
              <a:rPr lang="fr-FR" dirty="0" err="1" smtClean="0"/>
              <a:t>want</a:t>
            </a:r>
            <a:r>
              <a:rPr lang="fr-FR" dirty="0" smtClean="0"/>
              <a:t> to </a:t>
            </a:r>
            <a:r>
              <a:rPr lang="fr-FR" dirty="0" err="1" smtClean="0"/>
              <a:t>add</a:t>
            </a:r>
            <a:r>
              <a:rPr lang="fr-FR" dirty="0" smtClean="0"/>
              <a:t> </a:t>
            </a:r>
            <a:r>
              <a:rPr lang="fr-FR" dirty="0" err="1" smtClean="0"/>
              <a:t>suggest</a:t>
            </a:r>
            <a:endParaRPr lang="fr-FR" dirty="0" smtClean="0"/>
          </a:p>
          <a:p>
            <a:pPr lvl="1"/>
            <a:r>
              <a:rPr lang="fr-FR" dirty="0" err="1" smtClean="0"/>
              <a:t>Category</a:t>
            </a:r>
            <a:r>
              <a:rPr lang="fr-FR" dirty="0" smtClean="0"/>
              <a:t> </a:t>
            </a:r>
            <a:r>
              <a:rPr lang="fr-FR" dirty="0" err="1" smtClean="0"/>
              <a:t>root</a:t>
            </a:r>
            <a:r>
              <a:rPr lang="fr-FR" dirty="0" smtClean="0"/>
              <a:t> </a:t>
            </a:r>
            <a:r>
              <a:rPr lang="fr-FR" dirty="0" err="1" smtClean="0"/>
              <a:t>form</a:t>
            </a:r>
            <a:r>
              <a:rPr lang="fr-FR" dirty="0" smtClean="0"/>
              <a:t> =&gt; </a:t>
            </a:r>
            <a:r>
              <a:rPr lang="fr-FR" dirty="0" err="1" smtClean="0"/>
              <a:t>Normalized</a:t>
            </a:r>
            <a:endParaRPr lang="fr-FR" dirty="0" smtClean="0"/>
          </a:p>
          <a:p>
            <a:r>
              <a:rPr lang="fr-FR" dirty="0" smtClean="0"/>
              <a:t>In the </a:t>
            </a:r>
            <a:r>
              <a:rPr lang="fr-FR" dirty="0" err="1" smtClean="0"/>
              <a:t>Build</a:t>
            </a:r>
            <a:r>
              <a:rPr lang="fr-FR" dirty="0" smtClean="0"/>
              <a:t> Options section</a:t>
            </a:r>
          </a:p>
          <a:p>
            <a:pPr lvl="1"/>
            <a:r>
              <a:rPr lang="fr-FR" dirty="0" smtClean="0"/>
              <a:t>Select ‘</a:t>
            </a:r>
            <a:r>
              <a:rPr lang="fr-FR" dirty="0" err="1" smtClean="0"/>
              <a:t>Subexpr</a:t>
            </a:r>
            <a:r>
              <a:rPr lang="fr-FR" dirty="0" smtClean="0"/>
              <a:t> </a:t>
            </a:r>
            <a:r>
              <a:rPr lang="fr-FR" dirty="0" err="1" smtClean="0"/>
              <a:t>matching</a:t>
            </a:r>
            <a:r>
              <a:rPr lang="fr-FR" dirty="0" smtClean="0"/>
              <a:t>’ option</a:t>
            </a:r>
          </a:p>
          <a:p>
            <a:pPr lvl="1"/>
            <a:r>
              <a:rPr lang="fr-FR" dirty="0" err="1" smtClean="0"/>
              <a:t>Leave</a:t>
            </a:r>
            <a:r>
              <a:rPr lang="fr-FR" dirty="0" smtClean="0"/>
              <a:t> default options for </a:t>
            </a:r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/>
              <a:t>parameters</a:t>
            </a:r>
            <a:endParaRPr lang="fr-FR" dirty="0" smtClean="0"/>
          </a:p>
          <a:p>
            <a:r>
              <a:rPr lang="fr-FR" dirty="0" smtClean="0"/>
              <a:t>In </a:t>
            </a:r>
            <a:r>
              <a:rPr lang="fr-FR" dirty="0" err="1" smtClean="0"/>
              <a:t>other</a:t>
            </a:r>
            <a:r>
              <a:rPr lang="fr-FR" dirty="0" smtClean="0"/>
              <a:t> sections, </a:t>
            </a:r>
            <a:r>
              <a:rPr lang="fr-FR" dirty="0" err="1" smtClean="0"/>
              <a:t>leave</a:t>
            </a:r>
            <a:r>
              <a:rPr lang="fr-FR" dirty="0" smtClean="0"/>
              <a:t> all options at default values</a:t>
            </a:r>
          </a:p>
          <a:p>
            <a:endParaRPr lang="vi-V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935" y="1796998"/>
            <a:ext cx="2365699" cy="1317264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 rot="5400000">
            <a:off x="7103360" y="1524463"/>
            <a:ext cx="196849" cy="219075"/>
          </a:xfrm>
          <a:prstGeom prst="rightArrow">
            <a:avLst/>
          </a:prstGeom>
          <a:solidFill>
            <a:srgbClr val="92D05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4378" y="3440258"/>
            <a:ext cx="1454812" cy="1469168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 rot="5400000">
            <a:off x="7103360" y="3167722"/>
            <a:ext cx="196849" cy="219075"/>
          </a:xfrm>
          <a:prstGeom prst="rightArrow">
            <a:avLst/>
          </a:prstGeom>
          <a:solidFill>
            <a:srgbClr val="92D05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7874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53C9BE4-B528-42FD-9E9B-F2B68D6A7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Enable Search on category values in Refine Panel</a:t>
            </a:r>
            <a:endParaRPr lang="fr-FR" sz="20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3AE7881-0B58-45DE-AF6C-F271A9514E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How-To – Add a dispatcher gathering all the facet attribute suggests</a:t>
            </a:r>
            <a:endParaRPr lang="vi-VN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9F8495-1E08-4A79-A59F-8643025A9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28B781-CA8D-49BB-8F5B-E9F7BB9A37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2588" y="1301750"/>
            <a:ext cx="8199437" cy="3257550"/>
          </a:xfrm>
        </p:spPr>
        <p:txBody>
          <a:bodyPr/>
          <a:lstStyle/>
          <a:p>
            <a:r>
              <a:rPr lang="fr-FR" dirty="0" smtClean="0"/>
              <a:t>A dispatcher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used</a:t>
            </a:r>
            <a:r>
              <a:rPr lang="fr-FR" dirty="0" smtClean="0"/>
              <a:t> to </a:t>
            </a:r>
            <a:r>
              <a:rPr lang="fr-FR" dirty="0" err="1" smtClean="0"/>
              <a:t>gather</a:t>
            </a:r>
            <a:r>
              <a:rPr lang="fr-FR" dirty="0" smtClean="0"/>
              <a:t> all the </a:t>
            </a:r>
            <a:r>
              <a:rPr lang="fr-FR" dirty="0" err="1" smtClean="0"/>
              <a:t>facet</a:t>
            </a:r>
            <a:r>
              <a:rPr lang="fr-FR" dirty="0" smtClean="0"/>
              <a:t> </a:t>
            </a:r>
            <a:r>
              <a:rPr lang="fr-FR" dirty="0" err="1" smtClean="0"/>
              <a:t>attribute</a:t>
            </a:r>
            <a:r>
              <a:rPr lang="fr-FR" dirty="0" smtClean="0"/>
              <a:t> </a:t>
            </a:r>
            <a:r>
              <a:rPr lang="fr-FR" dirty="0" err="1" smtClean="0"/>
              <a:t>suggests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are </a:t>
            </a:r>
            <a:r>
              <a:rPr lang="fr-FR" dirty="0" err="1" smtClean="0"/>
              <a:t>used</a:t>
            </a:r>
            <a:r>
              <a:rPr lang="fr-FR" dirty="0" smtClean="0"/>
              <a:t> in the ‘</a:t>
            </a:r>
            <a:r>
              <a:rPr lang="fr-FR" dirty="0" err="1" smtClean="0"/>
              <a:t>Refine</a:t>
            </a:r>
            <a:r>
              <a:rPr lang="fr-FR" dirty="0" smtClean="0"/>
              <a:t> Panel’</a:t>
            </a:r>
          </a:p>
          <a:p>
            <a:r>
              <a:rPr lang="fr-FR" dirty="0"/>
              <a:t>In the Admin Console, go to </a:t>
            </a:r>
            <a:r>
              <a:rPr lang="fr-FR" dirty="0" err="1"/>
              <a:t>Search</a:t>
            </a:r>
            <a:r>
              <a:rPr lang="fr-FR" dirty="0"/>
              <a:t>/</a:t>
            </a:r>
            <a:r>
              <a:rPr lang="fr-FR" dirty="0" err="1"/>
              <a:t>Suggest</a:t>
            </a:r>
            <a:r>
              <a:rPr lang="vi-VN" dirty="0"/>
              <a:t> </a:t>
            </a:r>
            <a:r>
              <a:rPr lang="fr-FR" dirty="0"/>
              <a:t>and click on ‘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fr-FR" dirty="0" smtClean="0"/>
              <a:t>Dispatcher’</a:t>
            </a:r>
          </a:p>
          <a:p>
            <a:r>
              <a:rPr lang="fr-FR" dirty="0" smtClean="0"/>
              <a:t>Set dispatcher </a:t>
            </a:r>
            <a:r>
              <a:rPr lang="fr-FR" dirty="0" err="1" smtClean="0"/>
              <a:t>name</a:t>
            </a:r>
            <a:r>
              <a:rPr lang="fr-FR" dirty="0" smtClean="0"/>
              <a:t> </a:t>
            </a:r>
            <a:r>
              <a:rPr lang="fr-FR" dirty="0"/>
              <a:t>and click ‘</a:t>
            </a:r>
            <a:r>
              <a:rPr lang="fr-FR" dirty="0" err="1"/>
              <a:t>Accept</a:t>
            </a:r>
            <a:r>
              <a:rPr lang="fr-FR" dirty="0" smtClean="0"/>
              <a:t>’</a:t>
            </a:r>
          </a:p>
          <a:p>
            <a:r>
              <a:rPr lang="fr-FR" dirty="0" err="1"/>
              <a:t>Define</a:t>
            </a:r>
            <a:r>
              <a:rPr lang="fr-FR" dirty="0"/>
              <a:t> the </a:t>
            </a:r>
            <a:r>
              <a:rPr lang="fr-FR" dirty="0" smtClean="0"/>
              <a:t>information as </a:t>
            </a:r>
            <a:r>
              <a:rPr lang="fr-FR" dirty="0" err="1" smtClean="0"/>
              <a:t>described</a:t>
            </a:r>
            <a:r>
              <a:rPr lang="fr-FR" dirty="0" smtClean="0"/>
              <a:t> in </a:t>
            </a:r>
            <a:r>
              <a:rPr lang="fr-FR" dirty="0" err="1" smtClean="0"/>
              <a:t>screen</a:t>
            </a:r>
            <a:r>
              <a:rPr lang="fr-FR" dirty="0" smtClean="0"/>
              <a:t> </a:t>
            </a:r>
            <a:r>
              <a:rPr lang="fr-FR" dirty="0" err="1" smtClean="0"/>
              <a:t>shot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err="1" smtClean="0"/>
              <a:t>Add</a:t>
            </a:r>
            <a:r>
              <a:rPr lang="fr-FR" dirty="0" smtClean="0"/>
              <a:t> the </a:t>
            </a:r>
            <a:r>
              <a:rPr lang="fr-FR" dirty="0" err="1" smtClean="0"/>
              <a:t>suggest</a:t>
            </a:r>
            <a:r>
              <a:rPr lang="fr-FR" dirty="0" smtClean="0"/>
              <a:t> in the dispatcher </a:t>
            </a:r>
            <a:r>
              <a:rPr lang="fr-FR" dirty="0" err="1" smtClean="0"/>
              <a:t>with</a:t>
            </a:r>
            <a:r>
              <a:rPr lang="fr-FR" dirty="0" smtClean="0"/>
              <a:t> the </a:t>
            </a:r>
            <a:r>
              <a:rPr lang="fr-FR" dirty="0" err="1" smtClean="0"/>
              <a:t>following</a:t>
            </a:r>
            <a:r>
              <a:rPr lang="fr-FR" dirty="0" smtClean="0"/>
              <a:t> </a:t>
            </a:r>
            <a:r>
              <a:rPr lang="fr-FR" dirty="0" err="1" smtClean="0"/>
              <a:t>rules</a:t>
            </a:r>
            <a:endParaRPr lang="fr-FR" dirty="0" smtClean="0"/>
          </a:p>
          <a:p>
            <a:pPr lvl="1"/>
            <a:r>
              <a:rPr lang="fr-FR" dirty="0" err="1" smtClean="0"/>
              <a:t>Prefix</a:t>
            </a:r>
            <a:r>
              <a:rPr lang="fr-FR" dirty="0" smtClean="0"/>
              <a:t> Handler : ‘</a:t>
            </a:r>
            <a:r>
              <a:rPr lang="fr-FR" dirty="0" err="1" smtClean="0"/>
              <a:t>facet</a:t>
            </a:r>
            <a:r>
              <a:rPr lang="fr-FR" dirty="0" smtClean="0"/>
              <a:t>__’ + </a:t>
            </a:r>
            <a:r>
              <a:rPr lang="fr-FR" dirty="0" err="1" smtClean="0"/>
              <a:t>name</a:t>
            </a:r>
            <a:r>
              <a:rPr lang="fr-FR" dirty="0" smtClean="0"/>
              <a:t> of the </a:t>
            </a:r>
            <a:r>
              <a:rPr lang="fr-FR" dirty="0" err="1" smtClean="0"/>
              <a:t>fully</a:t>
            </a:r>
            <a:r>
              <a:rPr lang="fr-FR" dirty="0" smtClean="0"/>
              <a:t> </a:t>
            </a:r>
            <a:r>
              <a:rPr lang="fr-FR" dirty="0" err="1" smtClean="0"/>
              <a:t>qualified</a:t>
            </a:r>
            <a:r>
              <a:rPr lang="fr-FR" dirty="0" smtClean="0"/>
              <a:t> </a:t>
            </a:r>
            <a:r>
              <a:rPr lang="fr-FR" dirty="0" err="1" smtClean="0"/>
              <a:t>facet</a:t>
            </a:r>
            <a:endParaRPr lang="fr-FR" dirty="0" smtClean="0"/>
          </a:p>
          <a:p>
            <a:pPr lvl="2"/>
            <a:r>
              <a:rPr lang="fr-FR" dirty="0" err="1" smtClean="0"/>
              <a:t>Example</a:t>
            </a:r>
            <a:r>
              <a:rPr lang="fr-FR" dirty="0"/>
              <a:t> : </a:t>
            </a:r>
            <a:r>
              <a:rPr lang="fr-FR" dirty="0" err="1"/>
              <a:t>facet</a:t>
            </a:r>
            <a:r>
              <a:rPr lang="fr-FR" dirty="0"/>
              <a:t>__</a:t>
            </a:r>
            <a:r>
              <a:rPr lang="fr-FR" dirty="0" err="1" smtClean="0"/>
              <a:t>issue_problem_type</a:t>
            </a:r>
            <a:r>
              <a:rPr lang="fr-FR" dirty="0" smtClean="0"/>
              <a:t> for ‘</a:t>
            </a:r>
            <a:r>
              <a:rPr lang="fr-FR" dirty="0" err="1" smtClean="0"/>
              <a:t>problem_type</a:t>
            </a:r>
            <a:r>
              <a:rPr lang="fr-FR" dirty="0" smtClean="0"/>
              <a:t>’ </a:t>
            </a:r>
            <a:r>
              <a:rPr lang="fr-FR" dirty="0" err="1" smtClean="0"/>
              <a:t>attribute</a:t>
            </a:r>
            <a:r>
              <a:rPr lang="fr-FR" dirty="0" smtClean="0"/>
              <a:t> of class ‘issue’</a:t>
            </a:r>
          </a:p>
          <a:p>
            <a:pPr lvl="1"/>
            <a:r>
              <a:rPr lang="fr-FR" dirty="0" err="1" smtClean="0"/>
              <a:t>Suggest</a:t>
            </a:r>
            <a:r>
              <a:rPr lang="fr-FR" dirty="0" smtClean="0"/>
              <a:t> : select the </a:t>
            </a:r>
            <a:r>
              <a:rPr lang="fr-FR" dirty="0" err="1" smtClean="0"/>
              <a:t>facet</a:t>
            </a:r>
            <a:r>
              <a:rPr lang="fr-FR" dirty="0" smtClean="0"/>
              <a:t> </a:t>
            </a:r>
            <a:r>
              <a:rPr lang="fr-FR" dirty="0" err="1" smtClean="0"/>
              <a:t>related</a:t>
            </a:r>
            <a:r>
              <a:rPr lang="fr-FR" dirty="0" smtClean="0"/>
              <a:t> </a:t>
            </a:r>
            <a:r>
              <a:rPr lang="fr-FR" dirty="0" err="1" smtClean="0"/>
              <a:t>suggest</a:t>
            </a:r>
            <a:endParaRPr lang="fr-FR" dirty="0" smtClean="0"/>
          </a:p>
          <a:p>
            <a:pPr lvl="1"/>
            <a:r>
              <a:rPr lang="fr-FR" dirty="0" smtClean="0"/>
              <a:t>Default : </a:t>
            </a:r>
            <a:r>
              <a:rPr lang="fr-FR" dirty="0" err="1" smtClean="0"/>
              <a:t>selected</a:t>
            </a:r>
            <a:endParaRPr lang="fr-FR" dirty="0" smtClean="0"/>
          </a:p>
          <a:p>
            <a:pPr lvl="1"/>
            <a:r>
              <a:rPr lang="fr-FR" dirty="0" smtClean="0"/>
              <a:t>Max Suggestions : 0</a:t>
            </a:r>
            <a:endParaRPr lang="fr-FR" dirty="0"/>
          </a:p>
          <a:p>
            <a:endParaRPr lang="fr-FR" dirty="0" smtClean="0"/>
          </a:p>
          <a:p>
            <a:endParaRPr lang="vi-V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290" y="1911064"/>
            <a:ext cx="2979020" cy="1213422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4482246" y="2216613"/>
            <a:ext cx="196849" cy="219075"/>
          </a:xfrm>
          <a:prstGeom prst="rightArrow">
            <a:avLst/>
          </a:prstGeom>
          <a:solidFill>
            <a:srgbClr val="92D05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290" y="3232150"/>
            <a:ext cx="3654830" cy="1419510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>
            <a:off x="4679095" y="3722830"/>
            <a:ext cx="196849" cy="219075"/>
          </a:xfrm>
          <a:prstGeom prst="rightArrow">
            <a:avLst/>
          </a:prstGeom>
          <a:solidFill>
            <a:srgbClr val="92D05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2366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53C9BE4-B528-42FD-9E9B-F2B68D6A7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Enable Search on category values in Refine Panel</a:t>
            </a:r>
            <a:endParaRPr lang="fr-FR" sz="20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3AE7881-0B58-45DE-AF6C-F271A9514E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How-To – Define the dispatcher in the Refine Panel</a:t>
            </a:r>
            <a:endParaRPr lang="vi-VN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9F8495-1E08-4A79-A59F-8643025A9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28B781-CA8D-49BB-8F5B-E9F7BB9A37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2588" y="1301750"/>
            <a:ext cx="8199437" cy="3257550"/>
          </a:xfrm>
        </p:spPr>
        <p:txBody>
          <a:bodyPr/>
          <a:lstStyle/>
          <a:p>
            <a:r>
              <a:rPr lang="fr-FR" dirty="0"/>
              <a:t>At </a:t>
            </a:r>
            <a:r>
              <a:rPr lang="fr-FR" dirty="0" err="1"/>
              <a:t>Refine</a:t>
            </a:r>
            <a:r>
              <a:rPr lang="fr-FR" dirty="0"/>
              <a:t> Panel </a:t>
            </a:r>
            <a:r>
              <a:rPr lang="fr-FR" dirty="0" err="1"/>
              <a:t>level</a:t>
            </a:r>
            <a:r>
              <a:rPr lang="fr-FR" dirty="0"/>
              <a:t>, </a:t>
            </a:r>
            <a:r>
              <a:rPr lang="fr-FR" dirty="0" err="1"/>
              <a:t>you</a:t>
            </a:r>
            <a:r>
              <a:rPr lang="fr-FR" dirty="0"/>
              <a:t> have to configure the dispatcher for </a:t>
            </a:r>
            <a:r>
              <a:rPr lang="fr-FR" dirty="0" err="1"/>
              <a:t>enabling</a:t>
            </a:r>
            <a:r>
              <a:rPr lang="fr-FR" dirty="0"/>
              <a:t> </a:t>
            </a:r>
            <a:r>
              <a:rPr lang="en-US" dirty="0"/>
              <a:t>search on category </a:t>
            </a:r>
            <a:r>
              <a:rPr lang="en-US" dirty="0" smtClean="0"/>
              <a:t>values</a:t>
            </a:r>
            <a:endParaRPr lang="vi-VN" dirty="0"/>
          </a:p>
        </p:txBody>
      </p:sp>
      <p:grpSp>
        <p:nvGrpSpPr>
          <p:cNvPr id="5" name="Group 4"/>
          <p:cNvGrpSpPr/>
          <p:nvPr/>
        </p:nvGrpSpPr>
        <p:grpSpPr>
          <a:xfrm>
            <a:off x="1981200" y="1840479"/>
            <a:ext cx="4406900" cy="2542042"/>
            <a:chOff x="1943100" y="2094479"/>
            <a:chExt cx="4406900" cy="254204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43100" y="2094479"/>
              <a:ext cx="4406900" cy="2542042"/>
            </a:xfrm>
            <a:prstGeom prst="rect">
              <a:avLst/>
            </a:prstGeom>
          </p:spPr>
        </p:pic>
        <p:sp>
          <p:nvSpPr>
            <p:cNvPr id="7" name="Right Arrow 6"/>
            <p:cNvSpPr/>
            <p:nvPr/>
          </p:nvSpPr>
          <p:spPr>
            <a:xfrm rot="7532675">
              <a:off x="5559810" y="3206646"/>
              <a:ext cx="350905" cy="219075"/>
            </a:xfrm>
            <a:prstGeom prst="rightArrow">
              <a:avLst/>
            </a:prstGeom>
            <a:solidFill>
              <a:srgbClr val="92D050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Rectangle 3"/>
            <p:cNvSpPr/>
            <p:nvPr/>
          </p:nvSpPr>
          <p:spPr>
            <a:xfrm>
              <a:off x="2743200" y="3968750"/>
              <a:ext cx="1206500" cy="14605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0472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53C9BE4-B528-42FD-9E9B-F2B68D6A7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Enable Search on category values in Refine Panel</a:t>
            </a:r>
            <a:endParaRPr lang="fr-FR" sz="20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3AE7881-0B58-45DE-AF6C-F271A9514E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How-To – Schedule suggest build</a:t>
            </a:r>
            <a:endParaRPr lang="vi-VN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9F8495-1E08-4A79-A59F-8643025A9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© Dassault Systèmes | Confidential Information | 23/07/2021 | ref.: 3DS_Document_2021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28B781-CA8D-49BB-8F5B-E9F7BB9A37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2588" y="1301750"/>
            <a:ext cx="8199437" cy="3257550"/>
          </a:xfrm>
        </p:spPr>
        <p:txBody>
          <a:bodyPr/>
          <a:lstStyle/>
          <a:p>
            <a:r>
              <a:rPr lang="fr-FR" dirty="0"/>
              <a:t>At </a:t>
            </a:r>
            <a:r>
              <a:rPr lang="fr-FR" dirty="0" err="1" smtClean="0"/>
              <a:t>Suggest</a:t>
            </a:r>
            <a:r>
              <a:rPr lang="fr-FR" dirty="0" smtClean="0"/>
              <a:t> </a:t>
            </a:r>
            <a:r>
              <a:rPr lang="fr-FR" dirty="0" err="1"/>
              <a:t>level</a:t>
            </a:r>
            <a:r>
              <a:rPr lang="fr-FR" dirty="0"/>
              <a:t>,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specify</a:t>
            </a:r>
            <a:r>
              <a:rPr lang="fr-FR" dirty="0" smtClean="0"/>
              <a:t> </a:t>
            </a:r>
            <a:r>
              <a:rPr lang="fr-FR" dirty="0" err="1" smtClean="0"/>
              <a:t>suggest</a:t>
            </a:r>
            <a:r>
              <a:rPr lang="fr-FR" dirty="0" smtClean="0"/>
              <a:t> </a:t>
            </a:r>
            <a:r>
              <a:rPr lang="fr-FR" dirty="0" err="1" smtClean="0"/>
              <a:t>build</a:t>
            </a:r>
            <a:r>
              <a:rPr lang="fr-FR" dirty="0" smtClean="0"/>
              <a:t> in the ‘</a:t>
            </a:r>
            <a:r>
              <a:rPr lang="fr-FR" dirty="0" err="1" smtClean="0"/>
              <a:t>Build</a:t>
            </a:r>
            <a:r>
              <a:rPr lang="fr-FR" dirty="0" smtClean="0"/>
              <a:t> </a:t>
            </a:r>
            <a:r>
              <a:rPr lang="fr-FR" dirty="0" err="1" smtClean="0"/>
              <a:t>scheduling</a:t>
            </a:r>
            <a:r>
              <a:rPr lang="fr-FR" dirty="0" smtClean="0"/>
              <a:t>’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dirty="0" err="1" smtClean="0"/>
              <a:t>Suggest</a:t>
            </a:r>
            <a:r>
              <a:rPr lang="fr-FR" dirty="0" smtClean="0"/>
              <a:t> </a:t>
            </a:r>
            <a:r>
              <a:rPr lang="fr-FR" dirty="0" err="1" smtClean="0"/>
              <a:t>Bulding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also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launched</a:t>
            </a:r>
            <a:r>
              <a:rPr lang="fr-FR" dirty="0" smtClean="0"/>
              <a:t> </a:t>
            </a:r>
            <a:r>
              <a:rPr lang="fr-FR" dirty="0" err="1" smtClean="0"/>
              <a:t>using</a:t>
            </a:r>
            <a:r>
              <a:rPr lang="fr-FR" dirty="0" smtClean="0"/>
              <a:t> the </a:t>
            </a:r>
            <a:r>
              <a:rPr lang="fr-FR" dirty="0" err="1" smtClean="0"/>
              <a:t>buildSuggest</a:t>
            </a:r>
            <a:r>
              <a:rPr lang="fr-FR" dirty="0" smtClean="0"/>
              <a:t> </a:t>
            </a:r>
            <a:r>
              <a:rPr lang="fr-FR" dirty="0" err="1" smtClean="0"/>
              <a:t>operation</a:t>
            </a:r>
            <a:endParaRPr lang="vi-V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9263" y="1320800"/>
            <a:ext cx="2595327" cy="198437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588000" y="2451100"/>
            <a:ext cx="2108200" cy="6794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3675821"/>
            <a:ext cx="4842665" cy="122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304469"/>
      </p:ext>
    </p:extLst>
  </p:cSld>
  <p:clrMapOvr>
    <a:masterClrMapping/>
  </p:clrMapOvr>
</p:sld>
</file>

<file path=ppt/theme/theme1.xml><?xml version="1.0" encoding="utf-8"?>
<a:theme xmlns:a="http://schemas.openxmlformats.org/drawingml/2006/main" name="CORPORATE">
  <a:themeElements>
    <a:clrScheme name="3DS">
      <a:dk1>
        <a:srgbClr val="005386"/>
      </a:dk1>
      <a:lt1>
        <a:srgbClr val="FFFFFF"/>
      </a:lt1>
      <a:dk2>
        <a:srgbClr val="001871"/>
      </a:dk2>
      <a:lt2>
        <a:srgbClr val="DA291C"/>
      </a:lt2>
      <a:accent1>
        <a:srgbClr val="97999B"/>
      </a:accent1>
      <a:accent2>
        <a:srgbClr val="00B2A9"/>
      </a:accent2>
      <a:accent3>
        <a:srgbClr val="FFCD00"/>
      </a:accent3>
      <a:accent4>
        <a:srgbClr val="E87722"/>
      </a:accent4>
      <a:accent5>
        <a:srgbClr val="C8D300"/>
      </a:accent5>
      <a:accent6>
        <a:srgbClr val="000000"/>
      </a:accent6>
      <a:hlink>
        <a:srgbClr val="0000FF"/>
      </a:hlink>
      <a:folHlink>
        <a:srgbClr val="800080"/>
      </a:folHlink>
    </a:clrScheme>
    <a:fontScheme name="Dassault">
      <a:majorFont>
        <a:latin typeface="3ds SemiBold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2" id="{4E187FCF-48A9-E14B-98C1-BAB07C6E170F}" vid="{61221C55-2A53-BF49-8560-19B596903E33}"/>
    </a:ext>
  </a:extLst>
</a:theme>
</file>

<file path=ppt/theme/theme2.xml><?xml version="1.0" encoding="utf-8"?>
<a:theme xmlns:a="http://schemas.openxmlformats.org/drawingml/2006/main" name="CATIA">
  <a:themeElements>
    <a:clrScheme name="3DS">
      <a:dk1>
        <a:srgbClr val="005386"/>
      </a:dk1>
      <a:lt1>
        <a:srgbClr val="FFFFFF"/>
      </a:lt1>
      <a:dk2>
        <a:srgbClr val="001871"/>
      </a:dk2>
      <a:lt2>
        <a:srgbClr val="DA291C"/>
      </a:lt2>
      <a:accent1>
        <a:srgbClr val="97999B"/>
      </a:accent1>
      <a:accent2>
        <a:srgbClr val="00B2A9"/>
      </a:accent2>
      <a:accent3>
        <a:srgbClr val="FFCD00"/>
      </a:accent3>
      <a:accent4>
        <a:srgbClr val="E87722"/>
      </a:accent4>
      <a:accent5>
        <a:srgbClr val="C8D300"/>
      </a:accent5>
      <a:accent6>
        <a:srgbClr val="000000"/>
      </a:accent6>
      <a:hlink>
        <a:srgbClr val="0000FF"/>
      </a:hlink>
      <a:folHlink>
        <a:srgbClr val="800080"/>
      </a:folHlink>
    </a:clrScheme>
    <a:fontScheme name="Dassault">
      <a:majorFont>
        <a:latin typeface="3ds SemiBold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2" id="{4E187FCF-48A9-E14B-98C1-BAB07C6E170F}" vid="{BCBD9DD5-8134-A244-9B7C-AEFE3D868858}"/>
    </a:ext>
  </a:extLst>
</a:theme>
</file>

<file path=ppt/theme/theme3.xml><?xml version="1.0" encoding="utf-8"?>
<a:theme xmlns:a="http://schemas.openxmlformats.org/drawingml/2006/main" name="BIOVIA">
  <a:themeElements>
    <a:clrScheme name="3DS">
      <a:dk1>
        <a:srgbClr val="005386"/>
      </a:dk1>
      <a:lt1>
        <a:srgbClr val="FFFFFF"/>
      </a:lt1>
      <a:dk2>
        <a:srgbClr val="001871"/>
      </a:dk2>
      <a:lt2>
        <a:srgbClr val="DA291C"/>
      </a:lt2>
      <a:accent1>
        <a:srgbClr val="97999B"/>
      </a:accent1>
      <a:accent2>
        <a:srgbClr val="00B2A9"/>
      </a:accent2>
      <a:accent3>
        <a:srgbClr val="FFCD00"/>
      </a:accent3>
      <a:accent4>
        <a:srgbClr val="E87722"/>
      </a:accent4>
      <a:accent5>
        <a:srgbClr val="C8D300"/>
      </a:accent5>
      <a:accent6>
        <a:srgbClr val="000000"/>
      </a:accent6>
      <a:hlink>
        <a:srgbClr val="0000FF"/>
      </a:hlink>
      <a:folHlink>
        <a:srgbClr val="800080"/>
      </a:folHlink>
    </a:clrScheme>
    <a:fontScheme name="Dassault">
      <a:majorFont>
        <a:latin typeface="3ds SemiBold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2" id="{4E187FCF-48A9-E14B-98C1-BAB07C6E170F}" vid="{03105511-038A-5C41-98CE-2ED82CCBD6A9}"/>
    </a:ext>
  </a:extLst>
</a:theme>
</file>

<file path=ppt/theme/theme4.xml><?xml version="1.0" encoding="utf-8"?>
<a:theme xmlns:a="http://schemas.openxmlformats.org/drawingml/2006/main" name="GEOVIA">
  <a:themeElements>
    <a:clrScheme name="3DS">
      <a:dk1>
        <a:srgbClr val="005386"/>
      </a:dk1>
      <a:lt1>
        <a:srgbClr val="FFFFFF"/>
      </a:lt1>
      <a:dk2>
        <a:srgbClr val="001871"/>
      </a:dk2>
      <a:lt2>
        <a:srgbClr val="DA291C"/>
      </a:lt2>
      <a:accent1>
        <a:srgbClr val="97999B"/>
      </a:accent1>
      <a:accent2>
        <a:srgbClr val="00B2A9"/>
      </a:accent2>
      <a:accent3>
        <a:srgbClr val="FFCD00"/>
      </a:accent3>
      <a:accent4>
        <a:srgbClr val="E87722"/>
      </a:accent4>
      <a:accent5>
        <a:srgbClr val="C8D300"/>
      </a:accent5>
      <a:accent6>
        <a:srgbClr val="000000"/>
      </a:accent6>
      <a:hlink>
        <a:srgbClr val="0000FF"/>
      </a:hlink>
      <a:folHlink>
        <a:srgbClr val="800080"/>
      </a:folHlink>
    </a:clrScheme>
    <a:fontScheme name="Dassault">
      <a:majorFont>
        <a:latin typeface="3ds SemiBold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2" id="{4E187FCF-48A9-E14B-98C1-BAB07C6E170F}" vid="{9F274C67-D9C5-D748-B71B-81D66E06E6A0}"/>
    </a:ext>
  </a:extLst>
</a:theme>
</file>

<file path=ppt/theme/theme5.xml><?xml version="1.0" encoding="utf-8"?>
<a:theme xmlns:a="http://schemas.openxmlformats.org/drawingml/2006/main" name="SOLIDWORKS">
  <a:themeElements>
    <a:clrScheme name="3DS">
      <a:dk1>
        <a:srgbClr val="005386"/>
      </a:dk1>
      <a:lt1>
        <a:srgbClr val="FFFFFF"/>
      </a:lt1>
      <a:dk2>
        <a:srgbClr val="001871"/>
      </a:dk2>
      <a:lt2>
        <a:srgbClr val="DA291C"/>
      </a:lt2>
      <a:accent1>
        <a:srgbClr val="97999B"/>
      </a:accent1>
      <a:accent2>
        <a:srgbClr val="00B2A9"/>
      </a:accent2>
      <a:accent3>
        <a:srgbClr val="FFCD00"/>
      </a:accent3>
      <a:accent4>
        <a:srgbClr val="E87722"/>
      </a:accent4>
      <a:accent5>
        <a:srgbClr val="C8D300"/>
      </a:accent5>
      <a:accent6>
        <a:srgbClr val="000000"/>
      </a:accent6>
      <a:hlink>
        <a:srgbClr val="0000FF"/>
      </a:hlink>
      <a:folHlink>
        <a:srgbClr val="800080"/>
      </a:folHlink>
    </a:clrScheme>
    <a:fontScheme name="Dassault">
      <a:majorFont>
        <a:latin typeface="3ds SemiBold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2" id="{4E187FCF-48A9-E14B-98C1-BAB07C6E170F}" vid="{AEB40E77-5718-6F41-9A7E-7FE07CDD6FCF}"/>
    </a:ext>
  </a:extLst>
</a:theme>
</file>

<file path=ppt/theme/theme6.xml><?xml version="1.0" encoding="utf-8"?>
<a:theme xmlns:a="http://schemas.openxmlformats.org/drawingml/2006/main" name="3DVIA">
  <a:themeElements>
    <a:clrScheme name="3DS">
      <a:dk1>
        <a:srgbClr val="005386"/>
      </a:dk1>
      <a:lt1>
        <a:srgbClr val="FFFFFF"/>
      </a:lt1>
      <a:dk2>
        <a:srgbClr val="001871"/>
      </a:dk2>
      <a:lt2>
        <a:srgbClr val="DA291C"/>
      </a:lt2>
      <a:accent1>
        <a:srgbClr val="97999B"/>
      </a:accent1>
      <a:accent2>
        <a:srgbClr val="00B2A9"/>
      </a:accent2>
      <a:accent3>
        <a:srgbClr val="FFCD00"/>
      </a:accent3>
      <a:accent4>
        <a:srgbClr val="E87722"/>
      </a:accent4>
      <a:accent5>
        <a:srgbClr val="C8D300"/>
      </a:accent5>
      <a:accent6>
        <a:srgbClr val="000000"/>
      </a:accent6>
      <a:hlink>
        <a:srgbClr val="0000FF"/>
      </a:hlink>
      <a:folHlink>
        <a:srgbClr val="800080"/>
      </a:folHlink>
    </a:clrScheme>
    <a:fontScheme name="Dassault">
      <a:majorFont>
        <a:latin typeface="3ds SemiBold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2" id="{4E187FCF-48A9-E14B-98C1-BAB07C6E170F}" vid="{4967D83B-B42E-254D-AB4C-EEAD0623A7D9}"/>
    </a:ext>
  </a:extLst>
</a:theme>
</file>

<file path=ppt/theme/theme7.xml><?xml version="1.0" encoding="utf-8"?>
<a:theme xmlns:a="http://schemas.openxmlformats.org/drawingml/2006/main" name="ENOVIA">
  <a:themeElements>
    <a:clrScheme name="3DS">
      <a:dk1>
        <a:srgbClr val="005386"/>
      </a:dk1>
      <a:lt1>
        <a:srgbClr val="FFFFFF"/>
      </a:lt1>
      <a:dk2>
        <a:srgbClr val="001871"/>
      </a:dk2>
      <a:lt2>
        <a:srgbClr val="DA291C"/>
      </a:lt2>
      <a:accent1>
        <a:srgbClr val="97999B"/>
      </a:accent1>
      <a:accent2>
        <a:srgbClr val="00B2A9"/>
      </a:accent2>
      <a:accent3>
        <a:srgbClr val="FFCD00"/>
      </a:accent3>
      <a:accent4>
        <a:srgbClr val="E87722"/>
      </a:accent4>
      <a:accent5>
        <a:srgbClr val="C8D300"/>
      </a:accent5>
      <a:accent6>
        <a:srgbClr val="000000"/>
      </a:accent6>
      <a:hlink>
        <a:srgbClr val="0000FF"/>
      </a:hlink>
      <a:folHlink>
        <a:srgbClr val="800080"/>
      </a:folHlink>
    </a:clrScheme>
    <a:fontScheme name="Dassault">
      <a:majorFont>
        <a:latin typeface="3ds SemiBold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2" id="{4E187FCF-48A9-E14B-98C1-BAB07C6E170F}" vid="{71ECEB11-6F9B-D645-9BF5-606B4DCD41C3}"/>
    </a:ext>
  </a:extLst>
</a:theme>
</file>

<file path=ppt/theme/theme8.xml><?xml version="1.0" encoding="utf-8"?>
<a:theme xmlns:a="http://schemas.openxmlformats.org/drawingml/2006/main" name="NETVIBES">
  <a:themeElements>
    <a:clrScheme name="3DS">
      <a:dk1>
        <a:srgbClr val="005386"/>
      </a:dk1>
      <a:lt1>
        <a:srgbClr val="FFFFFF"/>
      </a:lt1>
      <a:dk2>
        <a:srgbClr val="001871"/>
      </a:dk2>
      <a:lt2>
        <a:srgbClr val="DA291C"/>
      </a:lt2>
      <a:accent1>
        <a:srgbClr val="97999B"/>
      </a:accent1>
      <a:accent2>
        <a:srgbClr val="00B2A9"/>
      </a:accent2>
      <a:accent3>
        <a:srgbClr val="FFCD00"/>
      </a:accent3>
      <a:accent4>
        <a:srgbClr val="E87722"/>
      </a:accent4>
      <a:accent5>
        <a:srgbClr val="C8D300"/>
      </a:accent5>
      <a:accent6>
        <a:srgbClr val="000000"/>
      </a:accent6>
      <a:hlink>
        <a:srgbClr val="0000FF"/>
      </a:hlink>
      <a:folHlink>
        <a:srgbClr val="800080"/>
      </a:folHlink>
    </a:clrScheme>
    <a:fontScheme name="Dassault">
      <a:majorFont>
        <a:latin typeface="3ds SemiBold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2" id="{4E187FCF-48A9-E14B-98C1-BAB07C6E170F}" vid="{34620802-0953-B34F-A697-FEF1DE898215}"/>
    </a:ext>
  </a:extLst>
</a:theme>
</file>

<file path=ppt/theme/theme9.xml><?xml version="1.0" encoding="utf-8"?>
<a:theme xmlns:a="http://schemas.openxmlformats.org/drawingml/2006/main" name="CENTRICPLM">
  <a:themeElements>
    <a:clrScheme name="3DS">
      <a:dk1>
        <a:srgbClr val="005386"/>
      </a:dk1>
      <a:lt1>
        <a:srgbClr val="FFFFFF"/>
      </a:lt1>
      <a:dk2>
        <a:srgbClr val="001871"/>
      </a:dk2>
      <a:lt2>
        <a:srgbClr val="DA291C"/>
      </a:lt2>
      <a:accent1>
        <a:srgbClr val="97999B"/>
      </a:accent1>
      <a:accent2>
        <a:srgbClr val="00B2A9"/>
      </a:accent2>
      <a:accent3>
        <a:srgbClr val="FFCD00"/>
      </a:accent3>
      <a:accent4>
        <a:srgbClr val="E87722"/>
      </a:accent4>
      <a:accent5>
        <a:srgbClr val="C8D300"/>
      </a:accent5>
      <a:accent6>
        <a:srgbClr val="000000"/>
      </a:accent6>
      <a:hlink>
        <a:srgbClr val="0000FF"/>
      </a:hlink>
      <a:folHlink>
        <a:srgbClr val="800080"/>
      </a:folHlink>
    </a:clrScheme>
    <a:fontScheme name="Dassault">
      <a:majorFont>
        <a:latin typeface="3ds SemiBold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2" id="{4E187FCF-48A9-E14B-98C1-BAB07C6E170F}" vid="{7243731D-F67E-CD40-AD52-AAB93A81A1F7}"/>
    </a:ext>
  </a:extLst>
</a:theme>
</file>

<file path=ppt/theme/theme10.xml><?xml version="1.0" encoding="utf-8"?>
<a:theme xmlns:a="http://schemas.openxmlformats.org/drawingml/2006/main" name="3DEXCITE">
  <a:themeElements>
    <a:clrScheme name="3DS">
      <a:dk1>
        <a:srgbClr val="005386"/>
      </a:dk1>
      <a:lt1>
        <a:srgbClr val="FFFFFF"/>
      </a:lt1>
      <a:dk2>
        <a:srgbClr val="001871"/>
      </a:dk2>
      <a:lt2>
        <a:srgbClr val="DA291C"/>
      </a:lt2>
      <a:accent1>
        <a:srgbClr val="97999B"/>
      </a:accent1>
      <a:accent2>
        <a:srgbClr val="00B2A9"/>
      </a:accent2>
      <a:accent3>
        <a:srgbClr val="FFCD00"/>
      </a:accent3>
      <a:accent4>
        <a:srgbClr val="E87722"/>
      </a:accent4>
      <a:accent5>
        <a:srgbClr val="C8D300"/>
      </a:accent5>
      <a:accent6>
        <a:srgbClr val="000000"/>
      </a:accent6>
      <a:hlink>
        <a:srgbClr val="0000FF"/>
      </a:hlink>
      <a:folHlink>
        <a:srgbClr val="800080"/>
      </a:folHlink>
    </a:clrScheme>
    <a:fontScheme name="Dassault">
      <a:majorFont>
        <a:latin typeface="3ds SemiBold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2" id="{4E187FCF-48A9-E14B-98C1-BAB07C6E170F}" vid="{F1F406EF-C97D-544D-9437-871312C482FE}"/>
    </a:ext>
  </a:extLst>
</a:theme>
</file>

<file path=ppt/theme/theme11.xml><?xml version="1.0" encoding="utf-8"?>
<a:theme xmlns:a="http://schemas.openxmlformats.org/drawingml/2006/main" name="SIMULIA">
  <a:themeElements>
    <a:clrScheme name="3DS">
      <a:dk1>
        <a:srgbClr val="005386"/>
      </a:dk1>
      <a:lt1>
        <a:srgbClr val="FFFFFF"/>
      </a:lt1>
      <a:dk2>
        <a:srgbClr val="001871"/>
      </a:dk2>
      <a:lt2>
        <a:srgbClr val="DA291C"/>
      </a:lt2>
      <a:accent1>
        <a:srgbClr val="97999B"/>
      </a:accent1>
      <a:accent2>
        <a:srgbClr val="00B2A9"/>
      </a:accent2>
      <a:accent3>
        <a:srgbClr val="FFCD00"/>
      </a:accent3>
      <a:accent4>
        <a:srgbClr val="E87722"/>
      </a:accent4>
      <a:accent5>
        <a:srgbClr val="C8D300"/>
      </a:accent5>
      <a:accent6>
        <a:srgbClr val="000000"/>
      </a:accent6>
      <a:hlink>
        <a:srgbClr val="0000FF"/>
      </a:hlink>
      <a:folHlink>
        <a:srgbClr val="800080"/>
      </a:folHlink>
    </a:clrScheme>
    <a:fontScheme name="Dassault">
      <a:majorFont>
        <a:latin typeface="3ds SemiBold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2" id="{4E187FCF-48A9-E14B-98C1-BAB07C6E170F}" vid="{2908B375-ADF1-EF4D-A115-088154FBF958}"/>
    </a:ext>
  </a:extLst>
</a:theme>
</file>

<file path=ppt/theme/theme12.xml><?xml version="1.0" encoding="utf-8"?>
<a:theme xmlns:a="http://schemas.openxmlformats.org/drawingml/2006/main" name="DELMIA">
  <a:themeElements>
    <a:clrScheme name="3DS">
      <a:dk1>
        <a:srgbClr val="005386"/>
      </a:dk1>
      <a:lt1>
        <a:srgbClr val="FFFFFF"/>
      </a:lt1>
      <a:dk2>
        <a:srgbClr val="001871"/>
      </a:dk2>
      <a:lt2>
        <a:srgbClr val="DA291C"/>
      </a:lt2>
      <a:accent1>
        <a:srgbClr val="97999B"/>
      </a:accent1>
      <a:accent2>
        <a:srgbClr val="00B2A9"/>
      </a:accent2>
      <a:accent3>
        <a:srgbClr val="FFCD00"/>
      </a:accent3>
      <a:accent4>
        <a:srgbClr val="E87722"/>
      </a:accent4>
      <a:accent5>
        <a:srgbClr val="C8D300"/>
      </a:accent5>
      <a:accent6>
        <a:srgbClr val="000000"/>
      </a:accent6>
      <a:hlink>
        <a:srgbClr val="0000FF"/>
      </a:hlink>
      <a:folHlink>
        <a:srgbClr val="800080"/>
      </a:folHlink>
    </a:clrScheme>
    <a:fontScheme name="Dassault">
      <a:majorFont>
        <a:latin typeface="3ds SemiBold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2" id="{4E187FCF-48A9-E14B-98C1-BAB07C6E170F}" vid="{2D35AC59-428B-3845-BFBC-B190374E1D4D}"/>
    </a:ext>
  </a:extLst>
</a:theme>
</file>

<file path=ppt/theme/theme13.xml><?xml version="1.0" encoding="utf-8"?>
<a:theme xmlns:a="http://schemas.openxmlformats.org/drawingml/2006/main" name="MEDIDATA">
  <a:themeElements>
    <a:clrScheme name="3DS">
      <a:dk1>
        <a:srgbClr val="005386"/>
      </a:dk1>
      <a:lt1>
        <a:srgbClr val="FFFFFF"/>
      </a:lt1>
      <a:dk2>
        <a:srgbClr val="001871"/>
      </a:dk2>
      <a:lt2>
        <a:srgbClr val="DA291C"/>
      </a:lt2>
      <a:accent1>
        <a:srgbClr val="97999B"/>
      </a:accent1>
      <a:accent2>
        <a:srgbClr val="00B2A9"/>
      </a:accent2>
      <a:accent3>
        <a:srgbClr val="FFCD00"/>
      </a:accent3>
      <a:accent4>
        <a:srgbClr val="E87722"/>
      </a:accent4>
      <a:accent5>
        <a:srgbClr val="C8D300"/>
      </a:accent5>
      <a:accent6>
        <a:srgbClr val="000000"/>
      </a:accent6>
      <a:hlink>
        <a:srgbClr val="0000FF"/>
      </a:hlink>
      <a:folHlink>
        <a:srgbClr val="800080"/>
      </a:folHlink>
    </a:clrScheme>
    <a:fontScheme name="Dassault">
      <a:majorFont>
        <a:latin typeface="3ds SemiBold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2" id="{4E187FCF-48A9-E14B-98C1-BAB07C6E170F}" vid="{575C26DA-1846-EA47-A83F-C043F6DC3120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381</TotalTime>
  <Words>570</Words>
  <Application>Microsoft Office PowerPoint</Application>
  <PresentationFormat>On-screen Show (16:9)</PresentationFormat>
  <Paragraphs>74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9</vt:i4>
      </vt:variant>
    </vt:vector>
  </HeadingPairs>
  <TitlesOfParts>
    <vt:vector size="27" baseType="lpstr">
      <vt:lpstr>3ds Light</vt:lpstr>
      <vt:lpstr>3ds</vt:lpstr>
      <vt:lpstr>Arial</vt:lpstr>
      <vt:lpstr>3ds SemiBold</vt:lpstr>
      <vt:lpstr>Arial Narrow</vt:lpstr>
      <vt:lpstr>CORPORATE</vt:lpstr>
      <vt:lpstr>CATIA</vt:lpstr>
      <vt:lpstr>BIOVIA</vt:lpstr>
      <vt:lpstr>GEOVIA</vt:lpstr>
      <vt:lpstr>SOLIDWORKS</vt:lpstr>
      <vt:lpstr>3DVIA</vt:lpstr>
      <vt:lpstr>ENOVIA</vt:lpstr>
      <vt:lpstr>NETVIBES</vt:lpstr>
      <vt:lpstr>CENTRICPLM</vt:lpstr>
      <vt:lpstr>3DEXCITE</vt:lpstr>
      <vt:lpstr>SIMULIA</vt:lpstr>
      <vt:lpstr>DELMIA</vt:lpstr>
      <vt:lpstr>MEDIDATA</vt:lpstr>
      <vt:lpstr>Enable Search on category values in Refine Panel</vt:lpstr>
      <vt:lpstr>TABLE OF CONTENTS</vt:lpstr>
      <vt:lpstr>Enable Search on category values in Refine Panel</vt:lpstr>
      <vt:lpstr>TABLE OF CONTENTS</vt:lpstr>
      <vt:lpstr>Enable Search on category values in Refine Panel</vt:lpstr>
      <vt:lpstr>Enable Search on category values in Refine Panel</vt:lpstr>
      <vt:lpstr>Enable Search on category values in Refine Panel</vt:lpstr>
      <vt:lpstr>Enable Search on category values in Refine Panel</vt:lpstr>
      <vt:lpstr>Enable Search on category values in Refine Panel</vt:lpstr>
    </vt:vector>
  </TitlesOfParts>
  <Company>DASSAULT SYSTEMES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Enable Search on category values in Refine Panel</dc:title>
  <dc:creator>ANTONINI Nicolas</dc:creator>
  <cp:lastModifiedBy>ANTONINI Nicolas</cp:lastModifiedBy>
  <cp:revision>9</cp:revision>
  <cp:lastPrinted>2013-06-27T08:50:33Z</cp:lastPrinted>
  <dcterms:created xsi:type="dcterms:W3CDTF">2021-09-28T08:43:00Z</dcterms:created>
  <dcterms:modified xsi:type="dcterms:W3CDTF">2021-09-28T15:04:51Z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Version">
    <vt:lpwstr>1.0</vt:lpwstr>
  </property>
</Properties>
</file>